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heme/themeOverride1.xml" ContentType="application/vnd.openxmlformats-officedocument.themeOverride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5789" r:id="rId1"/>
  </p:sldMasterIdLst>
  <p:notesMasterIdLst>
    <p:notesMasterId r:id="rId18"/>
  </p:notesMasterIdLst>
  <p:handoutMasterIdLst>
    <p:handoutMasterId r:id="rId19"/>
  </p:handoutMasterIdLst>
  <p:sldIdLst>
    <p:sldId id="271" r:id="rId2"/>
    <p:sldId id="292" r:id="rId3"/>
    <p:sldId id="303" r:id="rId4"/>
    <p:sldId id="306" r:id="rId5"/>
    <p:sldId id="305" r:id="rId6"/>
    <p:sldId id="307" r:id="rId7"/>
    <p:sldId id="308" r:id="rId8"/>
    <p:sldId id="309" r:id="rId9"/>
    <p:sldId id="293" r:id="rId10"/>
    <p:sldId id="291" r:id="rId11"/>
    <p:sldId id="298" r:id="rId12"/>
    <p:sldId id="296" r:id="rId13"/>
    <p:sldId id="297" r:id="rId14"/>
    <p:sldId id="310" r:id="rId15"/>
    <p:sldId id="311" r:id="rId16"/>
    <p:sldId id="299" r:id="rId17"/>
  </p:sldIdLst>
  <p:sldSz cx="9144000" cy="6858000" type="screen4x3"/>
  <p:notesSz cx="6858000" cy="9144000"/>
  <p:embeddedFontLst>
    <p:embeddedFont>
      <p:font typeface="Blackoak Std" panose="04050907060602020202" pitchFamily="82" charset="0"/>
      <p:bold r:id="rId20"/>
    </p:embeddedFont>
    <p:embeddedFont>
      <p:font typeface="Arial Narrow" panose="020B0606020202030204" pitchFamily="34" charset="0"/>
      <p:regular r:id="rId21"/>
      <p:bold r:id="rId22"/>
      <p:italic r:id="rId23"/>
      <p:boldItalic r:id="rId24"/>
    </p:embeddedFont>
    <p:embeddedFont>
      <p:font typeface="Segoe UI Semibold" panose="020B0702040204020203" pitchFamily="34" charset="0"/>
      <p:bold r:id="rId25"/>
      <p:boldItalic r:id="rId26"/>
    </p:embeddedFont>
    <p:embeddedFont>
      <p:font typeface="Segoe UI Semilight" panose="020B0402040204020203" pitchFamily="34" charset="0"/>
      <p:regular r:id="rId27"/>
      <p:italic r:id="rId28"/>
    </p:embeddedFont>
    <p:embeddedFont>
      <p:font typeface="Wingdings 3" panose="05040102010807070707" pitchFamily="18" charset="2"/>
      <p:regular r:id="rId29"/>
    </p:embeddedFont>
    <p:embeddedFont>
      <p:font typeface="Arial Unicode MS" panose="020B0604020202020204" pitchFamily="34" charset="-128"/>
      <p:regular r:id="rId30"/>
    </p:embeddedFont>
    <p:embeddedFont>
      <p:font typeface="Segoe UI" panose="020B0502040204020203" pitchFamily="34" charset="0"/>
      <p:regular r:id="rId31"/>
      <p:bold r:id="rId32"/>
      <p:italic r:id="rId33"/>
      <p:boldItalic r:id="rId34"/>
    </p:embeddedFont>
  </p:embeddedFontLst>
  <p:custDataLst>
    <p:tags r:id="rId3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152" userDrawn="1">
          <p15:clr>
            <a:srgbClr val="A4A3A4"/>
          </p15:clr>
        </p15:guide>
        <p15:guide id="2" pos="789">
          <p15:clr>
            <a:srgbClr val="A4A3A4"/>
          </p15:clr>
        </p15:guide>
        <p15:guide id="3" pos="5166">
          <p15:clr>
            <a:srgbClr val="A4A3A4"/>
          </p15:clr>
        </p15:guide>
        <p15:guide id="4" pos="529">
          <p15:clr>
            <a:srgbClr val="A4A3A4"/>
          </p15:clr>
        </p15:guide>
        <p15:guide id="5" pos="5503">
          <p15:clr>
            <a:srgbClr val="A4A3A4"/>
          </p15:clr>
        </p15:guide>
        <p15:guide id="6" pos="654">
          <p15:clr>
            <a:srgbClr val="A4A3A4"/>
          </p15:clr>
        </p15:guide>
        <p15:guide id="7" pos="192" userDrawn="1">
          <p15:clr>
            <a:srgbClr val="A4A3A4"/>
          </p15:clr>
        </p15:guide>
        <p15:guide id="8" pos="2466">
          <p15:clr>
            <a:srgbClr val="A4A3A4"/>
          </p15:clr>
        </p15:guide>
        <p15:guide id="9" pos="913">
          <p15:clr>
            <a:srgbClr val="A4A3A4"/>
          </p15:clr>
        </p15:guide>
        <p15:guide id="10" pos="167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1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ynn" initials="" lastIdx="29" clrIdx="0"/>
  <p:cmAuthor id="1" name=" Romie Whiteside" initials="" lastIdx="1" clrIdx="5"/>
  <p:cmAuthor id="2" name="Steve" initials="" lastIdx="1" clrIdx="6"/>
  <p:cmAuthor id="3" name="Martyn C Dodd" initials="MDC" lastIdx="26" clrIdx="7"/>
  <p:cmAuthor id="4" name=" Misti Bruceri" initials="" lastIdx="24" clrIdx="1"/>
  <p:cmAuthor id="5" name="Misti" initials="" lastIdx="52" clrIdx="2"/>
  <p:cmAuthor id="6" name="Martyn" initials="" lastIdx="12" clrIdx="3"/>
  <p:cmAuthor id="7" name="Stephen" initials="" lastIdx="2" clrIdx="4"/>
  <p:cmAuthor id="8" name="Misti" initials="M" lastIdx="62" clrIdx="8"/>
  <p:cmAuthor id="9" name="Lisa" initials="L" lastIdx="361" clrIdx="9"/>
  <p:cmAuthor id="10" name="Lisa McLain" initials="LM" lastIdx="343" clrIdx="10"/>
  <p:cmAuthor id="11" name="Guy" initials="G" lastIdx="166" clrIdx="11"/>
  <p:cmAuthor id="12" name="Art Kradin" initials="AK" lastIdx="301" clrIdx="12"/>
  <p:cmAuthor id="13" name="Mist" initials="M" lastIdx="142" clrIdx="13"/>
  <p:cmAuthor id="14" name="Guy" initials="GL" lastIdx="15" clrIdx="14"/>
  <p:cmAuthor id="15" name="Tom" initials="T" lastIdx="32" clrIdx="15"/>
  <p:cmAuthor id="16" name="Jim" initials="J" lastIdx="176" clrIdx="16">
    <p:extLst/>
  </p:cmAuthor>
  <p:cmAuthor id="17" name="Kelly" initials="" lastIdx="1" clrIdx="17"/>
  <p:cmAuthor id="18" name="GIna" initials="G" lastIdx="51" clrIdx="18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D67C5"/>
    <a:srgbClr val="F4F9E7"/>
    <a:srgbClr val="FCE5E4"/>
    <a:srgbClr val="9C6EBE"/>
    <a:srgbClr val="DAE8F6"/>
    <a:srgbClr val="750FC1"/>
    <a:srgbClr val="DEEAF6"/>
    <a:srgbClr val="5888B8"/>
    <a:srgbClr val="4C7F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02" autoAdjust="0"/>
    <p:restoredTop sz="95268" autoAdjust="0"/>
  </p:normalViewPr>
  <p:slideViewPr>
    <p:cSldViewPr snapToGrid="0">
      <p:cViewPr varScale="1">
        <p:scale>
          <a:sx n="83" d="100"/>
          <a:sy n="83" d="100"/>
        </p:scale>
        <p:origin x="1354" y="77"/>
      </p:cViewPr>
      <p:guideLst>
        <p:guide orient="horz" pos="4152"/>
        <p:guide pos="789"/>
        <p:guide pos="5166"/>
        <p:guide pos="529"/>
        <p:guide pos="5503"/>
        <p:guide pos="654"/>
        <p:guide pos="192"/>
        <p:guide pos="2466"/>
        <p:guide pos="913"/>
        <p:guide pos="1677"/>
      </p:guideLst>
    </p:cSldViewPr>
  </p:slideViewPr>
  <p:outlineViewPr>
    <p:cViewPr>
      <p:scale>
        <a:sx n="33" d="100"/>
        <a:sy n="33" d="100"/>
      </p:scale>
      <p:origin x="0" y="671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4594"/>
    </p:cViewPr>
  </p:sorterViewPr>
  <p:notesViewPr>
    <p:cSldViewPr snapToGrid="0">
      <p:cViewPr varScale="1">
        <p:scale>
          <a:sx n="75" d="100"/>
          <a:sy n="75" d="100"/>
        </p:scale>
        <p:origin x="2866" y="14"/>
      </p:cViewPr>
      <p:guideLst>
        <p:guide orient="horz" pos="2881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eader Placeholder 1"/>
          <p:cNvSpPr>
            <a:spLocks noGrp="1"/>
          </p:cNvSpPr>
          <p:nvPr>
            <p:ph type="hdr" sz="quarter"/>
          </p:nvPr>
        </p:nvSpPr>
        <p:spPr>
          <a:xfrm>
            <a:off x="456903" y="0"/>
            <a:ext cx="5944195" cy="223762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 defTabSz="903973">
              <a:defRPr sz="900"/>
            </a:lvl1pPr>
          </a:lstStyle>
          <a:p>
            <a:pPr>
              <a:defRPr/>
            </a:pPr>
            <a:endParaRPr lang="en-US" dirty="0">
              <a:latin typeface="Blackoak Std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888979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31850" y="0"/>
            <a:ext cx="4984750" cy="3740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6493" tIns="43247" rIns="86493" bIns="43247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43274" y="3824714"/>
            <a:ext cx="6383037" cy="511922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  <a:p>
            <a:pPr lvl="5"/>
            <a:r>
              <a:rPr lang="en-US" noProof="0" dirty="0"/>
              <a:t>Sixth level</a:t>
            </a:r>
          </a:p>
          <a:p>
            <a:pPr lvl="6"/>
            <a:r>
              <a:rPr lang="en-US" noProof="0" dirty="0"/>
              <a:t>7th level</a:t>
            </a:r>
          </a:p>
          <a:p>
            <a:pPr lvl="7"/>
            <a:r>
              <a:rPr lang="en-US" noProof="0" dirty="0"/>
              <a:t>Eighth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43274" y="9005503"/>
            <a:ext cx="4985951" cy="138499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l" defTabSz="903973">
              <a:defRPr sz="900"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Title 24 Part 6 Essentials — Residential Standards for Energy Consultants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218634" y="9005502"/>
            <a:ext cx="407677" cy="138499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defTabSz="903973">
              <a:defRPr sz="900">
                <a:latin typeface="+mn-lt"/>
              </a:defRPr>
            </a:lvl1pPr>
          </a:lstStyle>
          <a:p>
            <a:pPr>
              <a:defRPr/>
            </a:pPr>
            <a:fld id="{9ABDDEC2-D00A-462F-8363-CB86922BBAA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idx="1"/>
          </p:nvPr>
        </p:nvSpPr>
        <p:spPr>
          <a:xfrm>
            <a:off x="5306269" y="9036279"/>
            <a:ext cx="721511" cy="107722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lang="en-US" sz="700" smtClean="0">
                <a:solidFill>
                  <a:schemeClr val="bg1">
                    <a:lumMod val="50000"/>
                  </a:schemeClr>
                </a:solidFill>
                <a:latin typeface="+mn-lt"/>
              </a:defRPr>
            </a:lvl1pPr>
          </a:lstStyle>
          <a:p>
            <a:pPr defTabSz="90397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666119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lnSpc>
        <a:spcPct val="90000"/>
      </a:lnSpc>
      <a:spcBef>
        <a:spcPts val="9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171450" indent="-171450" algn="l" rtl="0" eaLnBrk="0" fontAlgn="base" hangingPunct="0">
      <a:lnSpc>
        <a:spcPct val="90000"/>
      </a:lnSpc>
      <a:spcBef>
        <a:spcPts val="600"/>
      </a:spcBef>
      <a:spcAft>
        <a:spcPct val="0"/>
      </a:spcAft>
      <a:buClr>
        <a:schemeClr val="bg1">
          <a:lumMod val="65000"/>
        </a:schemeClr>
      </a:buClr>
      <a:buSzPct val="90000"/>
      <a:buFont typeface="Wingdings" panose="05000000000000000000" pitchFamily="2" charset="2"/>
      <a:buChar char="n"/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169863" indent="0" algn="l" rtl="0" eaLnBrk="0" fontAlgn="base" hangingPunct="0">
      <a:lnSpc>
        <a:spcPct val="90000"/>
      </a:lnSpc>
      <a:spcBef>
        <a:spcPts val="600"/>
      </a:spcBef>
      <a:spcAft>
        <a:spcPct val="0"/>
      </a:spcAft>
      <a:buSzPct val="70000"/>
      <a:buFont typeface="Wingdings" pitchFamily="2" charset="2"/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285750" indent="-115888" algn="l" rtl="0" eaLnBrk="0" fontAlgn="base" hangingPunct="0">
      <a:lnSpc>
        <a:spcPct val="90000"/>
      </a:lnSpc>
      <a:spcBef>
        <a:spcPts val="600"/>
      </a:spcBef>
      <a:spcAft>
        <a:spcPct val="0"/>
      </a:spcAft>
      <a:buSzPct val="100000"/>
      <a:buFont typeface="Wingdings" panose="05000000000000000000" pitchFamily="2" charset="2"/>
      <a:buChar char="ú"/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285750" indent="0" algn="l" rtl="0" eaLnBrk="0" fontAlgn="base" hangingPunct="0">
      <a:lnSpc>
        <a:spcPct val="90000"/>
      </a:lnSpc>
      <a:spcBef>
        <a:spcPts val="300"/>
      </a:spcBef>
      <a:spcAft>
        <a:spcPct val="0"/>
      </a:spcAft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401638" indent="-115888" algn="l" defTabSz="914400" rtl="0" eaLnBrk="1" latinLnBrk="0" hangingPunct="1">
      <a:lnSpc>
        <a:spcPct val="90000"/>
      </a:lnSpc>
      <a:spcBef>
        <a:spcPts val="600"/>
      </a:spcBef>
      <a:buClr>
        <a:schemeClr val="bg1">
          <a:lumMod val="50000"/>
        </a:schemeClr>
      </a:buClr>
      <a:buFont typeface="Wingdings" panose="05000000000000000000" pitchFamily="2" charset="2"/>
      <a:buChar char="§"/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401638" indent="0" algn="l" defTabSz="914400" rtl="0" eaLnBrk="1" latinLnBrk="0" hangingPunct="1">
      <a:lnSpc>
        <a:spcPct val="90000"/>
      </a:lnSpc>
      <a:spcBef>
        <a:spcPts val="300"/>
      </a:spcBef>
      <a:tabLst/>
      <a:defRPr sz="1100" kern="1200" baseline="0">
        <a:solidFill>
          <a:schemeClr val="tx1"/>
        </a:solidFill>
        <a:latin typeface="+mn-lt"/>
        <a:ea typeface="+mn-ea"/>
        <a:cs typeface="+mn-cs"/>
      </a:defRPr>
    </a:lvl7pPr>
    <a:lvl8pPr marL="573088" indent="-171450" algn="l" defTabSz="914400" rtl="0" eaLnBrk="1" latinLnBrk="0" hangingPunct="1">
      <a:lnSpc>
        <a:spcPct val="90000"/>
      </a:lnSpc>
      <a:spcBef>
        <a:spcPts val="300"/>
      </a:spcBef>
      <a:buFont typeface="Courier New" panose="02070309020205020404" pitchFamily="49" charset="0"/>
      <a:buChar char="­"/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889000" y="0"/>
            <a:ext cx="4987925" cy="3740150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***** Instructor Only *****</a:t>
            </a:r>
          </a:p>
          <a:p>
            <a:pPr lvl="0"/>
            <a:r>
              <a:rPr lang="en-US" dirty="0"/>
              <a:t>Before class: Please edit the title slide to include your name and organization.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***** End</a:t>
            </a:r>
            <a:r>
              <a:rPr lang="en-US" baseline="0" dirty="0">
                <a:solidFill>
                  <a:prstClr val="black"/>
                </a:solidFill>
              </a:rPr>
              <a:t> Instructor Only *****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447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Image Placeholder 12"/>
          <p:cNvSpPr>
            <a:spLocks noGrp="1" noRot="1" noChangeAspect="1"/>
          </p:cNvSpPr>
          <p:nvPr>
            <p:ph type="sldImg"/>
          </p:nvPr>
        </p:nvSpPr>
        <p:spPr>
          <a:xfrm>
            <a:off x="889000" y="0"/>
            <a:ext cx="4987925" cy="3740150"/>
          </a:xfrm>
        </p:spPr>
      </p:sp>
      <p:sp>
        <p:nvSpPr>
          <p:cNvPr id="14" name="Notes Placeholder 1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***** Instructor Only *****</a:t>
            </a:r>
          </a:p>
          <a:p>
            <a:pPr lvl="0"/>
            <a:r>
              <a:rPr lang="en-US" dirty="0"/>
              <a:t>Before class: Please edit the title slide to include your name and organization.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***** End</a:t>
            </a:r>
            <a:r>
              <a:rPr lang="en-US" baseline="0" dirty="0">
                <a:solidFill>
                  <a:prstClr val="black"/>
                </a:solidFill>
              </a:rPr>
              <a:t> Instructor Only *****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631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10.xml"/><Relationship Id="rId7" Type="http://schemas.openxmlformats.org/officeDocument/2006/relationships/image" Target="../media/image3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2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1.xml"/><Relationship Id="rId9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13" Type="http://schemas.openxmlformats.org/officeDocument/2006/relationships/image" Target="../media/image7.png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12" Type="http://schemas.openxmlformats.org/officeDocument/2006/relationships/image" Target="../media/image6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10" Type="http://schemas.openxmlformats.org/officeDocument/2006/relationships/tags" Target="../tags/tag21.xml"/><Relationship Id="rId4" Type="http://schemas.openxmlformats.org/officeDocument/2006/relationships/tags" Target="../tags/tag15.xml"/><Relationship Id="rId9" Type="http://schemas.openxmlformats.org/officeDocument/2006/relationships/tags" Target="../tags/tag20.xml"/><Relationship Id="rId1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13" Type="http://schemas.openxmlformats.org/officeDocument/2006/relationships/tags" Target="../tags/tag35.xml"/><Relationship Id="rId18" Type="http://schemas.openxmlformats.org/officeDocument/2006/relationships/image" Target="../media/image9.png"/><Relationship Id="rId3" Type="http://schemas.openxmlformats.org/officeDocument/2006/relationships/tags" Target="../tags/tag25.xml"/><Relationship Id="rId7" Type="http://schemas.openxmlformats.org/officeDocument/2006/relationships/tags" Target="../tags/tag29.xml"/><Relationship Id="rId12" Type="http://schemas.openxmlformats.org/officeDocument/2006/relationships/tags" Target="../tags/tag34.xml"/><Relationship Id="rId1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6" Type="http://schemas.openxmlformats.org/officeDocument/2006/relationships/tags" Target="../tags/tag38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11" Type="http://schemas.openxmlformats.org/officeDocument/2006/relationships/tags" Target="../tags/tag33.xml"/><Relationship Id="rId5" Type="http://schemas.openxmlformats.org/officeDocument/2006/relationships/tags" Target="../tags/tag27.xml"/><Relationship Id="rId15" Type="http://schemas.openxmlformats.org/officeDocument/2006/relationships/tags" Target="../tags/tag37.xml"/><Relationship Id="rId10" Type="http://schemas.openxmlformats.org/officeDocument/2006/relationships/tags" Target="../tags/tag32.xml"/><Relationship Id="rId19" Type="http://schemas.openxmlformats.org/officeDocument/2006/relationships/image" Target="../media/image10.png"/><Relationship Id="rId4" Type="http://schemas.openxmlformats.org/officeDocument/2006/relationships/tags" Target="../tags/tag26.xml"/><Relationship Id="rId9" Type="http://schemas.openxmlformats.org/officeDocument/2006/relationships/tags" Target="../tags/tag31.xml"/><Relationship Id="rId14" Type="http://schemas.openxmlformats.org/officeDocument/2006/relationships/tags" Target="../tags/tag3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4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4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3.xml"/><Relationship Id="rId1" Type="http://schemas.openxmlformats.org/officeDocument/2006/relationships/tags" Target="../tags/tag6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7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7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7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8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9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0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4" Type="http://schemas.openxmlformats.org/officeDocument/2006/relationships/image" Target="../media/image1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4" Type="http://schemas.openxmlformats.org/officeDocument/2006/relationships/image" Target="../media/image1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4" Type="http://schemas.openxmlformats.org/officeDocument/2006/relationships/image" Target="../media/image1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4" Type="http://schemas.openxmlformats.org/officeDocument/2006/relationships/image" Target="../media/image1.png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5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4" Type="http://schemas.openxmlformats.org/officeDocument/2006/relationships/image" Target="../media/image1.png"/></Relationships>
</file>

<file path=ppt/slideLayouts/_rels/slideLayout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97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tags" Target="../tags/tag100.xml"/><Relationship Id="rId5" Type="http://schemas.openxmlformats.org/officeDocument/2006/relationships/tags" Target="../tags/tag99.xml"/><Relationship Id="rId4" Type="http://schemas.openxmlformats.org/officeDocument/2006/relationships/tags" Target="../tags/tag98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5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6.xml"/><Relationship Id="rId1" Type="http://schemas.openxmlformats.org/officeDocument/2006/relationships/tags" Target="../tags/tag105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7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image" Target="../media/image12.emf"/><Relationship Id="rId5" Type="http://schemas.openxmlformats.org/officeDocument/2006/relationships/image" Target="../media/image11.emf"/><Relationship Id="rId4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3" Type="http://schemas.openxmlformats.org/officeDocument/2006/relationships/tags" Target="../tags/tag127.xml"/><Relationship Id="rId18" Type="http://schemas.openxmlformats.org/officeDocument/2006/relationships/tags" Target="../tags/tag132.xml"/><Relationship Id="rId26" Type="http://schemas.openxmlformats.org/officeDocument/2006/relationships/tags" Target="../tags/tag140.xml"/><Relationship Id="rId39" Type="http://schemas.openxmlformats.org/officeDocument/2006/relationships/tags" Target="../tags/tag153.xml"/><Relationship Id="rId3" Type="http://schemas.openxmlformats.org/officeDocument/2006/relationships/tags" Target="../tags/tag117.xml"/><Relationship Id="rId21" Type="http://schemas.openxmlformats.org/officeDocument/2006/relationships/tags" Target="../tags/tag135.xml"/><Relationship Id="rId34" Type="http://schemas.openxmlformats.org/officeDocument/2006/relationships/tags" Target="../tags/tag148.xml"/><Relationship Id="rId42" Type="http://schemas.openxmlformats.org/officeDocument/2006/relationships/tags" Target="../tags/tag156.xml"/><Relationship Id="rId47" Type="http://schemas.openxmlformats.org/officeDocument/2006/relationships/tags" Target="../tags/tag161.xml"/><Relationship Id="rId7" Type="http://schemas.openxmlformats.org/officeDocument/2006/relationships/tags" Target="../tags/tag121.xml"/><Relationship Id="rId12" Type="http://schemas.openxmlformats.org/officeDocument/2006/relationships/tags" Target="../tags/tag126.xml"/><Relationship Id="rId17" Type="http://schemas.openxmlformats.org/officeDocument/2006/relationships/tags" Target="../tags/tag131.xml"/><Relationship Id="rId25" Type="http://schemas.openxmlformats.org/officeDocument/2006/relationships/tags" Target="../tags/tag139.xml"/><Relationship Id="rId33" Type="http://schemas.openxmlformats.org/officeDocument/2006/relationships/tags" Target="../tags/tag147.xml"/><Relationship Id="rId38" Type="http://schemas.openxmlformats.org/officeDocument/2006/relationships/tags" Target="../tags/tag152.xml"/><Relationship Id="rId46" Type="http://schemas.openxmlformats.org/officeDocument/2006/relationships/tags" Target="../tags/tag160.xml"/><Relationship Id="rId2" Type="http://schemas.openxmlformats.org/officeDocument/2006/relationships/tags" Target="../tags/tag116.xml"/><Relationship Id="rId16" Type="http://schemas.openxmlformats.org/officeDocument/2006/relationships/tags" Target="../tags/tag130.xml"/><Relationship Id="rId20" Type="http://schemas.openxmlformats.org/officeDocument/2006/relationships/tags" Target="../tags/tag134.xml"/><Relationship Id="rId29" Type="http://schemas.openxmlformats.org/officeDocument/2006/relationships/tags" Target="../tags/tag143.xml"/><Relationship Id="rId41" Type="http://schemas.openxmlformats.org/officeDocument/2006/relationships/tags" Target="../tags/tag155.xml"/><Relationship Id="rId1" Type="http://schemas.openxmlformats.org/officeDocument/2006/relationships/tags" Target="../tags/tag115.xml"/><Relationship Id="rId6" Type="http://schemas.openxmlformats.org/officeDocument/2006/relationships/tags" Target="../tags/tag120.xml"/><Relationship Id="rId11" Type="http://schemas.openxmlformats.org/officeDocument/2006/relationships/tags" Target="../tags/tag125.xml"/><Relationship Id="rId24" Type="http://schemas.openxmlformats.org/officeDocument/2006/relationships/tags" Target="../tags/tag138.xml"/><Relationship Id="rId32" Type="http://schemas.openxmlformats.org/officeDocument/2006/relationships/tags" Target="../tags/tag146.xml"/><Relationship Id="rId37" Type="http://schemas.openxmlformats.org/officeDocument/2006/relationships/tags" Target="../tags/tag151.xml"/><Relationship Id="rId40" Type="http://schemas.openxmlformats.org/officeDocument/2006/relationships/tags" Target="../tags/tag154.xml"/><Relationship Id="rId45" Type="http://schemas.openxmlformats.org/officeDocument/2006/relationships/tags" Target="../tags/tag159.xml"/><Relationship Id="rId5" Type="http://schemas.openxmlformats.org/officeDocument/2006/relationships/tags" Target="../tags/tag119.xml"/><Relationship Id="rId15" Type="http://schemas.openxmlformats.org/officeDocument/2006/relationships/tags" Target="../tags/tag129.xml"/><Relationship Id="rId23" Type="http://schemas.openxmlformats.org/officeDocument/2006/relationships/tags" Target="../tags/tag137.xml"/><Relationship Id="rId28" Type="http://schemas.openxmlformats.org/officeDocument/2006/relationships/tags" Target="../tags/tag142.xml"/><Relationship Id="rId36" Type="http://schemas.openxmlformats.org/officeDocument/2006/relationships/tags" Target="../tags/tag150.xml"/><Relationship Id="rId49" Type="http://schemas.openxmlformats.org/officeDocument/2006/relationships/slideMaster" Target="../slideMasters/slideMaster1.xml"/><Relationship Id="rId10" Type="http://schemas.openxmlformats.org/officeDocument/2006/relationships/tags" Target="../tags/tag124.xml"/><Relationship Id="rId19" Type="http://schemas.openxmlformats.org/officeDocument/2006/relationships/tags" Target="../tags/tag133.xml"/><Relationship Id="rId31" Type="http://schemas.openxmlformats.org/officeDocument/2006/relationships/tags" Target="../tags/tag145.xml"/><Relationship Id="rId44" Type="http://schemas.openxmlformats.org/officeDocument/2006/relationships/tags" Target="../tags/tag158.xml"/><Relationship Id="rId4" Type="http://schemas.openxmlformats.org/officeDocument/2006/relationships/tags" Target="../tags/tag118.xml"/><Relationship Id="rId9" Type="http://schemas.openxmlformats.org/officeDocument/2006/relationships/tags" Target="../tags/tag123.xml"/><Relationship Id="rId14" Type="http://schemas.openxmlformats.org/officeDocument/2006/relationships/tags" Target="../tags/tag128.xml"/><Relationship Id="rId22" Type="http://schemas.openxmlformats.org/officeDocument/2006/relationships/tags" Target="../tags/tag136.xml"/><Relationship Id="rId27" Type="http://schemas.openxmlformats.org/officeDocument/2006/relationships/tags" Target="../tags/tag141.xml"/><Relationship Id="rId30" Type="http://schemas.openxmlformats.org/officeDocument/2006/relationships/tags" Target="../tags/tag144.xml"/><Relationship Id="rId35" Type="http://schemas.openxmlformats.org/officeDocument/2006/relationships/tags" Target="../tags/tag149.xml"/><Relationship Id="rId43" Type="http://schemas.openxmlformats.org/officeDocument/2006/relationships/tags" Target="../tags/tag157.xml"/><Relationship Id="rId48" Type="http://schemas.openxmlformats.org/officeDocument/2006/relationships/tags" Target="../tags/tag162.xml"/><Relationship Id="rId8" Type="http://schemas.openxmlformats.org/officeDocument/2006/relationships/tags" Target="../tags/tag12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tags" Target="../tags/tag165.xml"/><Relationship Id="rId7" Type="http://schemas.openxmlformats.org/officeDocument/2006/relationships/image" Target="../media/image18.png"/><Relationship Id="rId2" Type="http://schemas.openxmlformats.org/officeDocument/2006/relationships/tags" Target="../tags/tag164.xml"/><Relationship Id="rId1" Type="http://schemas.openxmlformats.org/officeDocument/2006/relationships/tags" Target="../tags/tag163.xml"/><Relationship Id="rId6" Type="http://schemas.openxmlformats.org/officeDocument/2006/relationships/image" Target="../media/image17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6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for Aftern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8DADEE24-E77D-45B3-8D5F-75401497297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231471" y="117269"/>
            <a:ext cx="5651482" cy="1298561"/>
          </a:xfrm>
          <a:prstGeom prst="rect">
            <a:avLst/>
          </a:prstGeom>
          <a:effectLst>
            <a:reflection blurRad="6350" stA="21000" endPos="55000" dir="5400000" sy="-100000" algn="bl" rotWithShape="0"/>
          </a:effectLst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231472" y="3435850"/>
            <a:ext cx="5618318" cy="787675"/>
          </a:xfrm>
        </p:spPr>
        <p:txBody>
          <a:bodyPr anchor="ctr" anchorCtr="0">
            <a:no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lang="en-US" sz="3600" b="1" kern="1200" spc="-100" baseline="0" dirty="0">
                <a:solidFill>
                  <a:schemeClr val="accent1"/>
                </a:solidFill>
                <a:latin typeface="+mn-lt"/>
                <a:ea typeface="+mn-ea"/>
                <a:cs typeface="Segoe UI Semilight" panose="020B0402040204020203" pitchFamily="34" charset="0"/>
              </a:defRPr>
            </a:lvl1pPr>
            <a:lvl2pPr marL="456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6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4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Nonresidential Mechanical</a:t>
            </a:r>
          </a:p>
        </p:txBody>
      </p:sp>
      <p:sp>
        <p:nvSpPr>
          <p:cNvPr id="24" name="Date Placeholder 10"/>
          <p:cNvSpPr>
            <a:spLocks noGrp="1"/>
          </p:cNvSpPr>
          <p:nvPr>
            <p:ph type="dt" sz="half" idx="10"/>
          </p:nvPr>
        </p:nvSpPr>
        <p:spPr>
          <a:xfrm>
            <a:off x="6847235" y="6877725"/>
            <a:ext cx="532197" cy="200055"/>
          </a:xfrm>
        </p:spPr>
        <p:txBody>
          <a:bodyPr/>
          <a:lstStyle/>
          <a:p>
            <a:r>
              <a:rPr lang="en-US">
                <a:solidFill>
                  <a:prstClr val="white">
                    <a:lumMod val="50000"/>
                  </a:prstClr>
                </a:solidFill>
              </a:rPr>
              <a:t>REMOVE SLIDE # BEFORE SEND TO WORD</a:t>
            </a:r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5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087438" y="6865695"/>
            <a:ext cx="65" cy="207749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50000"/>
                  </a:prstClr>
                </a:solidFill>
              </a:rPr>
              <a:t>Energy Code Ace Conference — Residential Track: Additions and Alterations</a:t>
            </a:r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6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8134712" y="6858000"/>
            <a:ext cx="126638" cy="215444"/>
          </a:xfrm>
        </p:spPr>
        <p:txBody>
          <a:bodyPr/>
          <a:lstStyle/>
          <a:p>
            <a:fld id="{6815F63D-5E07-4A39-B6DB-F0CE512EDFFD}" type="slidenum">
              <a:rPr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2824876" y="6662180"/>
            <a:ext cx="6086620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52764" fontAlgn="base">
              <a:spcBef>
                <a:spcPct val="0"/>
              </a:spcBef>
              <a:spcAft>
                <a:spcPct val="0"/>
              </a:spcAft>
            </a:pPr>
            <a:r>
              <a:rPr lang="en-US" sz="800" spc="-10" dirty="0">
                <a:solidFill>
                  <a:prstClr val="black"/>
                </a:solidFill>
                <a:latin typeface="Arial Narrow" panose="020B0606020202030204" pitchFamily="34" charset="0"/>
                <a:ea typeface="Arial Unicode MS" pitchFamily="34" charset="-128"/>
                <a:cs typeface="Arial Narrow"/>
              </a:rPr>
              <a:t>This program is funded by California utility customers under the auspices of the California Public Utilities Commission and in support of the California Energy Commission.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8821" y="6000750"/>
            <a:ext cx="5510893" cy="63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F920A6C-BFFE-449E-BEF2-A94F1535776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-2357" y="10540"/>
            <a:ext cx="2602993" cy="6858000"/>
          </a:xfrm>
          <a:prstGeom prst="rect">
            <a:avLst/>
          </a:prstGeom>
        </p:spPr>
      </p:pic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74E8A8C1-194B-4E82-A3B8-114306822FB9}"/>
              </a:ext>
            </a:extLst>
          </p:cNvPr>
          <p:cNvSpPr>
            <a:spLocks noGrp="1"/>
          </p:cNvSpPr>
          <p:nvPr>
            <p:ph type="body" sz="quarter" idx="17" hasCustomPrompt="1"/>
            <p:custDataLst>
              <p:tags r:id="rId1"/>
            </p:custDataLst>
          </p:nvPr>
        </p:nvSpPr>
        <p:spPr>
          <a:xfrm>
            <a:off x="3231470" y="4332303"/>
            <a:ext cx="2739562" cy="64787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0188" indent="0">
              <a:spcBef>
                <a:spcPts val="300"/>
              </a:spcBef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Instructor</a:t>
            </a:r>
          </a:p>
          <a:p>
            <a:pPr lvl="1"/>
            <a:r>
              <a:rPr lang="en-US" dirty="0"/>
              <a:t>Organization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E6B4D6DD-D6F2-4BEC-A4BE-D607515C761A}"/>
              </a:ext>
            </a:extLst>
          </p:cNvPr>
          <p:cNvSpPr>
            <a:spLocks noGrp="1"/>
          </p:cNvSpPr>
          <p:nvPr>
            <p:ph type="body" sz="quarter" idx="21" hasCustomPrompt="1"/>
            <p:custDataLst>
              <p:tags r:id="rId2"/>
            </p:custDataLst>
          </p:nvPr>
        </p:nvSpPr>
        <p:spPr>
          <a:xfrm>
            <a:off x="6209930" y="4323127"/>
            <a:ext cx="2639860" cy="647870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buNone/>
              <a:defRPr lang="en-US" sz="2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30188" indent="0">
              <a:spcBef>
                <a:spcPts val="300"/>
              </a:spcBef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Instructor</a:t>
            </a:r>
          </a:p>
          <a:p>
            <a:pPr lvl="1"/>
            <a:r>
              <a:rPr lang="en-US" dirty="0"/>
              <a:t>Organization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A8DEBC2A-81BC-46C9-8242-59C46CE1A878}"/>
              </a:ext>
            </a:extLst>
          </p:cNvPr>
          <p:cNvSpPr>
            <a:spLocks noGrp="1"/>
          </p:cNvSpPr>
          <p:nvPr>
            <p:ph type="body" sz="quarter" idx="22" hasCustomPrompt="1"/>
            <p:custDataLst>
              <p:tags r:id="rId3"/>
            </p:custDataLst>
          </p:nvPr>
        </p:nvSpPr>
        <p:spPr>
          <a:xfrm>
            <a:off x="3231472" y="5204154"/>
            <a:ext cx="2739560" cy="249299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lang="en-US" sz="1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76E7B10-38C5-4240-9E56-182A57BA32BA}"/>
              </a:ext>
            </a:extLst>
          </p:cNvPr>
          <p:cNvGrpSpPr/>
          <p:nvPr userDrawn="1"/>
        </p:nvGrpSpPr>
        <p:grpSpPr>
          <a:xfrm>
            <a:off x="3236603" y="-1437332"/>
            <a:ext cx="5648055" cy="1302154"/>
            <a:chOff x="3201735" y="113676"/>
            <a:chExt cx="5648055" cy="1302154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94B001F7-97B4-4C45-9EFD-DED65E326BCD}"/>
                </a:ext>
              </a:extLst>
            </p:cNvPr>
            <p:cNvSpPr/>
            <p:nvPr userDrawn="1"/>
          </p:nvSpPr>
          <p:spPr>
            <a:xfrm>
              <a:off x="3201735" y="113676"/>
              <a:ext cx="5648055" cy="1302154"/>
            </a:xfrm>
            <a:prstGeom prst="roundRect">
              <a:avLst>
                <a:gd name="adj" fmla="val 9325"/>
              </a:avLst>
            </a:prstGeom>
            <a:solidFill>
              <a:schemeClr val="bg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6EFE8771-1C14-4D3A-B0F7-4A36BA8E0A4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1470" y="217714"/>
              <a:ext cx="5299157" cy="1120729"/>
            </a:xfrm>
            <a:prstGeom prst="rect">
              <a:avLst/>
            </a:prstGeom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AADEE23E-1658-42DC-AFBC-DB6FB9314F95}"/>
              </a:ext>
            </a:extLst>
          </p:cNvPr>
          <p:cNvSpPr txBox="1"/>
          <p:nvPr userDrawn="1"/>
        </p:nvSpPr>
        <p:spPr>
          <a:xfrm>
            <a:off x="3231470" y="2603292"/>
            <a:ext cx="5618319" cy="313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347663" lvl="0" indent="0" eaLnBrk="1" hangingPunct="1">
              <a:lnSpc>
                <a:spcPct val="85000"/>
              </a:lnSpc>
              <a:defRPr sz="2800" b="0" i="1" u="none" spc="-100" baseline="0">
                <a:solidFill>
                  <a:srgbClr val="5888B8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lnSpc>
                <a:spcPct val="90000"/>
              </a:lnSpc>
              <a:defRPr sz="3000"/>
            </a:lvl2pPr>
            <a:lvl3pPr eaLnBrk="1" hangingPunct="1">
              <a:lnSpc>
                <a:spcPct val="90000"/>
              </a:lnSpc>
              <a:defRPr sz="3000"/>
            </a:lvl3pPr>
            <a:lvl4pPr eaLnBrk="1" hangingPunct="1">
              <a:lnSpc>
                <a:spcPct val="90000"/>
              </a:lnSpc>
              <a:defRPr sz="3000"/>
            </a:lvl4pPr>
            <a:lvl5pPr eaLnBrk="1" hangingPunct="1">
              <a:lnSpc>
                <a:spcPct val="90000"/>
              </a:lnSpc>
              <a:defRPr sz="3000"/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800" b="1"/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800" b="1"/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800" b="1"/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800" b="1"/>
            </a:lvl9pPr>
          </a:lstStyle>
          <a:p>
            <a:pPr marL="0" lvl="0" indent="0"/>
            <a:r>
              <a:rPr lang="en-US" sz="2800" dirty="0">
                <a:solidFill>
                  <a:schemeClr val="bg1">
                    <a:lumMod val="50000"/>
                  </a:schemeClr>
                </a:solidFill>
              </a:rPr>
              <a:t>Practical Scenarios &amp; Resources</a:t>
            </a:r>
          </a:p>
        </p:txBody>
      </p:sp>
      <p:sp>
        <p:nvSpPr>
          <p:cNvPr id="31" name="Title 30">
            <a:extLst>
              <a:ext uri="{FF2B5EF4-FFF2-40B4-BE49-F238E27FC236}">
                <a16:creationId xmlns:a16="http://schemas.microsoft.com/office/drawing/2014/main" id="{2864F2C4-016A-44DB-A894-A3CA63E3E2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6245" y="2908496"/>
            <a:ext cx="5613093" cy="418576"/>
          </a:xfrm>
        </p:spPr>
        <p:txBody>
          <a:bodyPr wrap="square">
            <a:spAutoFit/>
          </a:bodyPr>
          <a:lstStyle>
            <a:lvl1pPr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New Construction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F75620C-60C6-41C5-9F7A-A703AA123911}"/>
              </a:ext>
            </a:extLst>
          </p:cNvPr>
          <p:cNvSpPr txBox="1">
            <a:spLocks/>
          </p:cNvSpPr>
          <p:nvPr userDrawn="1">
            <p:custDataLst>
              <p:tags r:id="rId4"/>
            </p:custDataLst>
          </p:nvPr>
        </p:nvSpPr>
        <p:spPr bwMode="auto">
          <a:xfrm>
            <a:off x="3231472" y="1437724"/>
            <a:ext cx="5613092" cy="41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marL="228600" indent="0" eaLnBrk="1" hangingPunct="1">
              <a:lnSpc>
                <a:spcPct val="85000"/>
              </a:lnSpc>
              <a:defRPr sz="3100" b="0" i="1" u="none" spc="-100" baseline="0">
                <a:solidFill>
                  <a:srgbClr val="5888B8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lnSpc>
                <a:spcPct val="90000"/>
              </a:lnSpc>
              <a:defRPr sz="3000"/>
            </a:lvl2pPr>
            <a:lvl3pPr eaLnBrk="1" hangingPunct="1">
              <a:lnSpc>
                <a:spcPct val="90000"/>
              </a:lnSpc>
              <a:defRPr sz="3000"/>
            </a:lvl3pPr>
            <a:lvl4pPr eaLnBrk="1" hangingPunct="1">
              <a:lnSpc>
                <a:spcPct val="90000"/>
              </a:lnSpc>
              <a:defRPr sz="3000"/>
            </a:lvl4pPr>
            <a:lvl5pPr eaLnBrk="1" hangingPunct="1">
              <a:lnSpc>
                <a:spcPct val="90000"/>
              </a:lnSpc>
              <a:defRPr sz="3000"/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800" b="1"/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800" b="1"/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800" b="1"/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800" b="1"/>
            </a:lvl9pPr>
          </a:lstStyle>
          <a:p>
            <a:pPr marL="228600" lvl="0" indent="0"/>
            <a:r>
              <a:rPr lang="en-US" sz="2800" dirty="0"/>
              <a:t>Energy Code </a:t>
            </a:r>
            <a:r>
              <a:rPr lang="en-US" sz="2800" dirty="0">
                <a:latin typeface="+mj-lt"/>
              </a:rPr>
              <a:t>Ace</a:t>
            </a:r>
          </a:p>
        </p:txBody>
      </p:sp>
    </p:spTree>
    <p:extLst>
      <p:ext uri="{BB962C8B-B14F-4D97-AF65-F5344CB8AC3E}">
        <p14:creationId xmlns:p14="http://schemas.microsoft.com/office/powerpoint/2010/main" val="97438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F61C667-A608-4DDA-8049-2C30B9160FAF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3211414" y="10540"/>
            <a:ext cx="5663675" cy="3115326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8" name="Picture 1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81445" y="6044289"/>
            <a:ext cx="5048547" cy="547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 bwMode="gray">
          <a:xfrm>
            <a:off x="3231470" y="1590313"/>
            <a:ext cx="5336457" cy="484150"/>
          </a:xfrm>
        </p:spPr>
        <p:txBody>
          <a:bodyPr/>
          <a:lstStyle>
            <a:lvl1pPr marL="228600" indent="0" algn="l">
              <a:defRPr lang="en-US" sz="3100" b="0" i="1" u="none" kern="1200" spc="-100" baseline="0" dirty="0">
                <a:solidFill>
                  <a:srgbClr val="5888B8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Event ID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 bwMode="gray">
          <a:xfrm>
            <a:off x="3231472" y="2627647"/>
            <a:ext cx="5623560" cy="1108659"/>
          </a:xfrm>
        </p:spPr>
        <p:txBody>
          <a:bodyPr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lang="en-US" sz="4000" b="1" kern="1200" spc="-70" baseline="0" dirty="0">
                <a:solidFill>
                  <a:schemeClr val="tx1"/>
                </a:solidFill>
                <a:latin typeface="+mn-lt"/>
                <a:ea typeface="+mn-ea"/>
                <a:cs typeface="Segoe UI" panose="020B0502040204020203" pitchFamily="34" charset="0"/>
              </a:defRPr>
            </a:lvl1pPr>
            <a:lvl2pPr marL="228600" indent="0" algn="l">
              <a:spcBef>
                <a:spcPts val="0"/>
              </a:spcBef>
              <a:buNone/>
              <a:defRPr sz="3600">
                <a:solidFill>
                  <a:schemeClr val="accent1"/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Track</a:t>
            </a:r>
          </a:p>
          <a:p>
            <a:pPr lvl="1"/>
            <a:r>
              <a:rPr lang="en-US" dirty="0"/>
              <a:t>Session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17" hasCustomPrompt="1"/>
            <p:custDataLst>
              <p:tags r:id="rId4"/>
            </p:custDataLst>
          </p:nvPr>
        </p:nvSpPr>
        <p:spPr>
          <a:xfrm>
            <a:off x="3231471" y="3948285"/>
            <a:ext cx="2603500" cy="1108659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22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0">
              <a:spcBef>
                <a:spcPts val="300"/>
              </a:spcBef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Instructor</a:t>
            </a:r>
          </a:p>
          <a:p>
            <a:pPr lvl="1"/>
            <a:r>
              <a:rPr lang="en-US" dirty="0"/>
              <a:t>Organization</a:t>
            </a:r>
          </a:p>
        </p:txBody>
      </p:sp>
      <p:sp>
        <p:nvSpPr>
          <p:cNvPr id="25" name="Text Placeholder 7"/>
          <p:cNvSpPr>
            <a:spLocks noGrp="1"/>
          </p:cNvSpPr>
          <p:nvPr>
            <p:ph type="body" sz="quarter" idx="21" hasCustomPrompt="1"/>
            <p:custDataLst>
              <p:tags r:id="rId5"/>
            </p:custDataLst>
          </p:nvPr>
        </p:nvSpPr>
        <p:spPr>
          <a:xfrm>
            <a:off x="6209930" y="3948285"/>
            <a:ext cx="2639860" cy="1108658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lang="en-US" sz="22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0">
              <a:spcBef>
                <a:spcPts val="300"/>
              </a:spcBef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2pPr>
          </a:lstStyle>
          <a:p>
            <a:pPr lvl="0"/>
            <a:r>
              <a:rPr lang="en-US" dirty="0"/>
              <a:t>Instructor</a:t>
            </a:r>
          </a:p>
          <a:p>
            <a:pPr lvl="1"/>
            <a:r>
              <a:rPr lang="en-US" dirty="0"/>
              <a:t>Organization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22" hasCustomPrompt="1"/>
            <p:custDataLst>
              <p:tags r:id="rId6"/>
            </p:custDataLst>
          </p:nvPr>
        </p:nvSpPr>
        <p:spPr>
          <a:xfrm>
            <a:off x="3231472" y="5159241"/>
            <a:ext cx="2603499" cy="276999"/>
          </a:xfrm>
        </p:spPr>
        <p:txBody>
          <a:bodyPr wrap="square">
            <a:spAutoFit/>
          </a:bodyPr>
          <a:lstStyle>
            <a:lvl1pPr marL="0" indent="0" algn="l">
              <a:spcBef>
                <a:spcPts val="0"/>
              </a:spcBef>
              <a:buNone/>
              <a:defRPr lang="en-US" sz="18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Date</a:t>
            </a:r>
          </a:p>
        </p:txBody>
      </p:sp>
      <p:sp>
        <p:nvSpPr>
          <p:cNvPr id="16" name="TextBox 15"/>
          <p:cNvSpPr txBox="1"/>
          <p:nvPr>
            <p:custDataLst>
              <p:tags r:id="rId7"/>
            </p:custDataLst>
          </p:nvPr>
        </p:nvSpPr>
        <p:spPr>
          <a:xfrm>
            <a:off x="2701066" y="6628499"/>
            <a:ext cx="6118983" cy="12311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800" spc="-10" baseline="0" dirty="0">
                <a:latin typeface="Arial Narrow" panose="020B0606020202030204" pitchFamily="34" charset="0"/>
                <a:cs typeface="Arial Narrow"/>
              </a:rPr>
              <a:t>This program is funded by California utility customers under the auspices of the California Public Utilities Commission and in support of the California Energy Commission.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3"/>
            <p:custDataLst>
              <p:tags r:id="rId8"/>
            </p:custDataLst>
          </p:nvPr>
        </p:nvSpPr>
        <p:spPr>
          <a:xfrm>
            <a:off x="6111376" y="6930095"/>
            <a:ext cx="2537554" cy="20005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24"/>
            <p:custDataLst>
              <p:tags r:id="rId9"/>
            </p:custDataLst>
          </p:nvPr>
        </p:nvSpPr>
        <p:spPr>
          <a:xfrm>
            <a:off x="826712" y="6914706"/>
            <a:ext cx="4530086" cy="215444"/>
          </a:xfrm>
          <a:solidFill>
            <a:schemeClr val="bg1"/>
          </a:solidFill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5"/>
            <p:custDataLst>
              <p:tags r:id="rId10"/>
            </p:custDataLst>
          </p:nvPr>
        </p:nvSpPr>
        <p:spPr>
          <a:xfrm>
            <a:off x="8849790" y="6868540"/>
            <a:ext cx="218008" cy="261610"/>
          </a:xfrm>
          <a:solidFill>
            <a:schemeClr val="bg1"/>
          </a:solidFill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FBDDD9-6604-42D4-83A4-75D0945D64BC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-2357" y="10540"/>
            <a:ext cx="26029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303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for Mor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231472" y="3411370"/>
            <a:ext cx="5264458" cy="434478"/>
          </a:xfrm>
        </p:spPr>
        <p:txBody>
          <a:bodyPr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lang="en-US" sz="2786" b="1" kern="1200" spc="0" dirty="0">
                <a:solidFill>
                  <a:srgbClr val="A162D0"/>
                </a:solidFill>
                <a:latin typeface="+mj-lt"/>
                <a:ea typeface="+mn-ea"/>
                <a:cs typeface="Segoe UI Semilight" panose="020B0402040204020203" pitchFamily="34" charset="0"/>
              </a:defRPr>
            </a:lvl1pPr>
            <a:lvl2pPr marL="456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8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8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7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46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1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8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54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24" name="Date Placeholder 10"/>
          <p:cNvSpPr>
            <a:spLocks noGrp="1"/>
          </p:cNvSpPr>
          <p:nvPr>
            <p:ph type="dt" sz="half" idx="10"/>
          </p:nvPr>
        </p:nvSpPr>
        <p:spPr>
          <a:xfrm>
            <a:off x="6847235" y="6877725"/>
            <a:ext cx="532197" cy="200055"/>
          </a:xfrm>
        </p:spPr>
        <p:txBody>
          <a:bodyPr/>
          <a:lstStyle/>
          <a:p>
            <a:r>
              <a:rPr lang="en-US">
                <a:solidFill>
                  <a:prstClr val="white">
                    <a:lumMod val="50000"/>
                  </a:prstClr>
                </a:solidFill>
              </a:rPr>
              <a:t>REMOVE SLIDE # BEFORE SEND TO WORD</a:t>
            </a:r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5" name="Footer Placeholder 11"/>
          <p:cNvSpPr>
            <a:spLocks noGrp="1"/>
          </p:cNvSpPr>
          <p:nvPr>
            <p:ph type="ftr" sz="quarter" idx="11"/>
          </p:nvPr>
        </p:nvSpPr>
        <p:spPr>
          <a:xfrm>
            <a:off x="1087438" y="6865695"/>
            <a:ext cx="65" cy="207749"/>
          </a:xfrm>
        </p:spPr>
        <p:txBody>
          <a:bodyPr/>
          <a:lstStyle/>
          <a:p>
            <a:pPr>
              <a:defRPr/>
            </a:pPr>
            <a:r>
              <a:rPr lang="en-US">
                <a:solidFill>
                  <a:prstClr val="white">
                    <a:lumMod val="50000"/>
                  </a:prstClr>
                </a:solidFill>
              </a:rPr>
              <a:t>Energy Code Ace Conference — Residential Track: Additions and Alterations</a:t>
            </a:r>
            <a:endParaRPr lang="en-US"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6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8134712" y="6858000"/>
            <a:ext cx="126638" cy="215444"/>
          </a:xfrm>
        </p:spPr>
        <p:txBody>
          <a:bodyPr/>
          <a:lstStyle/>
          <a:p>
            <a:fld id="{6815F63D-5E07-4A39-B6DB-F0CE512EDFFD}" type="slidenum">
              <a:rPr>
                <a:solidFill>
                  <a:prstClr val="white">
                    <a:lumMod val="50000"/>
                  </a:prstClr>
                </a:solidFill>
              </a:rPr>
              <a:pPr/>
              <a:t>‹#›</a:t>
            </a:fld>
            <a:endParaRPr dirty="0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3354394" y="6672043"/>
            <a:ext cx="5465661" cy="2198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52764" fontAlgn="base">
              <a:spcBef>
                <a:spcPct val="0"/>
              </a:spcBef>
              <a:spcAft>
                <a:spcPct val="0"/>
              </a:spcAft>
            </a:pPr>
            <a:r>
              <a:rPr lang="en-US" sz="714" spc="-10" dirty="0">
                <a:solidFill>
                  <a:prstClr val="black"/>
                </a:solidFill>
                <a:ea typeface="Arial Unicode MS" pitchFamily="34" charset="-128"/>
                <a:cs typeface="Arial Narrow"/>
              </a:rPr>
              <a:t>This program is funded by California utility customers under the auspices of the California Public Utilities Commission and in support of the California Energy Commission.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8821" y="6000750"/>
            <a:ext cx="5510893" cy="639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601EBA29-E64E-4324-A57A-8188FEE6DE0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1473" y="4027715"/>
            <a:ext cx="4446392" cy="131308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9265E826-E834-450D-8F1C-9FE936F1D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1472" y="2271649"/>
            <a:ext cx="5264458" cy="1059561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EF75620C-60C6-41C5-9F7A-A703AA123911}"/>
              </a:ext>
            </a:extLst>
          </p:cNvPr>
          <p:cNvSpPr txBox="1">
            <a:spLocks/>
          </p:cNvSpPr>
          <p:nvPr userDrawn="1">
            <p:custDataLst>
              <p:tags r:id="rId1"/>
            </p:custDataLst>
          </p:nvPr>
        </p:nvSpPr>
        <p:spPr bwMode="auto">
          <a:xfrm>
            <a:off x="3231472" y="1681179"/>
            <a:ext cx="5264458" cy="51443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>
            <a:lvl1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5200" b="1" i="0" u="none" spc="0" dirty="0">
                <a:solidFill>
                  <a:schemeClr val="bg1">
                    <a:lumMod val="50000"/>
                  </a:schemeClr>
                </a:solidFill>
                <a:latin typeface="Arial Narrow"/>
              </a:defRPr>
            </a:lvl1pPr>
            <a:lvl2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200">
                <a:latin typeface="Arial" charset="0"/>
              </a:defRPr>
            </a:lvl2pPr>
            <a:lvl3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200">
                <a:latin typeface="Arial" charset="0"/>
              </a:defRPr>
            </a:lvl3pPr>
            <a:lvl4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200">
                <a:latin typeface="Arial" charset="0"/>
              </a:defRPr>
            </a:lvl4pPr>
            <a:lvl5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200">
                <a:latin typeface="Arial" charset="0"/>
              </a:defRPr>
            </a:lvl5pPr>
            <a:lvl6pPr marL="639695" fontAlgn="base">
              <a:spcBef>
                <a:spcPct val="0"/>
              </a:spcBef>
              <a:spcAft>
                <a:spcPct val="0"/>
              </a:spcAft>
              <a:defRPr sz="3900" b="1">
                <a:latin typeface="Arial" charset="0"/>
              </a:defRPr>
            </a:lvl6pPr>
            <a:lvl7pPr marL="1279390" fontAlgn="base">
              <a:spcBef>
                <a:spcPct val="0"/>
              </a:spcBef>
              <a:spcAft>
                <a:spcPct val="0"/>
              </a:spcAft>
              <a:defRPr sz="3900" b="1">
                <a:latin typeface="Arial" charset="0"/>
              </a:defRPr>
            </a:lvl7pPr>
            <a:lvl8pPr marL="1919085" fontAlgn="base">
              <a:spcBef>
                <a:spcPct val="0"/>
              </a:spcBef>
              <a:spcAft>
                <a:spcPct val="0"/>
              </a:spcAft>
              <a:defRPr sz="3900" b="1">
                <a:latin typeface="Arial" charset="0"/>
              </a:defRPr>
            </a:lvl8pPr>
            <a:lvl9pPr marL="2558781" fontAlgn="base">
              <a:spcBef>
                <a:spcPct val="0"/>
              </a:spcBef>
              <a:spcAft>
                <a:spcPct val="0"/>
              </a:spcAft>
              <a:defRPr sz="3900" b="1">
                <a:latin typeface="Arial" charset="0"/>
              </a:defRPr>
            </a:lvl9pPr>
          </a:lstStyle>
          <a:p>
            <a:pPr lvl="0"/>
            <a:r>
              <a:rPr lang="en-US" sz="3714" dirty="0"/>
              <a:t>Energy Code Ace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F920A6C-BFFE-449E-BEF2-A94F1535776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2357" y="10540"/>
            <a:ext cx="26029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774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635761" y="2067882"/>
            <a:ext cx="7329110" cy="1635117"/>
          </a:xfrm>
        </p:spPr>
        <p:txBody>
          <a:bodyPr tIns="182880" anchor="ctr" anchorCtr="0"/>
          <a:lstStyle>
            <a:lvl1pPr>
              <a:lnSpc>
                <a:spcPct val="110000"/>
              </a:lnSpc>
              <a:defRPr sz="3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Section Title (subset of Module)</a:t>
            </a:r>
          </a:p>
        </p:txBody>
      </p:sp>
      <p:grpSp>
        <p:nvGrpSpPr>
          <p:cNvPr id="9" name="Group 8"/>
          <p:cNvGrpSpPr/>
          <p:nvPr>
            <p:custDataLst>
              <p:tags r:id="rId2"/>
            </p:custDataLst>
          </p:nvPr>
        </p:nvGrpSpPr>
        <p:grpSpPr>
          <a:xfrm>
            <a:off x="7210308" y="6030667"/>
            <a:ext cx="1783220" cy="589177"/>
            <a:chOff x="405130" y="2089605"/>
            <a:chExt cx="8814635" cy="2912361"/>
          </a:xfrm>
        </p:grpSpPr>
        <p:sp>
          <p:nvSpPr>
            <p:cNvPr id="13" name="Freeform 5"/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4640261" y="3050218"/>
              <a:ext cx="625170" cy="1933960"/>
            </a:xfrm>
            <a:custGeom>
              <a:avLst/>
              <a:gdLst>
                <a:gd name="T0" fmla="*/ 198 w 410"/>
                <a:gd name="T1" fmla="*/ 1139 h 1268"/>
                <a:gd name="T2" fmla="*/ 198 w 410"/>
                <a:gd name="T3" fmla="*/ 1139 h 1268"/>
                <a:gd name="T4" fmla="*/ 186 w 410"/>
                <a:gd name="T5" fmla="*/ 917 h 1268"/>
                <a:gd name="T6" fmla="*/ 185 w 410"/>
                <a:gd name="T7" fmla="*/ 896 h 1268"/>
                <a:gd name="T8" fmla="*/ 182 w 410"/>
                <a:gd name="T9" fmla="*/ 777 h 1268"/>
                <a:gd name="T10" fmla="*/ 181 w 410"/>
                <a:gd name="T11" fmla="*/ 723 h 1268"/>
                <a:gd name="T12" fmla="*/ 132 w 410"/>
                <a:gd name="T13" fmla="*/ 767 h 1268"/>
                <a:gd name="T14" fmla="*/ 48 w 410"/>
                <a:gd name="T15" fmla="*/ 833 h 1268"/>
                <a:gd name="T16" fmla="*/ 16 w 410"/>
                <a:gd name="T17" fmla="*/ 856 h 1268"/>
                <a:gd name="T18" fmla="*/ 38 w 410"/>
                <a:gd name="T19" fmla="*/ 824 h 1268"/>
                <a:gd name="T20" fmla="*/ 105 w 410"/>
                <a:gd name="T21" fmla="*/ 740 h 1268"/>
                <a:gd name="T22" fmla="*/ 121 w 410"/>
                <a:gd name="T23" fmla="*/ 721 h 1268"/>
                <a:gd name="T24" fmla="*/ 149 w 410"/>
                <a:gd name="T25" fmla="*/ 690 h 1268"/>
                <a:gd name="T26" fmla="*/ 117 w 410"/>
                <a:gd name="T27" fmla="*/ 687 h 1268"/>
                <a:gd name="T28" fmla="*/ 31 w 410"/>
                <a:gd name="T29" fmla="*/ 674 h 1268"/>
                <a:gd name="T30" fmla="*/ 0 w 410"/>
                <a:gd name="T31" fmla="*/ 667 h 1268"/>
                <a:gd name="T32" fmla="*/ 31 w 410"/>
                <a:gd name="T33" fmla="*/ 660 h 1268"/>
                <a:gd name="T34" fmla="*/ 117 w 410"/>
                <a:gd name="T35" fmla="*/ 647 h 1268"/>
                <a:gd name="T36" fmla="*/ 149 w 410"/>
                <a:gd name="T37" fmla="*/ 644 h 1268"/>
                <a:gd name="T38" fmla="*/ 121 w 410"/>
                <a:gd name="T39" fmla="*/ 613 h 1268"/>
                <a:gd name="T40" fmla="*/ 105 w 410"/>
                <a:gd name="T41" fmla="*/ 594 h 1268"/>
                <a:gd name="T42" fmla="*/ 39 w 410"/>
                <a:gd name="T43" fmla="*/ 510 h 1268"/>
                <a:gd name="T44" fmla="*/ 16 w 410"/>
                <a:gd name="T45" fmla="*/ 478 h 1268"/>
                <a:gd name="T46" fmla="*/ 48 w 410"/>
                <a:gd name="T47" fmla="*/ 500 h 1268"/>
                <a:gd name="T48" fmla="*/ 132 w 410"/>
                <a:gd name="T49" fmla="*/ 567 h 1268"/>
                <a:gd name="T50" fmla="*/ 155 w 410"/>
                <a:gd name="T51" fmla="*/ 587 h 1268"/>
                <a:gd name="T52" fmla="*/ 181 w 410"/>
                <a:gd name="T53" fmla="*/ 611 h 1268"/>
                <a:gd name="T54" fmla="*/ 182 w 410"/>
                <a:gd name="T55" fmla="*/ 557 h 1268"/>
                <a:gd name="T56" fmla="*/ 186 w 410"/>
                <a:gd name="T57" fmla="*/ 351 h 1268"/>
                <a:gd name="T58" fmla="*/ 198 w 410"/>
                <a:gd name="T59" fmla="*/ 129 h 1268"/>
                <a:gd name="T60" fmla="*/ 205 w 410"/>
                <a:gd name="T61" fmla="*/ 0 h 1268"/>
                <a:gd name="T62" fmla="*/ 212 w 410"/>
                <a:gd name="T63" fmla="*/ 129 h 1268"/>
                <a:gd name="T64" fmla="*/ 224 w 410"/>
                <a:gd name="T65" fmla="*/ 351 h 1268"/>
                <a:gd name="T66" fmla="*/ 228 w 410"/>
                <a:gd name="T67" fmla="*/ 557 h 1268"/>
                <a:gd name="T68" fmla="*/ 228 w 410"/>
                <a:gd name="T69" fmla="*/ 611 h 1268"/>
                <a:gd name="T70" fmla="*/ 263 w 410"/>
                <a:gd name="T71" fmla="*/ 580 h 1268"/>
                <a:gd name="T72" fmla="*/ 277 w 410"/>
                <a:gd name="T73" fmla="*/ 567 h 1268"/>
                <a:gd name="T74" fmla="*/ 361 w 410"/>
                <a:gd name="T75" fmla="*/ 500 h 1268"/>
                <a:gd name="T76" fmla="*/ 394 w 410"/>
                <a:gd name="T77" fmla="*/ 477 h 1268"/>
                <a:gd name="T78" fmla="*/ 371 w 410"/>
                <a:gd name="T79" fmla="*/ 510 h 1268"/>
                <a:gd name="T80" fmla="*/ 305 w 410"/>
                <a:gd name="T81" fmla="*/ 594 h 1268"/>
                <a:gd name="T82" fmla="*/ 289 w 410"/>
                <a:gd name="T83" fmla="*/ 612 h 1268"/>
                <a:gd name="T84" fmla="*/ 261 w 410"/>
                <a:gd name="T85" fmla="*/ 644 h 1268"/>
                <a:gd name="T86" fmla="*/ 293 w 410"/>
                <a:gd name="T87" fmla="*/ 647 h 1268"/>
                <a:gd name="T88" fmla="*/ 379 w 410"/>
                <a:gd name="T89" fmla="*/ 660 h 1268"/>
                <a:gd name="T90" fmla="*/ 410 w 410"/>
                <a:gd name="T91" fmla="*/ 667 h 1268"/>
                <a:gd name="T92" fmla="*/ 379 w 410"/>
                <a:gd name="T93" fmla="*/ 674 h 1268"/>
                <a:gd name="T94" fmla="*/ 293 w 410"/>
                <a:gd name="T95" fmla="*/ 687 h 1268"/>
                <a:gd name="T96" fmla="*/ 261 w 410"/>
                <a:gd name="T97" fmla="*/ 690 h 1268"/>
                <a:gd name="T98" fmla="*/ 289 w 410"/>
                <a:gd name="T99" fmla="*/ 722 h 1268"/>
                <a:gd name="T100" fmla="*/ 305 w 410"/>
                <a:gd name="T101" fmla="*/ 739 h 1268"/>
                <a:gd name="T102" fmla="*/ 371 w 410"/>
                <a:gd name="T103" fmla="*/ 823 h 1268"/>
                <a:gd name="T104" fmla="*/ 394 w 410"/>
                <a:gd name="T105" fmla="*/ 856 h 1268"/>
                <a:gd name="T106" fmla="*/ 361 w 410"/>
                <a:gd name="T107" fmla="*/ 833 h 1268"/>
                <a:gd name="T108" fmla="*/ 278 w 410"/>
                <a:gd name="T109" fmla="*/ 767 h 1268"/>
                <a:gd name="T110" fmla="*/ 263 w 410"/>
                <a:gd name="T111" fmla="*/ 754 h 1268"/>
                <a:gd name="T112" fmla="*/ 228 w 410"/>
                <a:gd name="T113" fmla="*/ 723 h 1268"/>
                <a:gd name="T114" fmla="*/ 228 w 410"/>
                <a:gd name="T115" fmla="*/ 777 h 1268"/>
                <a:gd name="T116" fmla="*/ 225 w 410"/>
                <a:gd name="T117" fmla="*/ 896 h 1268"/>
                <a:gd name="T118" fmla="*/ 224 w 410"/>
                <a:gd name="T119" fmla="*/ 917 h 1268"/>
                <a:gd name="T120" fmla="*/ 212 w 410"/>
                <a:gd name="T121" fmla="*/ 1139 h 1268"/>
                <a:gd name="T122" fmla="*/ 205 w 410"/>
                <a:gd name="T123" fmla="*/ 1268 h 1268"/>
                <a:gd name="T124" fmla="*/ 198 w 410"/>
                <a:gd name="T125" fmla="*/ 1139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10" h="1268">
                  <a:moveTo>
                    <a:pt x="198" y="1139"/>
                  </a:moveTo>
                  <a:lnTo>
                    <a:pt x="198" y="1139"/>
                  </a:lnTo>
                  <a:cubicBezTo>
                    <a:pt x="193" y="1083"/>
                    <a:pt x="188" y="985"/>
                    <a:pt x="186" y="917"/>
                  </a:cubicBezTo>
                  <a:lnTo>
                    <a:pt x="185" y="896"/>
                  </a:lnTo>
                  <a:cubicBezTo>
                    <a:pt x="184" y="859"/>
                    <a:pt x="182" y="807"/>
                    <a:pt x="182" y="777"/>
                  </a:cubicBezTo>
                  <a:lnTo>
                    <a:pt x="181" y="723"/>
                  </a:lnTo>
                  <a:cubicBezTo>
                    <a:pt x="181" y="723"/>
                    <a:pt x="137" y="763"/>
                    <a:pt x="132" y="767"/>
                  </a:cubicBezTo>
                  <a:cubicBezTo>
                    <a:pt x="104" y="792"/>
                    <a:pt x="75" y="814"/>
                    <a:pt x="48" y="833"/>
                  </a:cubicBezTo>
                  <a:cubicBezTo>
                    <a:pt x="37" y="842"/>
                    <a:pt x="26" y="849"/>
                    <a:pt x="16" y="856"/>
                  </a:cubicBezTo>
                  <a:cubicBezTo>
                    <a:pt x="22" y="846"/>
                    <a:pt x="30" y="835"/>
                    <a:pt x="38" y="824"/>
                  </a:cubicBezTo>
                  <a:cubicBezTo>
                    <a:pt x="57" y="797"/>
                    <a:pt x="80" y="768"/>
                    <a:pt x="105" y="740"/>
                  </a:cubicBezTo>
                  <a:cubicBezTo>
                    <a:pt x="110" y="733"/>
                    <a:pt x="116" y="727"/>
                    <a:pt x="121" y="721"/>
                  </a:cubicBezTo>
                  <a:lnTo>
                    <a:pt x="149" y="690"/>
                  </a:lnTo>
                  <a:lnTo>
                    <a:pt x="117" y="687"/>
                  </a:lnTo>
                  <a:cubicBezTo>
                    <a:pt x="84" y="684"/>
                    <a:pt x="55" y="679"/>
                    <a:pt x="31" y="674"/>
                  </a:cubicBezTo>
                  <a:cubicBezTo>
                    <a:pt x="20" y="672"/>
                    <a:pt x="9" y="669"/>
                    <a:pt x="0" y="667"/>
                  </a:cubicBezTo>
                  <a:cubicBezTo>
                    <a:pt x="9" y="664"/>
                    <a:pt x="19" y="662"/>
                    <a:pt x="31" y="660"/>
                  </a:cubicBezTo>
                  <a:cubicBezTo>
                    <a:pt x="55" y="654"/>
                    <a:pt x="84" y="650"/>
                    <a:pt x="117" y="647"/>
                  </a:cubicBezTo>
                  <a:lnTo>
                    <a:pt x="149" y="644"/>
                  </a:lnTo>
                  <a:lnTo>
                    <a:pt x="121" y="613"/>
                  </a:lnTo>
                  <a:cubicBezTo>
                    <a:pt x="116" y="606"/>
                    <a:pt x="110" y="600"/>
                    <a:pt x="105" y="594"/>
                  </a:cubicBezTo>
                  <a:cubicBezTo>
                    <a:pt x="80" y="565"/>
                    <a:pt x="57" y="536"/>
                    <a:pt x="39" y="510"/>
                  </a:cubicBezTo>
                  <a:cubicBezTo>
                    <a:pt x="30" y="499"/>
                    <a:pt x="22" y="488"/>
                    <a:pt x="16" y="478"/>
                  </a:cubicBezTo>
                  <a:cubicBezTo>
                    <a:pt x="26" y="484"/>
                    <a:pt x="37" y="492"/>
                    <a:pt x="48" y="500"/>
                  </a:cubicBezTo>
                  <a:cubicBezTo>
                    <a:pt x="75" y="519"/>
                    <a:pt x="103" y="542"/>
                    <a:pt x="132" y="567"/>
                  </a:cubicBezTo>
                  <a:cubicBezTo>
                    <a:pt x="137" y="571"/>
                    <a:pt x="155" y="587"/>
                    <a:pt x="155" y="587"/>
                  </a:cubicBezTo>
                  <a:lnTo>
                    <a:pt x="181" y="611"/>
                  </a:lnTo>
                  <a:lnTo>
                    <a:pt x="182" y="557"/>
                  </a:lnTo>
                  <a:cubicBezTo>
                    <a:pt x="182" y="519"/>
                    <a:pt x="185" y="384"/>
                    <a:pt x="186" y="351"/>
                  </a:cubicBezTo>
                  <a:cubicBezTo>
                    <a:pt x="189" y="275"/>
                    <a:pt x="193" y="182"/>
                    <a:pt x="198" y="129"/>
                  </a:cubicBezTo>
                  <a:cubicBezTo>
                    <a:pt x="200" y="104"/>
                    <a:pt x="203" y="26"/>
                    <a:pt x="205" y="0"/>
                  </a:cubicBezTo>
                  <a:cubicBezTo>
                    <a:pt x="207" y="26"/>
                    <a:pt x="210" y="104"/>
                    <a:pt x="212" y="129"/>
                  </a:cubicBezTo>
                  <a:cubicBezTo>
                    <a:pt x="217" y="181"/>
                    <a:pt x="221" y="270"/>
                    <a:pt x="224" y="351"/>
                  </a:cubicBezTo>
                  <a:cubicBezTo>
                    <a:pt x="225" y="385"/>
                    <a:pt x="227" y="519"/>
                    <a:pt x="228" y="557"/>
                  </a:cubicBezTo>
                  <a:lnTo>
                    <a:pt x="228" y="611"/>
                  </a:lnTo>
                  <a:lnTo>
                    <a:pt x="263" y="580"/>
                  </a:lnTo>
                  <a:cubicBezTo>
                    <a:pt x="268" y="575"/>
                    <a:pt x="273" y="571"/>
                    <a:pt x="277" y="567"/>
                  </a:cubicBezTo>
                  <a:cubicBezTo>
                    <a:pt x="306" y="542"/>
                    <a:pt x="335" y="519"/>
                    <a:pt x="361" y="500"/>
                  </a:cubicBezTo>
                  <a:cubicBezTo>
                    <a:pt x="373" y="492"/>
                    <a:pt x="384" y="484"/>
                    <a:pt x="394" y="477"/>
                  </a:cubicBezTo>
                  <a:cubicBezTo>
                    <a:pt x="388" y="487"/>
                    <a:pt x="380" y="499"/>
                    <a:pt x="371" y="510"/>
                  </a:cubicBezTo>
                  <a:cubicBezTo>
                    <a:pt x="352" y="537"/>
                    <a:pt x="330" y="566"/>
                    <a:pt x="305" y="594"/>
                  </a:cubicBezTo>
                  <a:cubicBezTo>
                    <a:pt x="300" y="600"/>
                    <a:pt x="294" y="606"/>
                    <a:pt x="289" y="612"/>
                  </a:cubicBezTo>
                  <a:lnTo>
                    <a:pt x="261" y="644"/>
                  </a:lnTo>
                  <a:lnTo>
                    <a:pt x="293" y="647"/>
                  </a:lnTo>
                  <a:cubicBezTo>
                    <a:pt x="326" y="650"/>
                    <a:pt x="355" y="654"/>
                    <a:pt x="379" y="660"/>
                  </a:cubicBezTo>
                  <a:cubicBezTo>
                    <a:pt x="390" y="662"/>
                    <a:pt x="401" y="664"/>
                    <a:pt x="410" y="667"/>
                  </a:cubicBezTo>
                  <a:cubicBezTo>
                    <a:pt x="401" y="669"/>
                    <a:pt x="390" y="672"/>
                    <a:pt x="379" y="674"/>
                  </a:cubicBezTo>
                  <a:cubicBezTo>
                    <a:pt x="354" y="680"/>
                    <a:pt x="326" y="684"/>
                    <a:pt x="293" y="687"/>
                  </a:cubicBezTo>
                  <a:lnTo>
                    <a:pt x="261" y="690"/>
                  </a:lnTo>
                  <a:lnTo>
                    <a:pt x="289" y="722"/>
                  </a:lnTo>
                  <a:cubicBezTo>
                    <a:pt x="295" y="728"/>
                    <a:pt x="300" y="734"/>
                    <a:pt x="305" y="739"/>
                  </a:cubicBezTo>
                  <a:cubicBezTo>
                    <a:pt x="330" y="768"/>
                    <a:pt x="352" y="797"/>
                    <a:pt x="371" y="823"/>
                  </a:cubicBezTo>
                  <a:cubicBezTo>
                    <a:pt x="380" y="835"/>
                    <a:pt x="388" y="846"/>
                    <a:pt x="394" y="856"/>
                  </a:cubicBezTo>
                  <a:cubicBezTo>
                    <a:pt x="384" y="850"/>
                    <a:pt x="373" y="842"/>
                    <a:pt x="361" y="833"/>
                  </a:cubicBezTo>
                  <a:cubicBezTo>
                    <a:pt x="335" y="814"/>
                    <a:pt x="306" y="791"/>
                    <a:pt x="278" y="767"/>
                  </a:cubicBezTo>
                  <a:cubicBezTo>
                    <a:pt x="273" y="763"/>
                    <a:pt x="268" y="758"/>
                    <a:pt x="263" y="754"/>
                  </a:cubicBezTo>
                  <a:lnTo>
                    <a:pt x="228" y="723"/>
                  </a:lnTo>
                  <a:lnTo>
                    <a:pt x="228" y="777"/>
                  </a:lnTo>
                  <a:cubicBezTo>
                    <a:pt x="228" y="807"/>
                    <a:pt x="226" y="859"/>
                    <a:pt x="225" y="896"/>
                  </a:cubicBezTo>
                  <a:lnTo>
                    <a:pt x="224" y="917"/>
                  </a:lnTo>
                  <a:cubicBezTo>
                    <a:pt x="221" y="985"/>
                    <a:pt x="217" y="1083"/>
                    <a:pt x="212" y="1139"/>
                  </a:cubicBezTo>
                  <a:cubicBezTo>
                    <a:pt x="210" y="1164"/>
                    <a:pt x="207" y="1242"/>
                    <a:pt x="205" y="1268"/>
                  </a:cubicBezTo>
                  <a:cubicBezTo>
                    <a:pt x="203" y="1242"/>
                    <a:pt x="200" y="1164"/>
                    <a:pt x="198" y="1139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2647850" y="3367884"/>
              <a:ext cx="6571915" cy="1634082"/>
              <a:chOff x="2647850" y="3367884"/>
              <a:chExt cx="6571915" cy="1634082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2647850" y="3367884"/>
                <a:ext cx="1852636" cy="1298625"/>
                <a:chOff x="2647850" y="3367884"/>
                <a:chExt cx="1852636" cy="1298625"/>
              </a:xfrm>
            </p:grpSpPr>
            <p:sp>
              <p:nvSpPr>
                <p:cNvPr id="27" name="Freeform 14"/>
                <p:cNvSpPr>
                  <a:spLocks noEditPoints="1"/>
                </p:cNvSpPr>
                <p:nvPr>
                  <p:custDataLst>
                    <p:tags r:id="rId14"/>
                  </p:custDataLst>
                </p:nvPr>
              </p:nvSpPr>
              <p:spPr bwMode="auto">
                <a:xfrm>
                  <a:off x="2647850" y="3367884"/>
                  <a:ext cx="691243" cy="1285917"/>
                </a:xfrm>
                <a:custGeom>
                  <a:avLst/>
                  <a:gdLst>
                    <a:gd name="T0" fmla="*/ 328 w 452"/>
                    <a:gd name="T1" fmla="*/ 469 h 842"/>
                    <a:gd name="T2" fmla="*/ 328 w 452"/>
                    <a:gd name="T3" fmla="*/ 469 h 842"/>
                    <a:gd name="T4" fmla="*/ 334 w 452"/>
                    <a:gd name="T5" fmla="*/ 163 h 842"/>
                    <a:gd name="T6" fmla="*/ 332 w 452"/>
                    <a:gd name="T7" fmla="*/ 163 h 842"/>
                    <a:gd name="T8" fmla="*/ 197 w 452"/>
                    <a:gd name="T9" fmla="*/ 591 h 842"/>
                    <a:gd name="T10" fmla="*/ 331 w 452"/>
                    <a:gd name="T11" fmla="*/ 591 h 842"/>
                    <a:gd name="T12" fmla="*/ 328 w 452"/>
                    <a:gd name="T13" fmla="*/ 469 h 842"/>
                    <a:gd name="T14" fmla="*/ 404 w 452"/>
                    <a:gd name="T15" fmla="*/ 0 h 842"/>
                    <a:gd name="T16" fmla="*/ 404 w 452"/>
                    <a:gd name="T17" fmla="*/ 0 h 842"/>
                    <a:gd name="T18" fmla="*/ 452 w 452"/>
                    <a:gd name="T19" fmla="*/ 842 h 842"/>
                    <a:gd name="T20" fmla="*/ 339 w 452"/>
                    <a:gd name="T21" fmla="*/ 842 h 842"/>
                    <a:gd name="T22" fmla="*/ 334 w 452"/>
                    <a:gd name="T23" fmla="*/ 678 h 842"/>
                    <a:gd name="T24" fmla="*/ 166 w 452"/>
                    <a:gd name="T25" fmla="*/ 678 h 842"/>
                    <a:gd name="T26" fmla="*/ 109 w 452"/>
                    <a:gd name="T27" fmla="*/ 842 h 842"/>
                    <a:gd name="T28" fmla="*/ 0 w 452"/>
                    <a:gd name="T29" fmla="*/ 842 h 842"/>
                    <a:gd name="T30" fmla="*/ 316 w 452"/>
                    <a:gd name="T31" fmla="*/ 0 h 842"/>
                    <a:gd name="T32" fmla="*/ 404 w 452"/>
                    <a:gd name="T33" fmla="*/ 0 h 8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52" h="842">
                      <a:moveTo>
                        <a:pt x="328" y="469"/>
                      </a:moveTo>
                      <a:lnTo>
                        <a:pt x="328" y="469"/>
                      </a:lnTo>
                      <a:lnTo>
                        <a:pt x="334" y="163"/>
                      </a:lnTo>
                      <a:lnTo>
                        <a:pt x="332" y="163"/>
                      </a:lnTo>
                      <a:lnTo>
                        <a:pt x="197" y="591"/>
                      </a:lnTo>
                      <a:lnTo>
                        <a:pt x="331" y="591"/>
                      </a:lnTo>
                      <a:lnTo>
                        <a:pt x="328" y="469"/>
                      </a:lnTo>
                      <a:close/>
                      <a:moveTo>
                        <a:pt x="404" y="0"/>
                      </a:moveTo>
                      <a:lnTo>
                        <a:pt x="404" y="0"/>
                      </a:lnTo>
                      <a:lnTo>
                        <a:pt x="452" y="842"/>
                      </a:lnTo>
                      <a:lnTo>
                        <a:pt x="339" y="842"/>
                      </a:lnTo>
                      <a:lnTo>
                        <a:pt x="334" y="678"/>
                      </a:lnTo>
                      <a:lnTo>
                        <a:pt x="166" y="678"/>
                      </a:lnTo>
                      <a:lnTo>
                        <a:pt x="109" y="842"/>
                      </a:lnTo>
                      <a:lnTo>
                        <a:pt x="0" y="842"/>
                      </a:lnTo>
                      <a:lnTo>
                        <a:pt x="316" y="0"/>
                      </a:lnTo>
                      <a:lnTo>
                        <a:pt x="404" y="0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28" name="Freeform 15"/>
                <p:cNvSpPr>
                  <a:spLocks/>
                </p:cNvSpPr>
                <p:nvPr>
                  <p:custDataLst>
                    <p:tags r:id="rId15"/>
                  </p:custDataLst>
                </p:nvPr>
              </p:nvSpPr>
              <p:spPr bwMode="auto">
                <a:xfrm>
                  <a:off x="3420416" y="3779581"/>
                  <a:ext cx="493020" cy="886928"/>
                </a:xfrm>
                <a:custGeom>
                  <a:avLst/>
                  <a:gdLst>
                    <a:gd name="T0" fmla="*/ 306 w 323"/>
                    <a:gd name="T1" fmla="*/ 125 h 582"/>
                    <a:gd name="T2" fmla="*/ 306 w 323"/>
                    <a:gd name="T3" fmla="*/ 125 h 582"/>
                    <a:gd name="T4" fmla="*/ 304 w 323"/>
                    <a:gd name="T5" fmla="*/ 125 h 582"/>
                    <a:gd name="T6" fmla="*/ 259 w 323"/>
                    <a:gd name="T7" fmla="*/ 99 h 582"/>
                    <a:gd name="T8" fmla="*/ 137 w 323"/>
                    <a:gd name="T9" fmla="*/ 286 h 582"/>
                    <a:gd name="T10" fmla="*/ 196 w 323"/>
                    <a:gd name="T11" fmla="*/ 484 h 582"/>
                    <a:gd name="T12" fmla="*/ 253 w 323"/>
                    <a:gd name="T13" fmla="*/ 463 h 582"/>
                    <a:gd name="T14" fmla="*/ 237 w 323"/>
                    <a:gd name="T15" fmla="*/ 560 h 582"/>
                    <a:gd name="T16" fmla="*/ 149 w 323"/>
                    <a:gd name="T17" fmla="*/ 582 h 582"/>
                    <a:gd name="T18" fmla="*/ 28 w 323"/>
                    <a:gd name="T19" fmla="*/ 296 h 582"/>
                    <a:gd name="T20" fmla="*/ 242 w 323"/>
                    <a:gd name="T21" fmla="*/ 0 h 582"/>
                    <a:gd name="T22" fmla="*/ 323 w 323"/>
                    <a:gd name="T23" fmla="*/ 19 h 582"/>
                    <a:gd name="T24" fmla="*/ 306 w 323"/>
                    <a:gd name="T25" fmla="*/ 125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23" h="582">
                      <a:moveTo>
                        <a:pt x="306" y="125"/>
                      </a:moveTo>
                      <a:lnTo>
                        <a:pt x="306" y="125"/>
                      </a:lnTo>
                      <a:lnTo>
                        <a:pt x="304" y="125"/>
                      </a:lnTo>
                      <a:cubicBezTo>
                        <a:pt x="295" y="109"/>
                        <a:pt x="282" y="100"/>
                        <a:pt x="259" y="99"/>
                      </a:cubicBezTo>
                      <a:cubicBezTo>
                        <a:pt x="168" y="100"/>
                        <a:pt x="146" y="226"/>
                        <a:pt x="137" y="286"/>
                      </a:cubicBezTo>
                      <a:cubicBezTo>
                        <a:pt x="128" y="343"/>
                        <a:pt x="108" y="484"/>
                        <a:pt x="196" y="484"/>
                      </a:cubicBezTo>
                      <a:cubicBezTo>
                        <a:pt x="219" y="484"/>
                        <a:pt x="234" y="475"/>
                        <a:pt x="253" y="463"/>
                      </a:cubicBezTo>
                      <a:lnTo>
                        <a:pt x="237" y="560"/>
                      </a:lnTo>
                      <a:cubicBezTo>
                        <a:pt x="208" y="576"/>
                        <a:pt x="180" y="582"/>
                        <a:pt x="149" y="582"/>
                      </a:cubicBezTo>
                      <a:cubicBezTo>
                        <a:pt x="0" y="582"/>
                        <a:pt x="10" y="408"/>
                        <a:pt x="28" y="296"/>
                      </a:cubicBezTo>
                      <a:cubicBezTo>
                        <a:pt x="46" y="180"/>
                        <a:pt x="88" y="0"/>
                        <a:pt x="242" y="0"/>
                      </a:cubicBezTo>
                      <a:cubicBezTo>
                        <a:pt x="274" y="0"/>
                        <a:pt x="297" y="6"/>
                        <a:pt x="323" y="19"/>
                      </a:cubicBezTo>
                      <a:lnTo>
                        <a:pt x="306" y="125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29" name="Freeform 16"/>
                <p:cNvSpPr>
                  <a:spLocks noEditPoints="1"/>
                </p:cNvSpPr>
                <p:nvPr>
                  <p:custDataLst>
                    <p:tags r:id="rId16"/>
                  </p:custDataLst>
                </p:nvPr>
              </p:nvSpPr>
              <p:spPr bwMode="auto">
                <a:xfrm>
                  <a:off x="3890564" y="3779581"/>
                  <a:ext cx="609922" cy="886928"/>
                </a:xfrm>
                <a:custGeom>
                  <a:avLst/>
                  <a:gdLst>
                    <a:gd name="T0" fmla="*/ 272 w 399"/>
                    <a:gd name="T1" fmla="*/ 237 h 582"/>
                    <a:gd name="T2" fmla="*/ 272 w 399"/>
                    <a:gd name="T3" fmla="*/ 237 h 582"/>
                    <a:gd name="T4" fmla="*/ 231 w 399"/>
                    <a:gd name="T5" fmla="*/ 94 h 582"/>
                    <a:gd name="T6" fmla="*/ 147 w 399"/>
                    <a:gd name="T7" fmla="*/ 237 h 582"/>
                    <a:gd name="T8" fmla="*/ 272 w 399"/>
                    <a:gd name="T9" fmla="*/ 237 h 582"/>
                    <a:gd name="T10" fmla="*/ 135 w 399"/>
                    <a:gd name="T11" fmla="*/ 312 h 582"/>
                    <a:gd name="T12" fmla="*/ 135 w 399"/>
                    <a:gd name="T13" fmla="*/ 312 h 582"/>
                    <a:gd name="T14" fmla="*/ 173 w 399"/>
                    <a:gd name="T15" fmla="*/ 488 h 582"/>
                    <a:gd name="T16" fmla="*/ 256 w 399"/>
                    <a:gd name="T17" fmla="*/ 383 h 582"/>
                    <a:gd name="T18" fmla="*/ 353 w 399"/>
                    <a:gd name="T19" fmla="*/ 383 h 582"/>
                    <a:gd name="T20" fmla="*/ 157 w 399"/>
                    <a:gd name="T21" fmla="*/ 582 h 582"/>
                    <a:gd name="T22" fmla="*/ 31 w 399"/>
                    <a:gd name="T23" fmla="*/ 295 h 582"/>
                    <a:gd name="T24" fmla="*/ 246 w 399"/>
                    <a:gd name="T25" fmla="*/ 0 h 582"/>
                    <a:gd name="T26" fmla="*/ 370 w 399"/>
                    <a:gd name="T27" fmla="*/ 295 h 582"/>
                    <a:gd name="T28" fmla="*/ 367 w 399"/>
                    <a:gd name="T29" fmla="*/ 312 h 582"/>
                    <a:gd name="T30" fmla="*/ 135 w 399"/>
                    <a:gd name="T31" fmla="*/ 312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399" h="582">
                      <a:moveTo>
                        <a:pt x="272" y="237"/>
                      </a:moveTo>
                      <a:lnTo>
                        <a:pt x="272" y="237"/>
                      </a:lnTo>
                      <a:cubicBezTo>
                        <a:pt x="279" y="194"/>
                        <a:pt x="295" y="94"/>
                        <a:pt x="231" y="94"/>
                      </a:cubicBezTo>
                      <a:cubicBezTo>
                        <a:pt x="165" y="94"/>
                        <a:pt x="154" y="194"/>
                        <a:pt x="147" y="237"/>
                      </a:cubicBezTo>
                      <a:lnTo>
                        <a:pt x="272" y="237"/>
                      </a:lnTo>
                      <a:close/>
                      <a:moveTo>
                        <a:pt x="135" y="312"/>
                      </a:moveTo>
                      <a:lnTo>
                        <a:pt x="135" y="312"/>
                      </a:lnTo>
                      <a:cubicBezTo>
                        <a:pt x="128" y="359"/>
                        <a:pt x="105" y="488"/>
                        <a:pt x="173" y="488"/>
                      </a:cubicBezTo>
                      <a:cubicBezTo>
                        <a:pt x="229" y="488"/>
                        <a:pt x="249" y="427"/>
                        <a:pt x="256" y="383"/>
                      </a:cubicBezTo>
                      <a:lnTo>
                        <a:pt x="353" y="383"/>
                      </a:lnTo>
                      <a:cubicBezTo>
                        <a:pt x="336" y="487"/>
                        <a:pt x="275" y="582"/>
                        <a:pt x="157" y="582"/>
                      </a:cubicBezTo>
                      <a:cubicBezTo>
                        <a:pt x="0" y="582"/>
                        <a:pt x="12" y="415"/>
                        <a:pt x="31" y="295"/>
                      </a:cubicBezTo>
                      <a:cubicBezTo>
                        <a:pt x="49" y="180"/>
                        <a:pt x="91" y="0"/>
                        <a:pt x="246" y="0"/>
                      </a:cubicBezTo>
                      <a:cubicBezTo>
                        <a:pt x="399" y="0"/>
                        <a:pt x="388" y="179"/>
                        <a:pt x="370" y="295"/>
                      </a:cubicBezTo>
                      <a:lnTo>
                        <a:pt x="367" y="312"/>
                      </a:lnTo>
                      <a:lnTo>
                        <a:pt x="135" y="312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>
                <a:off x="5346754" y="3367884"/>
                <a:ext cx="3873011" cy="1634082"/>
                <a:chOff x="5346754" y="3367884"/>
                <a:chExt cx="3873011" cy="1634082"/>
              </a:xfrm>
            </p:grpSpPr>
            <p:sp>
              <p:nvSpPr>
                <p:cNvPr id="18" name="Freeform 6"/>
                <p:cNvSpPr>
                  <a:spLocks/>
                </p:cNvSpPr>
                <p:nvPr>
                  <p:custDataLst>
                    <p:tags r:id="rId5"/>
                  </p:custDataLst>
                </p:nvPr>
              </p:nvSpPr>
              <p:spPr bwMode="auto">
                <a:xfrm>
                  <a:off x="5346754" y="3367884"/>
                  <a:ext cx="505726" cy="1285917"/>
                </a:xfrm>
                <a:custGeom>
                  <a:avLst/>
                  <a:gdLst>
                    <a:gd name="T0" fmla="*/ 331 w 331"/>
                    <a:gd name="T1" fmla="*/ 72 h 842"/>
                    <a:gd name="T2" fmla="*/ 331 w 331"/>
                    <a:gd name="T3" fmla="*/ 72 h 842"/>
                    <a:gd name="T4" fmla="*/ 205 w 331"/>
                    <a:gd name="T5" fmla="*/ 72 h 842"/>
                    <a:gd name="T6" fmla="*/ 205 w 331"/>
                    <a:gd name="T7" fmla="*/ 842 h 842"/>
                    <a:gd name="T8" fmla="*/ 127 w 331"/>
                    <a:gd name="T9" fmla="*/ 842 h 842"/>
                    <a:gd name="T10" fmla="*/ 127 w 331"/>
                    <a:gd name="T11" fmla="*/ 72 h 842"/>
                    <a:gd name="T12" fmla="*/ 0 w 331"/>
                    <a:gd name="T13" fmla="*/ 72 h 842"/>
                    <a:gd name="T14" fmla="*/ 0 w 331"/>
                    <a:gd name="T15" fmla="*/ 0 h 842"/>
                    <a:gd name="T16" fmla="*/ 331 w 331"/>
                    <a:gd name="T17" fmla="*/ 0 h 842"/>
                    <a:gd name="T18" fmla="*/ 331 w 331"/>
                    <a:gd name="T19" fmla="*/ 72 h 8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31" h="842">
                      <a:moveTo>
                        <a:pt x="331" y="72"/>
                      </a:moveTo>
                      <a:lnTo>
                        <a:pt x="331" y="72"/>
                      </a:lnTo>
                      <a:lnTo>
                        <a:pt x="205" y="72"/>
                      </a:lnTo>
                      <a:lnTo>
                        <a:pt x="205" y="842"/>
                      </a:lnTo>
                      <a:lnTo>
                        <a:pt x="127" y="842"/>
                      </a:lnTo>
                      <a:lnTo>
                        <a:pt x="127" y="72"/>
                      </a:lnTo>
                      <a:lnTo>
                        <a:pt x="0" y="72"/>
                      </a:lnTo>
                      <a:lnTo>
                        <a:pt x="0" y="0"/>
                      </a:lnTo>
                      <a:lnTo>
                        <a:pt x="331" y="0"/>
                      </a:lnTo>
                      <a:lnTo>
                        <a:pt x="331" y="72"/>
                      </a:lnTo>
                      <a:close/>
                    </a:path>
                  </a:pathLst>
                </a:custGeom>
                <a:solidFill>
                  <a:srgbClr val="5B722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19" name="Freeform 7"/>
                <p:cNvSpPr>
                  <a:spLocks/>
                </p:cNvSpPr>
                <p:nvPr>
                  <p:custDataLst>
                    <p:tags r:id="rId6"/>
                  </p:custDataLst>
                </p:nvPr>
              </p:nvSpPr>
              <p:spPr bwMode="auto">
                <a:xfrm>
                  <a:off x="5750825" y="3764333"/>
                  <a:ext cx="259217" cy="889469"/>
                </a:xfrm>
                <a:custGeom>
                  <a:avLst/>
                  <a:gdLst>
                    <a:gd name="T0" fmla="*/ 73 w 170"/>
                    <a:gd name="T1" fmla="*/ 86 h 583"/>
                    <a:gd name="T2" fmla="*/ 73 w 170"/>
                    <a:gd name="T3" fmla="*/ 86 h 583"/>
                    <a:gd name="T4" fmla="*/ 75 w 170"/>
                    <a:gd name="T5" fmla="*/ 86 h 583"/>
                    <a:gd name="T6" fmla="*/ 170 w 170"/>
                    <a:gd name="T7" fmla="*/ 1 h 583"/>
                    <a:gd name="T8" fmla="*/ 170 w 170"/>
                    <a:gd name="T9" fmla="*/ 86 h 583"/>
                    <a:gd name="T10" fmla="*/ 155 w 170"/>
                    <a:gd name="T11" fmla="*/ 85 h 583"/>
                    <a:gd name="T12" fmla="*/ 73 w 170"/>
                    <a:gd name="T13" fmla="*/ 249 h 583"/>
                    <a:gd name="T14" fmla="*/ 73 w 170"/>
                    <a:gd name="T15" fmla="*/ 583 h 583"/>
                    <a:gd name="T16" fmla="*/ 0 w 170"/>
                    <a:gd name="T17" fmla="*/ 583 h 583"/>
                    <a:gd name="T18" fmla="*/ 0 w 170"/>
                    <a:gd name="T19" fmla="*/ 10 h 583"/>
                    <a:gd name="T20" fmla="*/ 73 w 170"/>
                    <a:gd name="T21" fmla="*/ 10 h 583"/>
                    <a:gd name="T22" fmla="*/ 73 w 170"/>
                    <a:gd name="T23" fmla="*/ 86 h 5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70" h="583">
                      <a:moveTo>
                        <a:pt x="73" y="86"/>
                      </a:moveTo>
                      <a:lnTo>
                        <a:pt x="73" y="86"/>
                      </a:lnTo>
                      <a:lnTo>
                        <a:pt x="75" y="86"/>
                      </a:lnTo>
                      <a:cubicBezTo>
                        <a:pt x="90" y="46"/>
                        <a:pt x="122" y="0"/>
                        <a:pt x="170" y="1"/>
                      </a:cubicBezTo>
                      <a:lnTo>
                        <a:pt x="170" y="86"/>
                      </a:lnTo>
                      <a:lnTo>
                        <a:pt x="155" y="85"/>
                      </a:lnTo>
                      <a:cubicBezTo>
                        <a:pt x="80" y="85"/>
                        <a:pt x="73" y="158"/>
                        <a:pt x="73" y="249"/>
                      </a:cubicBezTo>
                      <a:lnTo>
                        <a:pt x="73" y="583"/>
                      </a:lnTo>
                      <a:lnTo>
                        <a:pt x="0" y="583"/>
                      </a:lnTo>
                      <a:lnTo>
                        <a:pt x="0" y="10"/>
                      </a:lnTo>
                      <a:lnTo>
                        <a:pt x="73" y="10"/>
                      </a:lnTo>
                      <a:lnTo>
                        <a:pt x="73" y="86"/>
                      </a:lnTo>
                      <a:close/>
                    </a:path>
                  </a:pathLst>
                </a:custGeom>
                <a:solidFill>
                  <a:srgbClr val="5B722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20" name="Freeform 8"/>
                <p:cNvSpPr>
                  <a:spLocks noEditPoints="1"/>
                </p:cNvSpPr>
                <p:nvPr>
                  <p:custDataLst>
                    <p:tags r:id="rId7"/>
                  </p:custDataLst>
                </p:nvPr>
              </p:nvSpPr>
              <p:spPr bwMode="auto">
                <a:xfrm>
                  <a:off x="6030374" y="3764333"/>
                  <a:ext cx="467607" cy="902176"/>
                </a:xfrm>
                <a:custGeom>
                  <a:avLst/>
                  <a:gdLst>
                    <a:gd name="T0" fmla="*/ 160 w 306"/>
                    <a:gd name="T1" fmla="*/ 60 h 591"/>
                    <a:gd name="T2" fmla="*/ 160 w 306"/>
                    <a:gd name="T3" fmla="*/ 60 h 591"/>
                    <a:gd name="T4" fmla="*/ 75 w 306"/>
                    <a:gd name="T5" fmla="*/ 284 h 591"/>
                    <a:gd name="T6" fmla="*/ 157 w 306"/>
                    <a:gd name="T7" fmla="*/ 532 h 591"/>
                    <a:gd name="T8" fmla="*/ 240 w 306"/>
                    <a:gd name="T9" fmla="*/ 286 h 591"/>
                    <a:gd name="T10" fmla="*/ 160 w 306"/>
                    <a:gd name="T11" fmla="*/ 60 h 591"/>
                    <a:gd name="T12" fmla="*/ 306 w 306"/>
                    <a:gd name="T13" fmla="*/ 582 h 591"/>
                    <a:gd name="T14" fmla="*/ 306 w 306"/>
                    <a:gd name="T15" fmla="*/ 582 h 591"/>
                    <a:gd name="T16" fmla="*/ 234 w 306"/>
                    <a:gd name="T17" fmla="*/ 582 h 591"/>
                    <a:gd name="T18" fmla="*/ 234 w 306"/>
                    <a:gd name="T19" fmla="*/ 538 h 591"/>
                    <a:gd name="T20" fmla="*/ 231 w 306"/>
                    <a:gd name="T21" fmla="*/ 538 h 591"/>
                    <a:gd name="T22" fmla="*/ 136 w 306"/>
                    <a:gd name="T23" fmla="*/ 591 h 591"/>
                    <a:gd name="T24" fmla="*/ 0 w 306"/>
                    <a:gd name="T25" fmla="*/ 290 h 591"/>
                    <a:gd name="T26" fmla="*/ 143 w 306"/>
                    <a:gd name="T27" fmla="*/ 0 h 591"/>
                    <a:gd name="T28" fmla="*/ 231 w 306"/>
                    <a:gd name="T29" fmla="*/ 48 h 591"/>
                    <a:gd name="T30" fmla="*/ 234 w 306"/>
                    <a:gd name="T31" fmla="*/ 48 h 591"/>
                    <a:gd name="T32" fmla="*/ 234 w 306"/>
                    <a:gd name="T33" fmla="*/ 9 h 591"/>
                    <a:gd name="T34" fmla="*/ 306 w 306"/>
                    <a:gd name="T35" fmla="*/ 9 h 591"/>
                    <a:gd name="T36" fmla="*/ 306 w 306"/>
                    <a:gd name="T37" fmla="*/ 582 h 5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06" h="591">
                      <a:moveTo>
                        <a:pt x="160" y="60"/>
                      </a:moveTo>
                      <a:lnTo>
                        <a:pt x="160" y="60"/>
                      </a:lnTo>
                      <a:cubicBezTo>
                        <a:pt x="79" y="60"/>
                        <a:pt x="75" y="187"/>
                        <a:pt x="75" y="284"/>
                      </a:cubicBezTo>
                      <a:cubicBezTo>
                        <a:pt x="75" y="521"/>
                        <a:pt x="114" y="532"/>
                        <a:pt x="157" y="532"/>
                      </a:cubicBezTo>
                      <a:cubicBezTo>
                        <a:pt x="227" y="532"/>
                        <a:pt x="240" y="466"/>
                        <a:pt x="240" y="286"/>
                      </a:cubicBezTo>
                      <a:cubicBezTo>
                        <a:pt x="240" y="162"/>
                        <a:pt x="231" y="60"/>
                        <a:pt x="160" y="60"/>
                      </a:cubicBezTo>
                      <a:close/>
                      <a:moveTo>
                        <a:pt x="306" y="582"/>
                      </a:moveTo>
                      <a:lnTo>
                        <a:pt x="306" y="582"/>
                      </a:lnTo>
                      <a:lnTo>
                        <a:pt x="234" y="582"/>
                      </a:lnTo>
                      <a:lnTo>
                        <a:pt x="234" y="538"/>
                      </a:lnTo>
                      <a:lnTo>
                        <a:pt x="231" y="538"/>
                      </a:lnTo>
                      <a:cubicBezTo>
                        <a:pt x="210" y="570"/>
                        <a:pt x="178" y="591"/>
                        <a:pt x="136" y="591"/>
                      </a:cubicBezTo>
                      <a:cubicBezTo>
                        <a:pt x="45" y="591"/>
                        <a:pt x="0" y="540"/>
                        <a:pt x="0" y="290"/>
                      </a:cubicBezTo>
                      <a:cubicBezTo>
                        <a:pt x="0" y="161"/>
                        <a:pt x="5" y="0"/>
                        <a:pt x="143" y="0"/>
                      </a:cubicBezTo>
                      <a:cubicBezTo>
                        <a:pt x="183" y="0"/>
                        <a:pt x="209" y="17"/>
                        <a:pt x="231" y="48"/>
                      </a:cubicBezTo>
                      <a:lnTo>
                        <a:pt x="234" y="48"/>
                      </a:lnTo>
                      <a:lnTo>
                        <a:pt x="234" y="9"/>
                      </a:lnTo>
                      <a:lnTo>
                        <a:pt x="306" y="9"/>
                      </a:lnTo>
                      <a:lnTo>
                        <a:pt x="306" y="582"/>
                      </a:lnTo>
                      <a:close/>
                    </a:path>
                  </a:pathLst>
                </a:custGeom>
                <a:solidFill>
                  <a:srgbClr val="5B722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21" name="Freeform 9"/>
                <p:cNvSpPr>
                  <a:spLocks noEditPoints="1"/>
                </p:cNvSpPr>
                <p:nvPr>
                  <p:custDataLst>
                    <p:tags r:id="rId8"/>
                  </p:custDataLst>
                </p:nvPr>
              </p:nvSpPr>
              <p:spPr bwMode="auto">
                <a:xfrm>
                  <a:off x="6581844" y="3439042"/>
                  <a:ext cx="165186" cy="1214760"/>
                </a:xfrm>
                <a:custGeom>
                  <a:avLst/>
                  <a:gdLst>
                    <a:gd name="T0" fmla="*/ 90 w 108"/>
                    <a:gd name="T1" fmla="*/ 796 h 796"/>
                    <a:gd name="T2" fmla="*/ 90 w 108"/>
                    <a:gd name="T3" fmla="*/ 796 h 796"/>
                    <a:gd name="T4" fmla="*/ 18 w 108"/>
                    <a:gd name="T5" fmla="*/ 796 h 796"/>
                    <a:gd name="T6" fmla="*/ 18 w 108"/>
                    <a:gd name="T7" fmla="*/ 223 h 796"/>
                    <a:gd name="T8" fmla="*/ 90 w 108"/>
                    <a:gd name="T9" fmla="*/ 223 h 796"/>
                    <a:gd name="T10" fmla="*/ 90 w 108"/>
                    <a:gd name="T11" fmla="*/ 796 h 796"/>
                    <a:gd name="T12" fmla="*/ 55 w 108"/>
                    <a:gd name="T13" fmla="*/ 108 h 796"/>
                    <a:gd name="T14" fmla="*/ 55 w 108"/>
                    <a:gd name="T15" fmla="*/ 108 h 796"/>
                    <a:gd name="T16" fmla="*/ 0 w 108"/>
                    <a:gd name="T17" fmla="*/ 54 h 796"/>
                    <a:gd name="T18" fmla="*/ 55 w 108"/>
                    <a:gd name="T19" fmla="*/ 0 h 796"/>
                    <a:gd name="T20" fmla="*/ 108 w 108"/>
                    <a:gd name="T21" fmla="*/ 54 h 796"/>
                    <a:gd name="T22" fmla="*/ 55 w 108"/>
                    <a:gd name="T23" fmla="*/ 108 h 7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08" h="796">
                      <a:moveTo>
                        <a:pt x="90" y="796"/>
                      </a:moveTo>
                      <a:lnTo>
                        <a:pt x="90" y="796"/>
                      </a:lnTo>
                      <a:lnTo>
                        <a:pt x="18" y="796"/>
                      </a:lnTo>
                      <a:lnTo>
                        <a:pt x="18" y="223"/>
                      </a:lnTo>
                      <a:lnTo>
                        <a:pt x="90" y="223"/>
                      </a:lnTo>
                      <a:lnTo>
                        <a:pt x="90" y="796"/>
                      </a:lnTo>
                      <a:close/>
                      <a:moveTo>
                        <a:pt x="55" y="108"/>
                      </a:moveTo>
                      <a:lnTo>
                        <a:pt x="55" y="108"/>
                      </a:lnTo>
                      <a:cubicBezTo>
                        <a:pt x="24" y="108"/>
                        <a:pt x="0" y="84"/>
                        <a:pt x="0" y="54"/>
                      </a:cubicBezTo>
                      <a:cubicBezTo>
                        <a:pt x="0" y="25"/>
                        <a:pt x="24" y="0"/>
                        <a:pt x="55" y="0"/>
                      </a:cubicBezTo>
                      <a:cubicBezTo>
                        <a:pt x="84" y="0"/>
                        <a:pt x="108" y="25"/>
                        <a:pt x="108" y="54"/>
                      </a:cubicBezTo>
                      <a:cubicBezTo>
                        <a:pt x="108" y="84"/>
                        <a:pt x="84" y="108"/>
                        <a:pt x="55" y="108"/>
                      </a:cubicBezTo>
                      <a:close/>
                    </a:path>
                  </a:pathLst>
                </a:custGeom>
                <a:solidFill>
                  <a:srgbClr val="5B722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22" name="Freeform 10"/>
                <p:cNvSpPr>
                  <a:spLocks/>
                </p:cNvSpPr>
                <p:nvPr>
                  <p:custDataLst>
                    <p:tags r:id="rId9"/>
                  </p:custDataLst>
                </p:nvPr>
              </p:nvSpPr>
              <p:spPr bwMode="auto">
                <a:xfrm>
                  <a:off x="6830896" y="3764333"/>
                  <a:ext cx="452357" cy="889469"/>
                </a:xfrm>
                <a:custGeom>
                  <a:avLst/>
                  <a:gdLst>
                    <a:gd name="T0" fmla="*/ 73 w 296"/>
                    <a:gd name="T1" fmla="*/ 55 h 582"/>
                    <a:gd name="T2" fmla="*/ 73 w 296"/>
                    <a:gd name="T3" fmla="*/ 55 h 582"/>
                    <a:gd name="T4" fmla="*/ 185 w 296"/>
                    <a:gd name="T5" fmla="*/ 0 h 582"/>
                    <a:gd name="T6" fmla="*/ 296 w 296"/>
                    <a:gd name="T7" fmla="*/ 172 h 582"/>
                    <a:gd name="T8" fmla="*/ 296 w 296"/>
                    <a:gd name="T9" fmla="*/ 582 h 582"/>
                    <a:gd name="T10" fmla="*/ 223 w 296"/>
                    <a:gd name="T11" fmla="*/ 582 h 582"/>
                    <a:gd name="T12" fmla="*/ 223 w 296"/>
                    <a:gd name="T13" fmla="*/ 180 h 582"/>
                    <a:gd name="T14" fmla="*/ 159 w 296"/>
                    <a:gd name="T15" fmla="*/ 60 h 582"/>
                    <a:gd name="T16" fmla="*/ 73 w 296"/>
                    <a:gd name="T17" fmla="*/ 210 h 582"/>
                    <a:gd name="T18" fmla="*/ 73 w 296"/>
                    <a:gd name="T19" fmla="*/ 582 h 582"/>
                    <a:gd name="T20" fmla="*/ 0 w 296"/>
                    <a:gd name="T21" fmla="*/ 582 h 582"/>
                    <a:gd name="T22" fmla="*/ 0 w 296"/>
                    <a:gd name="T23" fmla="*/ 9 h 582"/>
                    <a:gd name="T24" fmla="*/ 73 w 296"/>
                    <a:gd name="T25" fmla="*/ 9 h 582"/>
                    <a:gd name="T26" fmla="*/ 73 w 296"/>
                    <a:gd name="T27" fmla="*/ 55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6" h="582">
                      <a:moveTo>
                        <a:pt x="73" y="55"/>
                      </a:moveTo>
                      <a:lnTo>
                        <a:pt x="73" y="55"/>
                      </a:lnTo>
                      <a:cubicBezTo>
                        <a:pt x="102" y="22"/>
                        <a:pt x="141" y="0"/>
                        <a:pt x="185" y="0"/>
                      </a:cubicBezTo>
                      <a:cubicBezTo>
                        <a:pt x="287" y="0"/>
                        <a:pt x="296" y="94"/>
                        <a:pt x="296" y="172"/>
                      </a:cubicBezTo>
                      <a:lnTo>
                        <a:pt x="296" y="582"/>
                      </a:lnTo>
                      <a:lnTo>
                        <a:pt x="223" y="582"/>
                      </a:lnTo>
                      <a:lnTo>
                        <a:pt x="223" y="180"/>
                      </a:lnTo>
                      <a:cubicBezTo>
                        <a:pt x="223" y="112"/>
                        <a:pt x="219" y="60"/>
                        <a:pt x="159" y="60"/>
                      </a:cubicBezTo>
                      <a:cubicBezTo>
                        <a:pt x="76" y="60"/>
                        <a:pt x="73" y="150"/>
                        <a:pt x="73" y="210"/>
                      </a:cubicBezTo>
                      <a:lnTo>
                        <a:pt x="73" y="582"/>
                      </a:lnTo>
                      <a:lnTo>
                        <a:pt x="0" y="582"/>
                      </a:lnTo>
                      <a:lnTo>
                        <a:pt x="0" y="9"/>
                      </a:lnTo>
                      <a:lnTo>
                        <a:pt x="73" y="9"/>
                      </a:lnTo>
                      <a:lnTo>
                        <a:pt x="73" y="55"/>
                      </a:lnTo>
                      <a:close/>
                    </a:path>
                  </a:pathLst>
                </a:custGeom>
                <a:solidFill>
                  <a:srgbClr val="5B722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23" name="Freeform 11"/>
                <p:cNvSpPr>
                  <a:spLocks noEditPoints="1"/>
                </p:cNvSpPr>
                <p:nvPr>
                  <p:custDataLst>
                    <p:tags r:id="rId10"/>
                  </p:custDataLst>
                </p:nvPr>
              </p:nvSpPr>
              <p:spPr bwMode="auto">
                <a:xfrm>
                  <a:off x="7367116" y="3439042"/>
                  <a:ext cx="165186" cy="1214760"/>
                </a:xfrm>
                <a:custGeom>
                  <a:avLst/>
                  <a:gdLst>
                    <a:gd name="T0" fmla="*/ 90 w 108"/>
                    <a:gd name="T1" fmla="*/ 796 h 796"/>
                    <a:gd name="T2" fmla="*/ 90 w 108"/>
                    <a:gd name="T3" fmla="*/ 796 h 796"/>
                    <a:gd name="T4" fmla="*/ 17 w 108"/>
                    <a:gd name="T5" fmla="*/ 796 h 796"/>
                    <a:gd name="T6" fmla="*/ 17 w 108"/>
                    <a:gd name="T7" fmla="*/ 223 h 796"/>
                    <a:gd name="T8" fmla="*/ 90 w 108"/>
                    <a:gd name="T9" fmla="*/ 223 h 796"/>
                    <a:gd name="T10" fmla="*/ 90 w 108"/>
                    <a:gd name="T11" fmla="*/ 796 h 796"/>
                    <a:gd name="T12" fmla="*/ 54 w 108"/>
                    <a:gd name="T13" fmla="*/ 108 h 796"/>
                    <a:gd name="T14" fmla="*/ 54 w 108"/>
                    <a:gd name="T15" fmla="*/ 108 h 796"/>
                    <a:gd name="T16" fmla="*/ 0 w 108"/>
                    <a:gd name="T17" fmla="*/ 54 h 796"/>
                    <a:gd name="T18" fmla="*/ 54 w 108"/>
                    <a:gd name="T19" fmla="*/ 0 h 796"/>
                    <a:gd name="T20" fmla="*/ 108 w 108"/>
                    <a:gd name="T21" fmla="*/ 54 h 796"/>
                    <a:gd name="T22" fmla="*/ 54 w 108"/>
                    <a:gd name="T23" fmla="*/ 108 h 7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08" h="796">
                      <a:moveTo>
                        <a:pt x="90" y="796"/>
                      </a:moveTo>
                      <a:lnTo>
                        <a:pt x="90" y="796"/>
                      </a:lnTo>
                      <a:lnTo>
                        <a:pt x="17" y="796"/>
                      </a:lnTo>
                      <a:lnTo>
                        <a:pt x="17" y="223"/>
                      </a:lnTo>
                      <a:lnTo>
                        <a:pt x="90" y="223"/>
                      </a:lnTo>
                      <a:lnTo>
                        <a:pt x="90" y="796"/>
                      </a:lnTo>
                      <a:close/>
                      <a:moveTo>
                        <a:pt x="54" y="108"/>
                      </a:moveTo>
                      <a:lnTo>
                        <a:pt x="54" y="108"/>
                      </a:lnTo>
                      <a:cubicBezTo>
                        <a:pt x="24" y="108"/>
                        <a:pt x="0" y="84"/>
                        <a:pt x="0" y="54"/>
                      </a:cubicBezTo>
                      <a:cubicBezTo>
                        <a:pt x="0" y="25"/>
                        <a:pt x="24" y="0"/>
                        <a:pt x="54" y="0"/>
                      </a:cubicBezTo>
                      <a:cubicBezTo>
                        <a:pt x="83" y="0"/>
                        <a:pt x="108" y="25"/>
                        <a:pt x="108" y="54"/>
                      </a:cubicBezTo>
                      <a:cubicBezTo>
                        <a:pt x="108" y="84"/>
                        <a:pt x="83" y="108"/>
                        <a:pt x="54" y="108"/>
                      </a:cubicBezTo>
                      <a:close/>
                    </a:path>
                  </a:pathLst>
                </a:custGeom>
                <a:solidFill>
                  <a:srgbClr val="5B722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24" name="Freeform 12"/>
                <p:cNvSpPr>
                  <a:spLocks/>
                </p:cNvSpPr>
                <p:nvPr>
                  <p:custDataLst>
                    <p:tags r:id="rId11"/>
                  </p:custDataLst>
                </p:nvPr>
              </p:nvSpPr>
              <p:spPr bwMode="auto">
                <a:xfrm>
                  <a:off x="7616169" y="3764333"/>
                  <a:ext cx="449817" cy="889469"/>
                </a:xfrm>
                <a:custGeom>
                  <a:avLst/>
                  <a:gdLst>
                    <a:gd name="T0" fmla="*/ 72 w 296"/>
                    <a:gd name="T1" fmla="*/ 55 h 582"/>
                    <a:gd name="T2" fmla="*/ 72 w 296"/>
                    <a:gd name="T3" fmla="*/ 55 h 582"/>
                    <a:gd name="T4" fmla="*/ 185 w 296"/>
                    <a:gd name="T5" fmla="*/ 0 h 582"/>
                    <a:gd name="T6" fmla="*/ 296 w 296"/>
                    <a:gd name="T7" fmla="*/ 172 h 582"/>
                    <a:gd name="T8" fmla="*/ 296 w 296"/>
                    <a:gd name="T9" fmla="*/ 582 h 582"/>
                    <a:gd name="T10" fmla="*/ 223 w 296"/>
                    <a:gd name="T11" fmla="*/ 582 h 582"/>
                    <a:gd name="T12" fmla="*/ 223 w 296"/>
                    <a:gd name="T13" fmla="*/ 180 h 582"/>
                    <a:gd name="T14" fmla="*/ 158 w 296"/>
                    <a:gd name="T15" fmla="*/ 60 h 582"/>
                    <a:gd name="T16" fmla="*/ 72 w 296"/>
                    <a:gd name="T17" fmla="*/ 210 h 582"/>
                    <a:gd name="T18" fmla="*/ 72 w 296"/>
                    <a:gd name="T19" fmla="*/ 582 h 582"/>
                    <a:gd name="T20" fmla="*/ 0 w 296"/>
                    <a:gd name="T21" fmla="*/ 582 h 582"/>
                    <a:gd name="T22" fmla="*/ 0 w 296"/>
                    <a:gd name="T23" fmla="*/ 9 h 582"/>
                    <a:gd name="T24" fmla="*/ 72 w 296"/>
                    <a:gd name="T25" fmla="*/ 9 h 582"/>
                    <a:gd name="T26" fmla="*/ 72 w 296"/>
                    <a:gd name="T27" fmla="*/ 55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96" h="582">
                      <a:moveTo>
                        <a:pt x="72" y="55"/>
                      </a:moveTo>
                      <a:lnTo>
                        <a:pt x="72" y="55"/>
                      </a:lnTo>
                      <a:cubicBezTo>
                        <a:pt x="101" y="22"/>
                        <a:pt x="140" y="0"/>
                        <a:pt x="185" y="0"/>
                      </a:cubicBezTo>
                      <a:cubicBezTo>
                        <a:pt x="287" y="0"/>
                        <a:pt x="296" y="94"/>
                        <a:pt x="296" y="172"/>
                      </a:cubicBezTo>
                      <a:lnTo>
                        <a:pt x="296" y="582"/>
                      </a:lnTo>
                      <a:lnTo>
                        <a:pt x="223" y="582"/>
                      </a:lnTo>
                      <a:lnTo>
                        <a:pt x="223" y="180"/>
                      </a:lnTo>
                      <a:cubicBezTo>
                        <a:pt x="223" y="112"/>
                        <a:pt x="219" y="60"/>
                        <a:pt x="158" y="60"/>
                      </a:cubicBezTo>
                      <a:cubicBezTo>
                        <a:pt x="76" y="60"/>
                        <a:pt x="72" y="150"/>
                        <a:pt x="72" y="210"/>
                      </a:cubicBezTo>
                      <a:lnTo>
                        <a:pt x="72" y="582"/>
                      </a:lnTo>
                      <a:lnTo>
                        <a:pt x="0" y="582"/>
                      </a:lnTo>
                      <a:lnTo>
                        <a:pt x="0" y="9"/>
                      </a:lnTo>
                      <a:lnTo>
                        <a:pt x="72" y="9"/>
                      </a:lnTo>
                      <a:lnTo>
                        <a:pt x="72" y="55"/>
                      </a:lnTo>
                      <a:close/>
                    </a:path>
                  </a:pathLst>
                </a:custGeom>
                <a:solidFill>
                  <a:srgbClr val="5B722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25" name="Freeform 13"/>
                <p:cNvSpPr>
                  <a:spLocks noEditPoints="1"/>
                </p:cNvSpPr>
                <p:nvPr>
                  <p:custDataLst>
                    <p:tags r:id="rId12"/>
                  </p:custDataLst>
                </p:nvPr>
              </p:nvSpPr>
              <p:spPr bwMode="auto">
                <a:xfrm>
                  <a:off x="8149850" y="3764333"/>
                  <a:ext cx="477772" cy="1237633"/>
                </a:xfrm>
                <a:custGeom>
                  <a:avLst/>
                  <a:gdLst>
                    <a:gd name="T0" fmla="*/ 166 w 312"/>
                    <a:gd name="T1" fmla="*/ 523 h 810"/>
                    <a:gd name="T2" fmla="*/ 166 w 312"/>
                    <a:gd name="T3" fmla="*/ 523 h 810"/>
                    <a:gd name="T4" fmla="*/ 246 w 312"/>
                    <a:gd name="T5" fmla="*/ 285 h 810"/>
                    <a:gd name="T6" fmla="*/ 160 w 312"/>
                    <a:gd name="T7" fmla="*/ 60 h 810"/>
                    <a:gd name="T8" fmla="*/ 75 w 312"/>
                    <a:gd name="T9" fmla="*/ 305 h 810"/>
                    <a:gd name="T10" fmla="*/ 166 w 312"/>
                    <a:gd name="T11" fmla="*/ 523 h 810"/>
                    <a:gd name="T12" fmla="*/ 312 w 312"/>
                    <a:gd name="T13" fmla="*/ 604 h 810"/>
                    <a:gd name="T14" fmla="*/ 312 w 312"/>
                    <a:gd name="T15" fmla="*/ 604 h 810"/>
                    <a:gd name="T16" fmla="*/ 162 w 312"/>
                    <a:gd name="T17" fmla="*/ 810 h 810"/>
                    <a:gd name="T18" fmla="*/ 15 w 312"/>
                    <a:gd name="T19" fmla="*/ 652 h 810"/>
                    <a:gd name="T20" fmla="*/ 15 w 312"/>
                    <a:gd name="T21" fmla="*/ 630 h 810"/>
                    <a:gd name="T22" fmla="*/ 86 w 312"/>
                    <a:gd name="T23" fmla="*/ 630 h 810"/>
                    <a:gd name="T24" fmla="*/ 86 w 312"/>
                    <a:gd name="T25" fmla="*/ 640 h 810"/>
                    <a:gd name="T26" fmla="*/ 164 w 312"/>
                    <a:gd name="T27" fmla="*/ 742 h 810"/>
                    <a:gd name="T28" fmla="*/ 238 w 312"/>
                    <a:gd name="T29" fmla="*/ 609 h 810"/>
                    <a:gd name="T30" fmla="*/ 238 w 312"/>
                    <a:gd name="T31" fmla="*/ 542 h 810"/>
                    <a:gd name="T32" fmla="*/ 146 w 312"/>
                    <a:gd name="T33" fmla="*/ 582 h 810"/>
                    <a:gd name="T34" fmla="*/ 0 w 312"/>
                    <a:gd name="T35" fmla="*/ 283 h 810"/>
                    <a:gd name="T36" fmla="*/ 145 w 312"/>
                    <a:gd name="T37" fmla="*/ 0 h 810"/>
                    <a:gd name="T38" fmla="*/ 237 w 312"/>
                    <a:gd name="T39" fmla="*/ 48 h 810"/>
                    <a:gd name="T40" fmla="*/ 239 w 312"/>
                    <a:gd name="T41" fmla="*/ 48 h 810"/>
                    <a:gd name="T42" fmla="*/ 239 w 312"/>
                    <a:gd name="T43" fmla="*/ 9 h 810"/>
                    <a:gd name="T44" fmla="*/ 312 w 312"/>
                    <a:gd name="T45" fmla="*/ 9 h 810"/>
                    <a:gd name="T46" fmla="*/ 312 w 312"/>
                    <a:gd name="T47" fmla="*/ 604 h 8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12" h="810">
                      <a:moveTo>
                        <a:pt x="166" y="523"/>
                      </a:moveTo>
                      <a:lnTo>
                        <a:pt x="166" y="523"/>
                      </a:lnTo>
                      <a:cubicBezTo>
                        <a:pt x="243" y="523"/>
                        <a:pt x="246" y="410"/>
                        <a:pt x="246" y="285"/>
                      </a:cubicBezTo>
                      <a:cubicBezTo>
                        <a:pt x="246" y="180"/>
                        <a:pt x="239" y="60"/>
                        <a:pt x="160" y="60"/>
                      </a:cubicBezTo>
                      <a:cubicBezTo>
                        <a:pt x="108" y="60"/>
                        <a:pt x="75" y="95"/>
                        <a:pt x="75" y="305"/>
                      </a:cubicBezTo>
                      <a:cubicBezTo>
                        <a:pt x="75" y="368"/>
                        <a:pt x="74" y="523"/>
                        <a:pt x="166" y="523"/>
                      </a:cubicBezTo>
                      <a:close/>
                      <a:moveTo>
                        <a:pt x="312" y="604"/>
                      </a:moveTo>
                      <a:lnTo>
                        <a:pt x="312" y="604"/>
                      </a:lnTo>
                      <a:cubicBezTo>
                        <a:pt x="312" y="711"/>
                        <a:pt x="308" y="810"/>
                        <a:pt x="162" y="810"/>
                      </a:cubicBezTo>
                      <a:cubicBezTo>
                        <a:pt x="62" y="810"/>
                        <a:pt x="15" y="750"/>
                        <a:pt x="15" y="652"/>
                      </a:cubicBezTo>
                      <a:lnTo>
                        <a:pt x="15" y="630"/>
                      </a:lnTo>
                      <a:lnTo>
                        <a:pt x="86" y="630"/>
                      </a:lnTo>
                      <a:lnTo>
                        <a:pt x="86" y="640"/>
                      </a:lnTo>
                      <a:cubicBezTo>
                        <a:pt x="86" y="694"/>
                        <a:pt x="101" y="742"/>
                        <a:pt x="164" y="742"/>
                      </a:cubicBezTo>
                      <a:cubicBezTo>
                        <a:pt x="245" y="742"/>
                        <a:pt x="238" y="671"/>
                        <a:pt x="238" y="609"/>
                      </a:cubicBezTo>
                      <a:lnTo>
                        <a:pt x="238" y="542"/>
                      </a:lnTo>
                      <a:cubicBezTo>
                        <a:pt x="214" y="570"/>
                        <a:pt x="184" y="582"/>
                        <a:pt x="146" y="582"/>
                      </a:cubicBezTo>
                      <a:cubicBezTo>
                        <a:pt x="3" y="582"/>
                        <a:pt x="0" y="385"/>
                        <a:pt x="0" y="283"/>
                      </a:cubicBezTo>
                      <a:cubicBezTo>
                        <a:pt x="0" y="187"/>
                        <a:pt x="12" y="0"/>
                        <a:pt x="145" y="0"/>
                      </a:cubicBezTo>
                      <a:cubicBezTo>
                        <a:pt x="184" y="0"/>
                        <a:pt x="216" y="18"/>
                        <a:pt x="237" y="48"/>
                      </a:cubicBezTo>
                      <a:lnTo>
                        <a:pt x="239" y="48"/>
                      </a:lnTo>
                      <a:lnTo>
                        <a:pt x="239" y="9"/>
                      </a:lnTo>
                      <a:lnTo>
                        <a:pt x="312" y="9"/>
                      </a:lnTo>
                      <a:lnTo>
                        <a:pt x="312" y="604"/>
                      </a:lnTo>
                      <a:close/>
                    </a:path>
                  </a:pathLst>
                </a:custGeom>
                <a:solidFill>
                  <a:srgbClr val="5B7223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  <p:sp>
              <p:nvSpPr>
                <p:cNvPr id="26" name="Freeform 22"/>
                <p:cNvSpPr>
                  <a:spLocks noEditPoints="1"/>
                </p:cNvSpPr>
                <p:nvPr>
                  <p:custDataLst>
                    <p:tags r:id="rId13"/>
                  </p:custDataLst>
                </p:nvPr>
              </p:nvSpPr>
              <p:spPr bwMode="auto">
                <a:xfrm>
                  <a:off x="8625091" y="3487328"/>
                  <a:ext cx="594674" cy="411697"/>
                </a:xfrm>
                <a:custGeom>
                  <a:avLst/>
                  <a:gdLst>
                    <a:gd name="T0" fmla="*/ 389 w 389"/>
                    <a:gd name="T1" fmla="*/ 269 h 269"/>
                    <a:gd name="T2" fmla="*/ 389 w 389"/>
                    <a:gd name="T3" fmla="*/ 269 h 269"/>
                    <a:gd name="T4" fmla="*/ 356 w 389"/>
                    <a:gd name="T5" fmla="*/ 269 h 269"/>
                    <a:gd name="T6" fmla="*/ 356 w 389"/>
                    <a:gd name="T7" fmla="*/ 34 h 269"/>
                    <a:gd name="T8" fmla="*/ 355 w 389"/>
                    <a:gd name="T9" fmla="*/ 34 h 269"/>
                    <a:gd name="T10" fmla="*/ 295 w 389"/>
                    <a:gd name="T11" fmla="*/ 269 h 269"/>
                    <a:gd name="T12" fmla="*/ 272 w 389"/>
                    <a:gd name="T13" fmla="*/ 269 h 269"/>
                    <a:gd name="T14" fmla="*/ 213 w 389"/>
                    <a:gd name="T15" fmla="*/ 34 h 269"/>
                    <a:gd name="T16" fmla="*/ 211 w 389"/>
                    <a:gd name="T17" fmla="*/ 34 h 269"/>
                    <a:gd name="T18" fmla="*/ 211 w 389"/>
                    <a:gd name="T19" fmla="*/ 269 h 269"/>
                    <a:gd name="T20" fmla="*/ 179 w 389"/>
                    <a:gd name="T21" fmla="*/ 269 h 269"/>
                    <a:gd name="T22" fmla="*/ 179 w 389"/>
                    <a:gd name="T23" fmla="*/ 0 h 269"/>
                    <a:gd name="T24" fmla="*/ 235 w 389"/>
                    <a:gd name="T25" fmla="*/ 0 h 269"/>
                    <a:gd name="T26" fmla="*/ 283 w 389"/>
                    <a:gd name="T27" fmla="*/ 189 h 269"/>
                    <a:gd name="T28" fmla="*/ 284 w 389"/>
                    <a:gd name="T29" fmla="*/ 189 h 269"/>
                    <a:gd name="T30" fmla="*/ 334 w 389"/>
                    <a:gd name="T31" fmla="*/ 0 h 269"/>
                    <a:gd name="T32" fmla="*/ 389 w 389"/>
                    <a:gd name="T33" fmla="*/ 0 h 269"/>
                    <a:gd name="T34" fmla="*/ 389 w 389"/>
                    <a:gd name="T35" fmla="*/ 269 h 269"/>
                    <a:gd name="T36" fmla="*/ 150 w 389"/>
                    <a:gd name="T37" fmla="*/ 32 h 269"/>
                    <a:gd name="T38" fmla="*/ 150 w 389"/>
                    <a:gd name="T39" fmla="*/ 32 h 269"/>
                    <a:gd name="T40" fmla="*/ 92 w 389"/>
                    <a:gd name="T41" fmla="*/ 32 h 269"/>
                    <a:gd name="T42" fmla="*/ 92 w 389"/>
                    <a:gd name="T43" fmla="*/ 269 h 269"/>
                    <a:gd name="T44" fmla="*/ 59 w 389"/>
                    <a:gd name="T45" fmla="*/ 269 h 269"/>
                    <a:gd name="T46" fmla="*/ 59 w 389"/>
                    <a:gd name="T47" fmla="*/ 32 h 269"/>
                    <a:gd name="T48" fmla="*/ 0 w 389"/>
                    <a:gd name="T49" fmla="*/ 32 h 269"/>
                    <a:gd name="T50" fmla="*/ 0 w 389"/>
                    <a:gd name="T51" fmla="*/ 0 h 269"/>
                    <a:gd name="T52" fmla="*/ 150 w 389"/>
                    <a:gd name="T53" fmla="*/ 0 h 269"/>
                    <a:gd name="T54" fmla="*/ 150 w 389"/>
                    <a:gd name="T55" fmla="*/ 32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89" h="269">
                      <a:moveTo>
                        <a:pt x="389" y="269"/>
                      </a:moveTo>
                      <a:lnTo>
                        <a:pt x="389" y="269"/>
                      </a:lnTo>
                      <a:lnTo>
                        <a:pt x="356" y="269"/>
                      </a:lnTo>
                      <a:lnTo>
                        <a:pt x="356" y="34"/>
                      </a:lnTo>
                      <a:lnTo>
                        <a:pt x="355" y="34"/>
                      </a:lnTo>
                      <a:lnTo>
                        <a:pt x="295" y="269"/>
                      </a:lnTo>
                      <a:lnTo>
                        <a:pt x="272" y="269"/>
                      </a:lnTo>
                      <a:lnTo>
                        <a:pt x="213" y="34"/>
                      </a:lnTo>
                      <a:lnTo>
                        <a:pt x="211" y="34"/>
                      </a:lnTo>
                      <a:lnTo>
                        <a:pt x="211" y="269"/>
                      </a:lnTo>
                      <a:lnTo>
                        <a:pt x="179" y="269"/>
                      </a:lnTo>
                      <a:lnTo>
                        <a:pt x="179" y="0"/>
                      </a:lnTo>
                      <a:lnTo>
                        <a:pt x="235" y="0"/>
                      </a:lnTo>
                      <a:lnTo>
                        <a:pt x="283" y="189"/>
                      </a:lnTo>
                      <a:lnTo>
                        <a:pt x="284" y="189"/>
                      </a:lnTo>
                      <a:lnTo>
                        <a:pt x="334" y="0"/>
                      </a:lnTo>
                      <a:lnTo>
                        <a:pt x="389" y="0"/>
                      </a:lnTo>
                      <a:lnTo>
                        <a:pt x="389" y="269"/>
                      </a:lnTo>
                      <a:close/>
                      <a:moveTo>
                        <a:pt x="150" y="32"/>
                      </a:moveTo>
                      <a:lnTo>
                        <a:pt x="150" y="32"/>
                      </a:lnTo>
                      <a:lnTo>
                        <a:pt x="92" y="32"/>
                      </a:lnTo>
                      <a:lnTo>
                        <a:pt x="92" y="269"/>
                      </a:lnTo>
                      <a:lnTo>
                        <a:pt x="59" y="269"/>
                      </a:lnTo>
                      <a:lnTo>
                        <a:pt x="59" y="32"/>
                      </a:lnTo>
                      <a:lnTo>
                        <a:pt x="0" y="32"/>
                      </a:lnTo>
                      <a:lnTo>
                        <a:pt x="0" y="0"/>
                      </a:lnTo>
                      <a:lnTo>
                        <a:pt x="150" y="0"/>
                      </a:lnTo>
                      <a:lnTo>
                        <a:pt x="150" y="32"/>
                      </a:lnTo>
                      <a:close/>
                    </a:path>
                  </a:pathLst>
                </a:custGeom>
                <a:solidFill>
                  <a:srgbClr val="595959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atin typeface="Blackoak Std" pitchFamily="82" charset="0"/>
                  </a:endParaRPr>
                </a:p>
              </p:txBody>
            </p:sp>
          </p:grpSp>
        </p:grpSp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130" y="2089605"/>
              <a:ext cx="2080075" cy="25878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8543" y="2108200"/>
            <a:ext cx="1325137" cy="1554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Text Placeholder 13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1635760" y="3779520"/>
            <a:ext cx="7329111" cy="3078479"/>
          </a:xfrm>
        </p:spPr>
        <p:txBody>
          <a:bodyPr/>
          <a:lstStyle>
            <a:lvl1pPr marL="228600" indent="-228600">
              <a:spcBef>
                <a:spcPts val="600"/>
              </a:spcBef>
              <a:buClr>
                <a:srgbClr val="A642F0"/>
              </a:buClr>
              <a:buSzPct val="100000"/>
              <a:defRPr sz="1800" baseline="0">
                <a:solidFill>
                  <a:srgbClr val="7030A0"/>
                </a:solidFill>
              </a:defRPr>
            </a:lvl1pPr>
            <a:lvl2pPr marL="628650" indent="-285750">
              <a:spcBef>
                <a:spcPts val="600"/>
              </a:spcBef>
              <a:buClr>
                <a:srgbClr val="A642F0"/>
              </a:buClr>
              <a:buSzPct val="60000"/>
              <a:defRPr sz="1800">
                <a:solidFill>
                  <a:srgbClr val="7030A0"/>
                </a:solidFill>
              </a:defRPr>
            </a:lvl2pPr>
            <a:lvl3pPr marL="914400" indent="-228600">
              <a:spcBef>
                <a:spcPts val="600"/>
              </a:spcBef>
              <a:buClr>
                <a:srgbClr val="A642F0"/>
              </a:buClr>
              <a:buSzPct val="80000"/>
              <a:defRPr sz="1800">
                <a:solidFill>
                  <a:srgbClr val="7030A0"/>
                </a:solidFill>
              </a:defRPr>
            </a:lvl3pPr>
            <a:lvl4pPr marL="1257300" indent="-228600">
              <a:spcBef>
                <a:spcPts val="600"/>
              </a:spcBef>
              <a:buClr>
                <a:srgbClr val="A642F0"/>
              </a:buClr>
              <a:buSzPct val="80000"/>
              <a:defRPr sz="1800">
                <a:solidFill>
                  <a:srgbClr val="7030A0"/>
                </a:solidFill>
              </a:defRPr>
            </a:lvl4pPr>
            <a:lvl5pPr marL="1600200" indent="-228600">
              <a:spcBef>
                <a:spcPts val="600"/>
              </a:spcBef>
              <a:buClr>
                <a:srgbClr val="A642F0"/>
              </a:buClr>
              <a:buSzPct val="80000"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Use this ONLY if there are several distinct — and LONG — topics within a section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E18A0F-8AB0-4FA9-BD3D-A9DDA08147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C4999F-7A29-4070-BCA6-126699DD52F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98415B-846E-48ED-AC47-888BE47B7CF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833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1849" y="1200150"/>
            <a:ext cx="8122171" cy="530225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297720" y="6657945"/>
            <a:ext cx="3625993" cy="200055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736012" y="6561667"/>
            <a:ext cx="218008" cy="296333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201A21-A451-4CF2-B582-DF5797153365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814891D-DAB4-4BC0-BAA7-BE6C85F1C6C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EBCCD33-10CB-406C-977C-CA10F50F3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45607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1849" y="1906438"/>
            <a:ext cx="8133022" cy="45959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7" hasCustomPrompt="1"/>
            <p:custDataLst>
              <p:tags r:id="rId2"/>
            </p:custDataLst>
          </p:nvPr>
        </p:nvSpPr>
        <p:spPr>
          <a:xfrm>
            <a:off x="831849" y="1186767"/>
            <a:ext cx="8133022" cy="387798"/>
          </a:xfrm>
          <a:noFill/>
          <a:ln w="9525">
            <a:noFill/>
            <a:miter lim="800000"/>
            <a:headEnd/>
            <a:tailEnd/>
          </a:ln>
        </p:spPr>
        <p:txBody>
          <a:bodyPr anchor="ctr" anchorCtr="0"/>
          <a:lstStyle>
            <a:lvl1pPr marL="0" indent="0">
              <a:lnSpc>
                <a:spcPct val="90000"/>
              </a:lnSpc>
              <a:buNone/>
              <a:def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42F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 may be up to two lines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3CDF82-4017-4604-8EED-9808B06523F5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C2260606-A08C-4423-B6D9-3B4A880ABA7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369C976-C613-477C-8E63-D5393BE9AC5B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F08340-C8B5-4C5F-89DC-29443446BB20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9D7EA499-69DD-49B5-9BCD-504EB4908CA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425791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Inden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7DCC6B1-7DFE-4053-A9E5-323A8E7736EF}"/>
              </a:ext>
            </a:extLst>
          </p:cNvPr>
          <p:cNvSpPr/>
          <p:nvPr/>
        </p:nvSpPr>
        <p:spPr bwMode="gray">
          <a:xfrm>
            <a:off x="295275" y="1143000"/>
            <a:ext cx="2819400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1"/>
            </p:custDataLst>
          </p:nvPr>
        </p:nvSpPr>
        <p:spPr>
          <a:xfrm>
            <a:off x="3344501" y="1209965"/>
            <a:ext cx="5620370" cy="5346110"/>
          </a:xfr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>
            <a:lvl1pPr marL="347663" indent="-347663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5475" indent="-277813" algn="l" rtl="0" fontAlgn="base">
              <a:spcAft>
                <a:spcPct val="0"/>
              </a:spcAft>
              <a:buClr>
                <a:schemeClr val="accent1">
                  <a:lumMod val="60000"/>
                  <a:lumOff val="40000"/>
                </a:schemeClr>
              </a:buClr>
              <a:buSzPct val="75000"/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8892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6175" indent="-23177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7950" indent="-231775" algn="l" rtl="0" fontAlgn="base">
              <a:spcAft>
                <a:spcPct val="0"/>
              </a:spcAft>
              <a:tabLst/>
              <a:def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B64D72-84E3-4B00-BD7D-945A7C8AF3C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50471" y="1209965"/>
            <a:ext cx="3003504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A88021E3-134C-46F8-B8B9-6F348817DBA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4AEA411D-8CF8-43CD-BBDF-CB90DB76CF4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FFBC21E-6BB7-4E0F-B1A2-51FA8E88AF2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6C19551-D9A4-4A2F-9475-B5C96272FDE8}"/>
              </a:ext>
            </a:extLst>
          </p:cNvPr>
          <p:cNvSpPr/>
          <p:nvPr userDrawn="1"/>
        </p:nvSpPr>
        <p:spPr>
          <a:xfrm>
            <a:off x="115570" y="1139774"/>
            <a:ext cx="8912860" cy="528637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A23F32-C291-47EC-935B-475D2F23A920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0ACDB4E7-8935-4A2B-9A64-D4447A736F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1237358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Ind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  <p:custDataLst>
              <p:tags r:id="rId1"/>
            </p:custDataLst>
          </p:nvPr>
        </p:nvSpPr>
        <p:spPr>
          <a:xfrm>
            <a:off x="3344501" y="2002420"/>
            <a:ext cx="5620370" cy="4571999"/>
          </a:xfrm>
        </p:spPr>
        <p:txBody>
          <a:bodyPr>
            <a:noAutofit/>
          </a:bodyPr>
          <a:lstStyle>
            <a:lvl1pPr marL="347663" indent="-347663">
              <a:defRPr sz="2400"/>
            </a:lvl1pPr>
            <a:lvl2pPr marL="682625" indent="-334963">
              <a:defRPr sz="2400"/>
            </a:lvl2pPr>
            <a:lvl3pPr marL="971550" indent="-288925">
              <a:defRPr sz="2400"/>
            </a:lvl3pPr>
            <a:lvl4pPr marL="1262063" indent="-290513">
              <a:defRPr sz="2400"/>
            </a:lvl4pPr>
            <a:lvl5pPr marL="1481138" indent="-219075"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  <p:custDataLst>
              <p:tags r:id="rId2"/>
            </p:custDataLst>
          </p:nvPr>
        </p:nvSpPr>
        <p:spPr>
          <a:xfrm>
            <a:off x="3347457" y="1053296"/>
            <a:ext cx="5617414" cy="833377"/>
          </a:xfr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42F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 may be up </a:t>
            </a:r>
            <a:br>
              <a:rPr lang="en-US" dirty="0"/>
            </a:br>
            <a:r>
              <a:rPr lang="en-US" dirty="0"/>
              <a:t>to two lines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3DC176-1528-4CFE-B8D8-367083F9867B}"/>
              </a:ext>
            </a:extLst>
          </p:cNvPr>
          <p:cNvSpPr/>
          <p:nvPr/>
        </p:nvSpPr>
        <p:spPr bwMode="gray">
          <a:xfrm>
            <a:off x="295275" y="1143000"/>
            <a:ext cx="2819400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53E158-665A-4128-B59F-A8DAAF91510C}"/>
              </a:ext>
            </a:extLst>
          </p:cNvPr>
          <p:cNvSpPr/>
          <p:nvPr userDrawn="1">
            <p:custDataLst>
              <p:tags r:id="rId4"/>
            </p:custDataLst>
          </p:nvPr>
        </p:nvSpPr>
        <p:spPr>
          <a:xfrm>
            <a:off x="150471" y="1209965"/>
            <a:ext cx="3003504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A17B10-75C4-427C-BE20-5576CC7D826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B487D-68BD-4249-96E0-35F55E275F8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6C5655-AC79-4150-A360-FFDEF61D2E7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EEEFB6-0ECC-448D-B330-AA11B8D63683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99E5E587-1B5A-4A35-872F-D6DDD4F58D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2190607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Ind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1"/>
            </p:custDataLst>
          </p:nvPr>
        </p:nvSpPr>
        <p:spPr>
          <a:xfrm>
            <a:off x="3392424" y="1209965"/>
            <a:ext cx="5572447" cy="5376030"/>
          </a:xfr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>
            <a:lvl1pPr marL="347663" indent="-347663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625" indent="-27622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28892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3325" indent="-23177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138" indent="-219075" algn="l" rtl="0" fontAlgn="base">
              <a:spcAft>
                <a:spcPct val="0"/>
              </a:spcAft>
              <a:def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2E6713-3A3B-47EA-ADA7-359C6447DB8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CD135257-C5EB-44A1-83E4-88F42A01CD6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0A56602-DB9C-49FC-83D6-CEC4FEBBC3C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3A6058-85E3-41AA-80A7-544044906828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681F0FEA-D200-4C90-814D-05A320D60E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B2AE935-5388-4999-A418-DFB3EDF3133E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150471" y="1209965"/>
            <a:ext cx="3003504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734554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um Ind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1"/>
            </p:custDataLst>
          </p:nvPr>
        </p:nvSpPr>
        <p:spPr>
          <a:xfrm>
            <a:off x="3869758" y="1209965"/>
            <a:ext cx="5095113" cy="5376030"/>
          </a:xfr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>
            <a:lvl1pPr marL="347663" indent="-347663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625" indent="-27622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28892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3325" indent="-23177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138" indent="-219075" algn="l" rtl="0" fontAlgn="base">
              <a:spcAft>
                <a:spcPct val="0"/>
              </a:spcAft>
              <a:def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24117A-89E9-4A0A-9E13-BE0DA4377357}"/>
              </a:ext>
            </a:extLst>
          </p:cNvPr>
          <p:cNvSpPr/>
          <p:nvPr/>
        </p:nvSpPr>
        <p:spPr bwMode="gray">
          <a:xfrm>
            <a:off x="295274" y="1143000"/>
            <a:ext cx="3429681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7ECF78-BC2A-4C5B-B3B4-6FF6F5A7D56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50471" y="1209964"/>
            <a:ext cx="3574484" cy="4428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2E6713-3A3B-47EA-ADA7-359C6447DB8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CD135257-C5EB-44A1-83E4-88F42A01CD6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0A56602-DB9C-49FC-83D6-CEC4FEBBC3C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3A6058-85E3-41AA-80A7-544044906828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681F0FEA-D200-4C90-814D-05A320D60E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249358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Indent MEDI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3869758" y="1851950"/>
            <a:ext cx="5123771" cy="4722470"/>
          </a:xfrm>
        </p:spPr>
        <p:txBody>
          <a:bodyPr/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  <p:custDataLst>
              <p:tags r:id="rId2"/>
            </p:custDataLst>
          </p:nvPr>
        </p:nvSpPr>
        <p:spPr>
          <a:xfrm>
            <a:off x="3869758" y="1030148"/>
            <a:ext cx="5123771" cy="821801"/>
          </a:xfrm>
        </p:spPr>
        <p:txBody>
          <a:bodyPr anchor="ctr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2600" b="1" baseline="0">
                <a:solidFill>
                  <a:srgbClr val="A642F0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 up to two lines if necessary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D49BF0-1AB9-43E5-90FB-E30D3F688FE7}"/>
              </a:ext>
            </a:extLst>
          </p:cNvPr>
          <p:cNvSpPr/>
          <p:nvPr/>
        </p:nvSpPr>
        <p:spPr bwMode="gray">
          <a:xfrm>
            <a:off x="295274" y="1143000"/>
            <a:ext cx="3429681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5B2BD3-5F8B-4C03-881F-99908030770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50471" y="1209964"/>
            <a:ext cx="3574484" cy="4428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D726E0-0937-432B-B46E-58A87DEC7895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4FAA82-7D68-4194-89D8-E1FAC04FB1C0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5C41A330-3AC1-4856-92FB-C1E53B3E9C2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8820405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ACF5AE-EF40-4578-B539-8B0D55CFEDCC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431968A8-4B99-4AE5-9E38-F327DC4463E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941567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Ind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1"/>
            </p:custDataLst>
          </p:nvPr>
        </p:nvSpPr>
        <p:spPr>
          <a:xfrm>
            <a:off x="4596153" y="1209965"/>
            <a:ext cx="4368718" cy="5376030"/>
          </a:xfr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>
            <a:lvl1pPr marL="347663" indent="-347663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625" indent="-27622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28892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3325" indent="-231775" algn="l" rtl="0" fontAlgn="base">
              <a:spcAft>
                <a:spcPct val="0"/>
              </a:spcAft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138" indent="-219075" algn="l" rtl="0" fontAlgn="base">
              <a:spcAft>
                <a:spcPct val="0"/>
              </a:spcAft>
              <a:def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23E27E-CA37-408E-8673-82A137CC45C5}"/>
              </a:ext>
            </a:extLst>
          </p:cNvPr>
          <p:cNvSpPr/>
          <p:nvPr/>
        </p:nvSpPr>
        <p:spPr bwMode="gray">
          <a:xfrm>
            <a:off x="295273" y="1143000"/>
            <a:ext cx="4206240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A91E68-DB03-43BA-9528-6E8AEF301AF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50471" y="1209965"/>
            <a:ext cx="4300880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F4625EEF-30A8-4BA1-805F-B8ACC1CBD9E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97FCD48C-2F3D-4410-B8CA-444CB5269A4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02E3D3B9-D21A-47A5-8540-FD348102BC5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29A2A38-A713-472C-B548-29D6D5E79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8502A8-4A70-4AAD-B8CE-4865F61C06F8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12101A64-B24A-40ED-9FA2-C9CA8E56BE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783245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Indent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4613832" y="1851950"/>
            <a:ext cx="4351039" cy="2115964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 hasCustomPrompt="1"/>
            <p:custDataLst>
              <p:tags r:id="rId2"/>
            </p:custDataLst>
          </p:nvPr>
        </p:nvSpPr>
        <p:spPr>
          <a:xfrm>
            <a:off x="4613832" y="1030148"/>
            <a:ext cx="4351039" cy="821801"/>
          </a:xfrm>
        </p:spPr>
        <p:txBody>
          <a:bodyPr anchor="ctr" anchorCtr="0">
            <a:normAutofit/>
          </a:bodyPr>
          <a:lstStyle>
            <a:lvl1pPr marL="0" indent="0" algn="l">
              <a:lnSpc>
                <a:spcPct val="85000"/>
              </a:lnSpc>
              <a:spcBef>
                <a:spcPts val="0"/>
              </a:spcBef>
              <a:buNone/>
              <a:defRPr sz="2600" b="1" baseline="0">
                <a:solidFill>
                  <a:srgbClr val="A642F0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 up to two lines if necessary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0CA83A-6329-43C2-949C-85E6C7C22264}"/>
              </a:ext>
            </a:extLst>
          </p:cNvPr>
          <p:cNvSpPr/>
          <p:nvPr/>
        </p:nvSpPr>
        <p:spPr bwMode="gray">
          <a:xfrm>
            <a:off x="295273" y="1143000"/>
            <a:ext cx="4206240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AB65C8-77E3-4AC2-804F-6606F0518A8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50471" y="1209965"/>
            <a:ext cx="4300880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2BD75E-7A22-44F9-82B1-78F1D4530334}"/>
              </a:ext>
            </a:extLst>
          </p:cNvPr>
          <p:cNvSpPr>
            <a:spLocks noGrp="1"/>
          </p:cNvSpPr>
          <p:nvPr>
            <p:ph type="dt" sz="half" idx="2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2064FE-D1EA-4F52-8BBA-EC4F70D204CB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61BB8EA7-28DF-4AC4-A4D0-9D964AA22F0D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34A0AF-EE79-4C95-A254-1BE4E814FC71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A7E4324A-8DA4-4DA4-BF83-D2006E239FB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3475064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eck Your Understa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26453" y="1163204"/>
            <a:ext cx="8138418" cy="792525"/>
          </a:xfrm>
        </p:spPr>
        <p:txBody>
          <a:bodyPr wrap="square" anchor="t" anchorCtr="0">
            <a:spAutoFit/>
          </a:bodyPr>
          <a:lstStyle>
            <a:lvl1pPr marL="396875" indent="-396875">
              <a:lnSpc>
                <a:spcPct val="100000"/>
              </a:lnSpc>
              <a:spcBef>
                <a:spcPts val="1800"/>
              </a:spcBef>
              <a:buNone/>
              <a:defRPr sz="2200" b="1"/>
            </a:lvl1pPr>
            <a:lvl2pPr>
              <a:lnSpc>
                <a:spcPct val="100000"/>
              </a:lnSpc>
              <a:defRPr sz="2200"/>
            </a:lvl2pPr>
          </a:lstStyle>
          <a:p>
            <a:pPr lvl="0"/>
            <a:r>
              <a:rPr lang="en-US" dirty="0"/>
              <a:t>1.	Click to edit Master text styles</a:t>
            </a:r>
          </a:p>
          <a:p>
            <a:pPr lvl="1"/>
            <a:r>
              <a:rPr lang="en-US" dirty="0"/>
              <a:t>xx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1228436" y="2471487"/>
            <a:ext cx="7194204" cy="1962076"/>
          </a:xfrm>
        </p:spPr>
        <p:txBody>
          <a:bodyPr wrap="square">
            <a:spAutoFit/>
          </a:bodyPr>
          <a:lstStyle>
            <a:lvl1pPr marL="396875" indent="-396875">
              <a:lnSpc>
                <a:spcPct val="100000"/>
              </a:lnSpc>
              <a:spcBef>
                <a:spcPts val="2400"/>
              </a:spcBef>
              <a:buClrTx/>
              <a:buSzPct val="100000"/>
              <a:buFont typeface="+mj-lt"/>
              <a:buAutoNum type="alphaLcPeriod"/>
              <a:defRPr sz="2200"/>
            </a:lvl1pPr>
            <a:lvl2pPr>
              <a:lnSpc>
                <a:spcPct val="100000"/>
              </a:lnSpc>
              <a:defRPr sz="2200"/>
            </a:lvl2pPr>
            <a:lvl3pPr>
              <a:lnSpc>
                <a:spcPct val="100000"/>
              </a:lnSpc>
              <a:defRPr sz="2200"/>
            </a:lvl3pPr>
            <a:lvl4pPr>
              <a:lnSpc>
                <a:spcPct val="100000"/>
              </a:lnSpc>
              <a:defRPr sz="2200"/>
            </a:lvl4pPr>
            <a:lvl5pPr>
              <a:lnSpc>
                <a:spcPct val="100000"/>
              </a:lnSpc>
              <a:defRPr sz="2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9D809C-9435-4C0A-A465-C8EEAA957E1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B857D6-C81E-4C5D-B7BB-B167CF7BE6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FC7E81-A263-4292-8768-F9DC8718760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F2654F-26CE-453A-9247-95D094A4B463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5DCE131-0AE6-4F6C-B530-B4DF8831EA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6202701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YU blank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854074" y="1224944"/>
            <a:ext cx="8110797" cy="2154436"/>
          </a:xfrm>
        </p:spPr>
        <p:txBody>
          <a:bodyPr wrap="square" bIns="0" anchor="t" anchorCtr="0">
            <a:spAutoFit/>
          </a:bodyPr>
          <a:lstStyle>
            <a:lvl1pPr marL="344488" indent="-344488">
              <a:spcBef>
                <a:spcPts val="900"/>
              </a:spcBef>
              <a:buNone/>
              <a:defRPr sz="2200" b="0" baseline="0">
                <a:latin typeface="Segoe UI Semibold" panose="020B0702040204020203" pitchFamily="34" charset="0"/>
              </a:defRPr>
            </a:lvl1pPr>
            <a:lvl2pPr marL="569913" indent="-225425">
              <a:spcBef>
                <a:spcPts val="900"/>
              </a:spcBef>
              <a:defRPr sz="2200"/>
            </a:lvl2pPr>
            <a:lvl3pPr marL="801688" indent="-225425">
              <a:spcBef>
                <a:spcPts val="900"/>
              </a:spcBef>
              <a:defRPr sz="2200"/>
            </a:lvl3pPr>
            <a:lvl4pPr marL="1027113" indent="-225425">
              <a:spcBef>
                <a:spcPts val="900"/>
              </a:spcBef>
              <a:defRPr sz="2200"/>
            </a:lvl4pPr>
            <a:lvl5pPr marL="1258888" indent="-225425">
              <a:spcBef>
                <a:spcPts val="900"/>
              </a:spcBef>
              <a:defRPr sz="2200"/>
            </a:lvl5pPr>
          </a:lstStyle>
          <a:p>
            <a:pPr lvl="0"/>
            <a:r>
              <a:rPr lang="en-US" dirty="0"/>
              <a:t>1.	CYU stem may be up to really long… </a:t>
            </a:r>
          </a:p>
          <a:p>
            <a:pPr lvl="1"/>
            <a:r>
              <a:rPr lang="en-US" dirty="0"/>
              <a:t>With multiple levels</a:t>
            </a:r>
          </a:p>
          <a:p>
            <a:pPr lvl="2"/>
            <a:r>
              <a:rPr lang="en-US" dirty="0"/>
              <a:t>Of bullets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A60CB7-6AA3-41D3-8F00-FC70B2EBAE9B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65D4263-B62F-4425-872E-1857563F196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52C3F69-7368-4CA6-BEEA-23FB5812F298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A3A4AE-40CD-4CC7-8FD6-907EE3709873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6867D316-3C4C-4129-9763-E52A2702C51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23328499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9788" y="1911926"/>
            <a:ext cx="3886200" cy="4662493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285750" indent="-285750" algn="l" rtl="0" fontAlgn="base"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1038" indent="-285750" algn="l" rtl="0" fontAlgn="base"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025" indent="-228600" algn="l" rtl="0" fontAlgn="base"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4638" indent="-228600" algn="l" rtl="0" fontAlgn="base"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03425" indent="-228600" algn="l" rtl="0" fontAlgn="base">
              <a:spcAft>
                <a:spcPct val="0"/>
              </a:spcAft>
              <a:defRPr lang="en-US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8671" y="1911926"/>
            <a:ext cx="3886200" cy="4662493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285750" indent="-285750" algn="l" rtl="0" fontAlgn="base"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1038" indent="-285750" algn="l" rtl="0" fontAlgn="base"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89025" indent="-228600" algn="l" rtl="0" fontAlgn="base"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43050" indent="-227013" algn="l" rtl="0" fontAlgn="base"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03425" indent="-228600" algn="l" rtl="0" fontAlgn="base">
              <a:spcAft>
                <a:spcPct val="0"/>
              </a:spcAft>
              <a:defRPr lang="en-US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839787" y="1163993"/>
            <a:ext cx="3886200" cy="627864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2400" b="1" baseline="0">
                <a:solidFill>
                  <a:srgbClr val="A642F0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 up to two lines if necessary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5078671" y="1163993"/>
            <a:ext cx="3886200" cy="627864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2400" b="1">
                <a:solidFill>
                  <a:srgbClr val="A642F0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Text up to two lines if necessary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CC85E8-D803-45D2-B474-F507954BBC35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4A9E40-68E6-4846-BE89-007135746017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E47B982-3BDA-42B8-B3FA-6E7DAB1F2CD6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7F499A-5F48-4C11-A867-B9CE8F63C64A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D2F5F87D-E886-453B-8028-68DCD36A985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10098960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1"/>
            </p:custDataLst>
          </p:nvPr>
        </p:nvSpPr>
        <p:spPr>
          <a:xfrm>
            <a:off x="839788" y="1958197"/>
            <a:ext cx="3886200" cy="4555894"/>
          </a:xfr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lIns="45720" tIns="182880" rIns="45720">
            <a:noAutofit/>
          </a:bodyPr>
          <a:lstStyle>
            <a:lvl1pPr marL="285750" indent="-285750" algn="l" rtl="0" fontAlgn="base">
              <a:spcBef>
                <a:spcPts val="1200"/>
              </a:spcBef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9913" indent="-285750" algn="l" rtl="0" fontAlgn="base">
              <a:spcBef>
                <a:spcPts val="600"/>
              </a:spcBef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4075" indent="-284163" algn="l" rtl="0" fontAlgn="base">
              <a:spcBef>
                <a:spcPts val="600"/>
              </a:spcBef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7438" indent="-233363" algn="l" rtl="0" fontAlgn="base">
              <a:spcBef>
                <a:spcPts val="300"/>
              </a:spcBef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11275" indent="-223838" algn="l" rtl="0" fontAlgn="base">
              <a:spcBef>
                <a:spcPts val="300"/>
              </a:spcBef>
              <a:spcAft>
                <a:spcPct val="0"/>
              </a:spcAft>
              <a:defRPr lang="en-US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2"/>
            </p:custDataLst>
          </p:nvPr>
        </p:nvSpPr>
        <p:spPr>
          <a:xfrm>
            <a:off x="5078671" y="1958197"/>
            <a:ext cx="3886200" cy="4555894"/>
          </a:xfrm>
          <a:solidFill>
            <a:srgbClr val="F3E5FF"/>
          </a:solidFill>
          <a:ln w="9525">
            <a:noFill/>
            <a:miter lim="800000"/>
            <a:headEnd/>
            <a:tailEnd/>
          </a:ln>
        </p:spPr>
        <p:txBody>
          <a:bodyPr lIns="45720" tIns="182880" rIns="45720">
            <a:noAutofit/>
          </a:bodyPr>
          <a:lstStyle>
            <a:lvl1pPr marL="285750" indent="-285750" algn="l" rtl="0" fontAlgn="base">
              <a:spcBef>
                <a:spcPts val="1200"/>
              </a:spcBef>
              <a:spcAft>
                <a:spcPct val="0"/>
              </a:spcAft>
              <a:buClr>
                <a:srgbClr val="A642F0"/>
              </a:buClr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9913" indent="-285750" algn="l" rtl="0" fontAlgn="base">
              <a:spcBef>
                <a:spcPts val="600"/>
              </a:spcBef>
              <a:spcAft>
                <a:spcPct val="0"/>
              </a:spcAft>
              <a:buClr>
                <a:srgbClr val="A642F0"/>
              </a:buClr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4075" indent="-284163" algn="l" rtl="0" fontAlgn="base">
              <a:spcBef>
                <a:spcPts val="600"/>
              </a:spcBef>
              <a:spcAft>
                <a:spcPct val="0"/>
              </a:spcAft>
              <a:buClr>
                <a:srgbClr val="A642F0"/>
              </a:buClr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7438" indent="-233363" algn="l" rtl="0" fontAlgn="base">
              <a:spcBef>
                <a:spcPts val="300"/>
              </a:spcBef>
              <a:spcAft>
                <a:spcPct val="0"/>
              </a:spcAft>
              <a:buClr>
                <a:srgbClr val="A642F0"/>
              </a:buClr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11275" indent="-223838" algn="l" rtl="0" fontAlgn="base">
              <a:spcBef>
                <a:spcPts val="300"/>
              </a:spcBef>
              <a:spcAft>
                <a:spcPct val="0"/>
              </a:spcAft>
              <a:buClr>
                <a:srgbClr val="A642F0"/>
              </a:buClr>
              <a:defRPr lang="en-US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839789" y="1186062"/>
            <a:ext cx="3886200" cy="685873"/>
          </a:xfrm>
          <a:solidFill>
            <a:schemeClr val="accent1"/>
          </a:solidFill>
        </p:spPr>
        <p:txBody>
          <a:bodyPr lIns="45720" rIns="45720" anchor="ctr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2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078671" y="1186062"/>
            <a:ext cx="3886200" cy="685873"/>
          </a:xfrm>
          <a:solidFill>
            <a:srgbClr val="A642F0"/>
          </a:solidFill>
        </p:spPr>
        <p:txBody>
          <a:bodyPr lIns="45720" rIns="45720" anchor="ctr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2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774A4E-7845-47C6-9C5E-91D58BAB9123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08D3C6-2C43-4C38-81F6-17B8669594E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0A9CB72-5411-4272-A027-90E12C44B95D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A735F2-1453-4C4B-AB0D-ED1E4E72054A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871BAE9A-84F1-4EB3-862D-24FAE732B4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1797170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Al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1"/>
            </p:custDataLst>
          </p:nvPr>
        </p:nvSpPr>
        <p:spPr>
          <a:xfrm>
            <a:off x="831214" y="2316480"/>
            <a:ext cx="3886200" cy="4197610"/>
          </a:xfr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lIns="45720" tIns="182880" rIns="45720">
            <a:noAutofit/>
          </a:bodyPr>
          <a:lstStyle>
            <a:lvl1pPr marL="285750" indent="-285750" algn="l" rtl="0" fontAlgn="base">
              <a:spcBef>
                <a:spcPts val="1200"/>
              </a:spcBef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9913" indent="-285750" algn="l" rtl="0" fontAlgn="base">
              <a:spcBef>
                <a:spcPts val="600"/>
              </a:spcBef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4075" indent="-284163" algn="l" rtl="0" fontAlgn="base">
              <a:spcBef>
                <a:spcPts val="600"/>
              </a:spcBef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7438" indent="-233363" algn="l" rtl="0" fontAlgn="base">
              <a:spcBef>
                <a:spcPts val="300"/>
              </a:spcBef>
              <a:spcAft>
                <a:spcPct val="0"/>
              </a:spcAft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11275" indent="-223838" algn="l" rtl="0" fontAlgn="base">
              <a:spcBef>
                <a:spcPts val="300"/>
              </a:spcBef>
              <a:spcAft>
                <a:spcPct val="0"/>
              </a:spcAft>
              <a:defRPr lang="en-US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2"/>
            </p:custDataLst>
          </p:nvPr>
        </p:nvSpPr>
        <p:spPr>
          <a:xfrm>
            <a:off x="5078671" y="2316480"/>
            <a:ext cx="3886200" cy="4197610"/>
          </a:xfrm>
          <a:solidFill>
            <a:srgbClr val="F3E5FF"/>
          </a:solidFill>
          <a:ln w="9525">
            <a:solidFill>
              <a:srgbClr val="A642F0"/>
            </a:solidFill>
            <a:miter lim="800000"/>
            <a:headEnd/>
            <a:tailEnd/>
          </a:ln>
        </p:spPr>
        <p:txBody>
          <a:bodyPr lIns="45720" tIns="182880" rIns="45720">
            <a:noAutofit/>
          </a:bodyPr>
          <a:lstStyle>
            <a:lvl1pPr marL="285750" indent="-285750" algn="l" rtl="0" fontAlgn="base">
              <a:spcBef>
                <a:spcPts val="1200"/>
              </a:spcBef>
              <a:spcAft>
                <a:spcPct val="0"/>
              </a:spcAft>
              <a:buClr>
                <a:srgbClr val="A642F0"/>
              </a:buClr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69913" indent="-285750" algn="l" rtl="0" fontAlgn="base">
              <a:spcBef>
                <a:spcPts val="600"/>
              </a:spcBef>
              <a:spcAft>
                <a:spcPct val="0"/>
              </a:spcAft>
              <a:buClr>
                <a:srgbClr val="A642F0"/>
              </a:buClr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4075" indent="-284163" algn="l" rtl="0" fontAlgn="base">
              <a:spcBef>
                <a:spcPts val="600"/>
              </a:spcBef>
              <a:spcAft>
                <a:spcPct val="0"/>
              </a:spcAft>
              <a:buClr>
                <a:srgbClr val="A642F0"/>
              </a:buClr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87438" indent="-233363" algn="l" rtl="0" fontAlgn="base">
              <a:spcBef>
                <a:spcPts val="300"/>
              </a:spcBef>
              <a:spcAft>
                <a:spcPct val="0"/>
              </a:spcAft>
              <a:buClr>
                <a:srgbClr val="A642F0"/>
              </a:buClr>
              <a:defRPr lang="en-US" sz="2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11275" indent="-223838" algn="l" rtl="0" fontAlgn="base">
              <a:spcBef>
                <a:spcPts val="300"/>
              </a:spcBef>
              <a:spcAft>
                <a:spcPct val="0"/>
              </a:spcAft>
              <a:buClr>
                <a:srgbClr val="A642F0"/>
              </a:buClr>
              <a:defRPr lang="en-US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  <p:custDataLst>
              <p:tags r:id="rId3"/>
            </p:custDataLst>
          </p:nvPr>
        </p:nvSpPr>
        <p:spPr>
          <a:xfrm>
            <a:off x="831214" y="1767840"/>
            <a:ext cx="3886200" cy="568960"/>
          </a:xfr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lIns="45720" rIns="45720" anchor="ctr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up to two lines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/>
            <p:custDataLst>
              <p:tags r:id="rId4"/>
            </p:custDataLst>
          </p:nvPr>
        </p:nvSpPr>
        <p:spPr>
          <a:xfrm>
            <a:off x="5078671" y="1767840"/>
            <a:ext cx="3886200" cy="568960"/>
          </a:xfrm>
          <a:solidFill>
            <a:srgbClr val="A642F0"/>
          </a:solidFill>
          <a:ln>
            <a:solidFill>
              <a:srgbClr val="A642F0"/>
            </a:solidFill>
          </a:ln>
        </p:spPr>
        <p:txBody>
          <a:bodyPr lIns="45720" rIns="45720" anchor="ctr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8" hasCustomPrompt="1"/>
            <p:custDataLst>
              <p:tags r:id="rId5"/>
            </p:custDataLst>
          </p:nvPr>
        </p:nvSpPr>
        <p:spPr>
          <a:xfrm>
            <a:off x="831214" y="1023628"/>
            <a:ext cx="8133657" cy="673092"/>
          </a:xfr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Autofit/>
          </a:bodyPr>
          <a:lstStyle>
            <a:lvl1pPr marL="0" indent="0" algn="ctr">
              <a:lnSpc>
                <a:spcPct val="90000"/>
              </a:lnSpc>
              <a:buNone/>
              <a:def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42F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 up to two lines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2850E3-115E-4F68-AC30-620D103B84F3}"/>
              </a:ext>
            </a:extLst>
          </p:cNvPr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3EED5D-2EFD-4C62-A597-D1C99C64CFF7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4A08F37-8A2B-4292-AC09-A7E892492ED8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680EA9-F573-414B-93E1-37C307F26003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B9834D7F-6164-4384-A478-F4A0E8645FA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25578613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48315" y="1094508"/>
            <a:ext cx="5816556" cy="128847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lIns="228600" tIns="45720" rIns="45720" bIns="45720">
            <a:noAutofit/>
          </a:bodyPr>
          <a:lstStyle>
            <a:lvl1pPr marL="230188" indent="-230188" algn="l" rtl="0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3088" indent="-233363" algn="l" rtl="0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spcAft>
                <a:spcPct val="0"/>
              </a:spcAft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295275" y="1117672"/>
            <a:ext cx="3119257" cy="1113142"/>
          </a:xfrm>
          <a:prstGeom prst="rightArrow">
            <a:avLst>
              <a:gd name="adj1" fmla="val 69551"/>
              <a:gd name="adj2" fmla="val 50000"/>
            </a:avLst>
          </a:prstGeom>
          <a:solidFill>
            <a:schemeClr val="accent1"/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91440" anchor="ctr">
            <a:noAutofit/>
          </a:bodyPr>
          <a:lstStyle>
            <a:lvl1pPr marL="0" indent="0" algn="r">
              <a:lnSpc>
                <a:spcPct val="90000"/>
              </a:lnSpc>
              <a:buFontTx/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sz="half" idx="15"/>
          </p:nvPr>
        </p:nvSpPr>
        <p:spPr>
          <a:xfrm>
            <a:off x="3148315" y="2515369"/>
            <a:ext cx="5816556" cy="128847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accent3"/>
            </a:solidFill>
            <a:miter lim="800000"/>
            <a:headEnd/>
            <a:tailEnd/>
          </a:ln>
        </p:spPr>
        <p:txBody>
          <a:bodyPr lIns="228600" tIns="45720" rIns="45720" bIns="45720">
            <a:noAutofit/>
          </a:bodyPr>
          <a:lstStyle>
            <a:lvl1pPr marL="230188" indent="-230188" algn="l" rtl="0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3088" indent="-233363" algn="l" rtl="0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3"/>
              </a:buClr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spcAft>
                <a:spcPct val="0"/>
              </a:spcAft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295275" y="2538533"/>
            <a:ext cx="3119257" cy="1113142"/>
          </a:xfrm>
          <a:prstGeom prst="rightArrow">
            <a:avLst>
              <a:gd name="adj1" fmla="val 69551"/>
              <a:gd name="adj2" fmla="val 50000"/>
            </a:avLst>
          </a:prstGeom>
          <a:solidFill>
            <a:schemeClr val="accent3"/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91440" anchor="ctr">
            <a:noAutofit/>
          </a:bodyPr>
          <a:lstStyle>
            <a:lvl1pPr marL="0" indent="0" algn="r">
              <a:lnSpc>
                <a:spcPct val="90000"/>
              </a:lnSpc>
              <a:buFontTx/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7"/>
          </p:nvPr>
        </p:nvSpPr>
        <p:spPr>
          <a:xfrm>
            <a:off x="3148315" y="3936230"/>
            <a:ext cx="5816556" cy="128847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  <a:miter lim="800000"/>
            <a:headEnd/>
            <a:tailEnd/>
          </a:ln>
        </p:spPr>
        <p:txBody>
          <a:bodyPr lIns="228600" tIns="45720" rIns="45720" bIns="45720">
            <a:noAutofit/>
          </a:bodyPr>
          <a:lstStyle>
            <a:lvl1pPr marL="230188" indent="-230188" algn="l" rtl="0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5"/>
              </a:buClr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3088" indent="-233363" algn="l" rtl="0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5"/>
              </a:buClr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spcAft>
                <a:spcPct val="0"/>
              </a:spcAft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295275" y="3959394"/>
            <a:ext cx="3119257" cy="1113142"/>
          </a:xfrm>
          <a:prstGeom prst="rightArrow">
            <a:avLst>
              <a:gd name="adj1" fmla="val 69551"/>
              <a:gd name="adj2" fmla="val 50000"/>
            </a:avLst>
          </a:prstGeom>
          <a:solidFill>
            <a:schemeClr val="accent4"/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91440" anchor="ctr">
            <a:noAutofit/>
          </a:bodyPr>
          <a:lstStyle>
            <a:lvl1pPr marL="0" indent="0" algn="r">
              <a:lnSpc>
                <a:spcPct val="90000"/>
              </a:lnSpc>
              <a:buFontTx/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19"/>
          </p:nvPr>
        </p:nvSpPr>
        <p:spPr>
          <a:xfrm>
            <a:off x="3148315" y="5357091"/>
            <a:ext cx="5816556" cy="1288473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lIns="228600" tIns="45720" rIns="45720" bIns="45720">
            <a:noAutofit/>
          </a:bodyPr>
          <a:lstStyle>
            <a:lvl1pPr marL="230188" indent="-230188" algn="l" rtl="0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3088" indent="-233363" algn="l" rtl="0" fontAlgn="base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bg2"/>
              </a:buClr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rtl="0" fontAlgn="base"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rtl="0" fontAlgn="base">
              <a:spcAft>
                <a:spcPct val="0"/>
              </a:spcAft>
              <a:defRPr lang="en-US" sz="2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rtl="0" fontAlgn="base">
              <a:spcAft>
                <a:spcPct val="0"/>
              </a:spcAft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295275" y="5380255"/>
            <a:ext cx="3119257" cy="1113142"/>
          </a:xfrm>
          <a:prstGeom prst="rightArrow">
            <a:avLst>
              <a:gd name="adj1" fmla="val 69551"/>
              <a:gd name="adj2" fmla="val 50000"/>
            </a:avLst>
          </a:prstGeom>
          <a:solidFill>
            <a:schemeClr val="bg2"/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91440" anchor="ctr">
            <a:noAutofit/>
          </a:bodyPr>
          <a:lstStyle>
            <a:lvl1pPr marL="0" indent="0" algn="r">
              <a:lnSpc>
                <a:spcPct val="90000"/>
              </a:lnSpc>
              <a:buFontTx/>
              <a:buNone/>
              <a:defRPr sz="22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9C3CB3-D471-4045-BA03-5DFE93B1E107}"/>
              </a:ext>
            </a:extLst>
          </p:cNvPr>
          <p:cNvSpPr>
            <a:spLocks noGrp="1"/>
          </p:cNvSpPr>
          <p:nvPr>
            <p:ph type="dt" sz="half" idx="2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667C41-AECE-48DE-A813-FF0B62495161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B88CC8-27F7-4E41-AD6E-7ADB7580990B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BC54246-F333-4A60-83F3-B0D1AD31F4D4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1CCF0238-86EB-4BF1-89CC-7E67CDBB34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24418203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2"/>
          <p:cNvSpPr>
            <a:spLocks noGrp="1"/>
          </p:cNvSpPr>
          <p:nvPr>
            <p:ph type="body" sz="quarter" idx="18" hasCustomPrompt="1"/>
            <p:custDataLst>
              <p:tags r:id="rId1"/>
            </p:custDataLst>
          </p:nvPr>
        </p:nvSpPr>
        <p:spPr>
          <a:xfrm>
            <a:off x="831214" y="1023628"/>
            <a:ext cx="8133657" cy="673092"/>
          </a:xfr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42F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 up to two lines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F58438-A9AC-4064-87CD-A32DE399E2C0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28E844-5BB8-4B8A-957E-E7B7BDEB2BB6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22FC248-A478-43D0-BA39-7A7EDF2F00B7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C0F36C-D775-403D-8B04-AD6F6EA1B399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5E01153-000C-46E5-9E82-B922D0F8DE7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28043800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01DF61-991B-4DF6-8A58-F1380FD2B9C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8BB6E3-FEBE-49BB-9280-D07480D6FCA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23987A-CA97-4834-8821-15017ED3F1E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3E8CDB-9D6B-41D6-9DB0-395177A18195}"/>
              </a:ext>
            </a:extLst>
          </p:cNvPr>
          <p:cNvSpPr txBox="1"/>
          <p:nvPr userDrawn="1"/>
        </p:nvSpPr>
        <p:spPr>
          <a:xfrm>
            <a:off x="8370527" y="373938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7F9D1B4C-8268-41C8-AB10-B41AEB8E4F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74736" y="602482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5620206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 Title w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  <p:custDataLst>
              <p:tags r:id="rId1"/>
            </p:custDataLst>
          </p:nvPr>
        </p:nvSpPr>
        <p:spPr>
          <a:xfrm>
            <a:off x="198169" y="711200"/>
            <a:ext cx="8760636" cy="211596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79" y="1"/>
            <a:ext cx="510792" cy="62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980DCA2D-B729-4968-AF08-DCC68805E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1"/>
            <a:ext cx="7357450" cy="58851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B472320-F625-4327-A4BE-0EFE9C582B95}"/>
              </a:ext>
            </a:extLst>
          </p:cNvPr>
          <p:cNvCxnSpPr>
            <a:cxnSpLocks/>
          </p:cNvCxnSpPr>
          <p:nvPr/>
        </p:nvCxnSpPr>
        <p:spPr>
          <a:xfrm>
            <a:off x="744134" y="577282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961992AD-F871-4586-846E-91858EB9080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853A2B9A-CF51-4ACA-80D4-208568054EA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0D02DD9C-5383-452D-8CB8-0740D0C7894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EA87E1-7965-47C4-A28A-DD628F68AA89}"/>
              </a:ext>
            </a:extLst>
          </p:cNvPr>
          <p:cNvSpPr txBox="1"/>
          <p:nvPr userDrawn="1"/>
        </p:nvSpPr>
        <p:spPr>
          <a:xfrm>
            <a:off x="8399865" y="39659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004DAB0-C61B-4CCC-BE95-CBD04936F5C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268203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432030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 Title Standard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  <p:custDataLst>
              <p:tags r:id="rId1"/>
            </p:custDataLst>
          </p:nvPr>
        </p:nvSpPr>
        <p:spPr>
          <a:xfrm>
            <a:off x="3146429" y="711200"/>
            <a:ext cx="5818442" cy="328551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Edit </a:t>
            </a:r>
            <a:br>
              <a:rPr lang="en-US" dirty="0"/>
            </a:br>
            <a:r>
              <a:rPr lang="en-US" dirty="0"/>
              <a:t>Master </a:t>
            </a:r>
            <a:br>
              <a:rPr lang="en-US" dirty="0"/>
            </a:br>
            <a:r>
              <a:rPr lang="en-US" dirty="0"/>
              <a:t>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D1A52D-7735-4E4C-8155-64623EC083B9}"/>
              </a:ext>
            </a:extLst>
          </p:cNvPr>
          <p:cNvSpPr/>
          <p:nvPr/>
        </p:nvSpPr>
        <p:spPr bwMode="gray">
          <a:xfrm>
            <a:off x="185195" y="711200"/>
            <a:ext cx="2819400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3E9E0D7-ED94-4D6A-8D0A-447DC0E15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1"/>
            <a:ext cx="7357450" cy="5885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DFF960-D1BC-454F-9653-0486EE36A2F6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85195" y="711200"/>
            <a:ext cx="2819400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582F875C-150C-4771-A18A-9CF9A95CD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79" y="1"/>
            <a:ext cx="510792" cy="62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2857722-CEBD-44A4-982E-4E706AF3111B}"/>
              </a:ext>
            </a:extLst>
          </p:cNvPr>
          <p:cNvCxnSpPr>
            <a:cxnSpLocks/>
          </p:cNvCxnSpPr>
          <p:nvPr/>
        </p:nvCxnSpPr>
        <p:spPr>
          <a:xfrm>
            <a:off x="744134" y="577282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E7C77-C15A-40A8-9847-AE5F4846C0A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DDFC89-A9BC-4F09-882D-9C712BA33A1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F96ACC0E-2FC6-4528-8017-5E07CE97F0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AA4542-77D2-4C4A-AD94-A2378EBDA624}"/>
              </a:ext>
            </a:extLst>
          </p:cNvPr>
          <p:cNvSpPr txBox="1"/>
          <p:nvPr userDrawn="1"/>
        </p:nvSpPr>
        <p:spPr>
          <a:xfrm>
            <a:off x="8399865" y="39659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24EDE217-57EA-4E30-8F7D-9957265D6F5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268203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11661204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 Title Medium Wide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3833408" y="711200"/>
            <a:ext cx="5131463" cy="5791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D1A52D-7735-4E4C-8155-64623EC083B9}"/>
              </a:ext>
            </a:extLst>
          </p:cNvPr>
          <p:cNvSpPr/>
          <p:nvPr/>
        </p:nvSpPr>
        <p:spPr bwMode="gray">
          <a:xfrm>
            <a:off x="185195" y="711200"/>
            <a:ext cx="3429000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000" b="1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8C07A2B-AAC5-48E6-A3B2-198D58F1A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1"/>
            <a:ext cx="7357450" cy="5885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09DD782-1EA2-49FD-B085-6F3FF565EAB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50471" y="711200"/>
            <a:ext cx="3463724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94B30CCB-AF49-4F8F-A603-34BA15E71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79" y="1"/>
            <a:ext cx="510792" cy="62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CFC1749-66CD-4010-9245-C80397527661}"/>
              </a:ext>
            </a:extLst>
          </p:cNvPr>
          <p:cNvCxnSpPr>
            <a:cxnSpLocks/>
          </p:cNvCxnSpPr>
          <p:nvPr/>
        </p:nvCxnSpPr>
        <p:spPr>
          <a:xfrm>
            <a:off x="744134" y="577282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C6F70B-57B9-41DB-9725-6C598D03F03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558F15-2ABD-4785-952D-DC6254189C7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DDA9FB3-1E78-47BB-A0D3-39B72DB2EE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2405D3-0DD7-4ABE-8D57-06F8CF38A666}"/>
              </a:ext>
            </a:extLst>
          </p:cNvPr>
          <p:cNvSpPr txBox="1"/>
          <p:nvPr userDrawn="1"/>
        </p:nvSpPr>
        <p:spPr>
          <a:xfrm>
            <a:off x="8399865" y="39659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8B32E7E6-9493-4CAB-805E-47ACC0FDD66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268203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5813100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 Title Wide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4627735" y="711200"/>
            <a:ext cx="4337136" cy="5791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D1A52D-7735-4E4C-8155-64623EC083B9}"/>
              </a:ext>
            </a:extLst>
          </p:cNvPr>
          <p:cNvSpPr/>
          <p:nvPr/>
        </p:nvSpPr>
        <p:spPr bwMode="gray">
          <a:xfrm>
            <a:off x="185195" y="711200"/>
            <a:ext cx="4206240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37AA52F-F12D-4132-A38E-2ADB88363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1"/>
            <a:ext cx="7357450" cy="5885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621BAC7-AD2F-4DA4-A2CD-AFCAD15D7DF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50471" y="711200"/>
            <a:ext cx="4240964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4CA11B6E-6597-4D23-B634-8BB3098D1F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79" y="1"/>
            <a:ext cx="510792" cy="62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9A87DFE-AE3E-460E-97CC-621176D069D8}"/>
              </a:ext>
            </a:extLst>
          </p:cNvPr>
          <p:cNvCxnSpPr>
            <a:cxnSpLocks/>
          </p:cNvCxnSpPr>
          <p:nvPr/>
        </p:nvCxnSpPr>
        <p:spPr>
          <a:xfrm>
            <a:off x="744134" y="577282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22D78-52E7-44D0-B40F-CEFFDBCE5E5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0240C5-5664-4B46-9789-ED06FB3B7B9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F0295CC-C956-4554-BB71-DB321241D57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A458F7-E66B-455C-8190-D8D1F0D81E88}"/>
              </a:ext>
            </a:extLst>
          </p:cNvPr>
          <p:cNvSpPr txBox="1"/>
          <p:nvPr userDrawn="1"/>
        </p:nvSpPr>
        <p:spPr>
          <a:xfrm>
            <a:off x="8399865" y="39659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44377BC1-4317-4E51-817A-851E5F9AD2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268203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27917930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 Title w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198169" y="1440872"/>
            <a:ext cx="8760636" cy="506152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46246F74-01FB-4D6C-9C1C-40628A76EDEA}"/>
              </a:ext>
            </a:extLst>
          </p:cNvPr>
          <p:cNvSpPr>
            <a:spLocks noGrp="1"/>
          </p:cNvSpPr>
          <p:nvPr>
            <p:ph type="body" sz="quarter" idx="18" hasCustomPrompt="1"/>
            <p:custDataLst>
              <p:tags r:id="rId2"/>
            </p:custDataLst>
          </p:nvPr>
        </p:nvSpPr>
        <p:spPr>
          <a:xfrm>
            <a:off x="198170" y="682240"/>
            <a:ext cx="8760635" cy="673092"/>
          </a:xfr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42F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 up to two lines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B95C638-C2AA-4943-A5ED-1EA94B11B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1"/>
            <a:ext cx="7357450" cy="5885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3FAE3B79-8646-4372-870B-7BB205CE7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79" y="1"/>
            <a:ext cx="510792" cy="62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915BAEC-0C0D-433F-AF02-FED3ADAE4395}"/>
              </a:ext>
            </a:extLst>
          </p:cNvPr>
          <p:cNvCxnSpPr>
            <a:cxnSpLocks/>
          </p:cNvCxnSpPr>
          <p:nvPr/>
        </p:nvCxnSpPr>
        <p:spPr>
          <a:xfrm>
            <a:off x="744134" y="577282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8879C5-5E1E-4479-A6DD-81B17EF3C9E7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78DB35-3CD8-41C1-B7B0-103A01CAE1EF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290C640-51E5-436D-A727-AA5ACF10A99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80546-74E5-4B0B-8218-B245E9140B2B}"/>
              </a:ext>
            </a:extLst>
          </p:cNvPr>
          <p:cNvSpPr txBox="1"/>
          <p:nvPr userDrawn="1"/>
        </p:nvSpPr>
        <p:spPr>
          <a:xfrm>
            <a:off x="8399865" y="39659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7E01F02E-2696-42D8-B2DA-F0B8EDF9E5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268203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587367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 Title no pic o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3D1A52D-7735-4E4C-8155-64623EC083B9}"/>
              </a:ext>
            </a:extLst>
          </p:cNvPr>
          <p:cNvSpPr/>
          <p:nvPr/>
        </p:nvSpPr>
        <p:spPr bwMode="gray">
          <a:xfrm>
            <a:off x="185195" y="711200"/>
            <a:ext cx="2819400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3E9E0D7-ED94-4D6A-8D0A-447DC0E15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1"/>
            <a:ext cx="7357450" cy="5885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582F875C-150C-4771-A18A-9CF9A95CD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79" y="1"/>
            <a:ext cx="510792" cy="62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2857722-CEBD-44A4-982E-4E706AF3111B}"/>
              </a:ext>
            </a:extLst>
          </p:cNvPr>
          <p:cNvCxnSpPr>
            <a:cxnSpLocks/>
          </p:cNvCxnSpPr>
          <p:nvPr/>
        </p:nvCxnSpPr>
        <p:spPr>
          <a:xfrm>
            <a:off x="744134" y="577282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E7C77-C15A-40A8-9847-AE5F4846C0A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7DDFC89-A9BC-4F09-882D-9C712BA33A1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F96ACC0E-2FC6-4528-8017-5E07CE97F0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9E9C9E-2EBF-4F97-939D-B7EE8EB87BCC}"/>
              </a:ext>
            </a:extLst>
          </p:cNvPr>
          <p:cNvSpPr txBox="1"/>
          <p:nvPr userDrawn="1"/>
        </p:nvSpPr>
        <p:spPr>
          <a:xfrm>
            <a:off x="8399865" y="39659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2166D440-A559-4E51-9BA5-5B45182C4B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268203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9913247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igh Title w Subtitle Standard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3269673" y="1440872"/>
            <a:ext cx="5689132" cy="506152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46246F74-01FB-4D6C-9C1C-40628A76EDEA}"/>
              </a:ext>
            </a:extLst>
          </p:cNvPr>
          <p:cNvSpPr>
            <a:spLocks noGrp="1"/>
          </p:cNvSpPr>
          <p:nvPr>
            <p:ph type="body" sz="quarter" idx="18" hasCustomPrompt="1"/>
            <p:custDataLst>
              <p:tags r:id="rId2"/>
            </p:custDataLst>
          </p:nvPr>
        </p:nvSpPr>
        <p:spPr>
          <a:xfrm>
            <a:off x="185196" y="682240"/>
            <a:ext cx="8773609" cy="673092"/>
          </a:xfr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42F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 up to two lines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3A7C44-5480-4863-B297-E7CB02F37BE8}"/>
              </a:ext>
            </a:extLst>
          </p:cNvPr>
          <p:cNvSpPr/>
          <p:nvPr/>
        </p:nvSpPr>
        <p:spPr bwMode="gray">
          <a:xfrm>
            <a:off x="185195" y="1408433"/>
            <a:ext cx="2819400" cy="3462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B288061-5CE6-4756-92E0-EE7B315CD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1"/>
            <a:ext cx="7357450" cy="5885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5120D5-6AE5-4C27-8176-09B411BB37F8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50471" y="1440872"/>
            <a:ext cx="2951544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B2938698-42A8-4724-8BFA-EAD066995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79" y="1"/>
            <a:ext cx="510792" cy="62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1E495A1-103D-4CF5-9DF0-DAD6C84C58D8}"/>
              </a:ext>
            </a:extLst>
          </p:cNvPr>
          <p:cNvCxnSpPr>
            <a:cxnSpLocks/>
          </p:cNvCxnSpPr>
          <p:nvPr/>
        </p:nvCxnSpPr>
        <p:spPr>
          <a:xfrm>
            <a:off x="744134" y="577282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4C8C51-F8B0-4B2E-82E9-6D4D281504DD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6284FED7-6BD9-4E66-9BEE-E3ACC9512854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D65752B6-69DD-484A-BD5E-AE55FC8F93A2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B93480-03C8-474C-8D73-F92C6DF8F5D3}"/>
              </a:ext>
            </a:extLst>
          </p:cNvPr>
          <p:cNvSpPr txBox="1"/>
          <p:nvPr userDrawn="1"/>
        </p:nvSpPr>
        <p:spPr>
          <a:xfrm>
            <a:off x="8399865" y="39659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D68DDADB-7E0C-4AAF-91D7-F99885C3C3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268203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27605188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w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744134" y="1319514"/>
            <a:ext cx="8214671" cy="51828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A4FE4AF1-3D9F-4D88-99A8-4D25769A3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54" y="332509"/>
            <a:ext cx="641550" cy="790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2DA9DC00-DEFA-4EF3-9CB7-CF27DD760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0"/>
            <a:ext cx="7362918" cy="11226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75FF95E-3BEA-457A-A69D-9ED1D6198AC9}"/>
              </a:ext>
            </a:extLst>
          </p:cNvPr>
          <p:cNvCxnSpPr>
            <a:cxnSpLocks/>
          </p:cNvCxnSpPr>
          <p:nvPr/>
        </p:nvCxnSpPr>
        <p:spPr>
          <a:xfrm>
            <a:off x="744134" y="1142999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2A0B95-2E18-4DE7-B65C-0761CBE65C3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DA27B34-B5B8-48DA-BDD4-99BB760BED2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7DE9F4E-C48D-44FA-82ED-9724CF884B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B64C77-8DC5-4EDE-AF13-02F5CC4962EF}"/>
              </a:ext>
            </a:extLst>
          </p:cNvPr>
          <p:cNvSpPr txBox="1"/>
          <p:nvPr userDrawn="1"/>
        </p:nvSpPr>
        <p:spPr>
          <a:xfrm>
            <a:off x="8399865" y="564207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8C4D3B5E-FE8B-4C0C-981B-AB57C84F0FD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792751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8449529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w 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4134" y="2048719"/>
            <a:ext cx="8214671" cy="445368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744134" y="1255122"/>
            <a:ext cx="8214671" cy="673092"/>
          </a:xfr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42F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 up to two lines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895E1A72-6B75-42E1-B4B1-1D8158F992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54" y="332509"/>
            <a:ext cx="641550" cy="790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457297-F094-40E9-A568-57F3E07C3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0"/>
            <a:ext cx="7362918" cy="112267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82167B2-139A-455F-B26F-62804BC6520E}"/>
              </a:ext>
            </a:extLst>
          </p:cNvPr>
          <p:cNvCxnSpPr>
            <a:cxnSpLocks/>
          </p:cNvCxnSpPr>
          <p:nvPr/>
        </p:nvCxnSpPr>
        <p:spPr>
          <a:xfrm>
            <a:off x="744134" y="1142999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5F4938F0-225C-47A7-84BC-210A1ED14936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19A91E0-F935-4111-9CB3-502B17D00D9E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F203FB5-FC60-4B4E-A494-494352F2758F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EDFAFC3-22F9-4DE6-A6A0-E0A21584BF5E}"/>
              </a:ext>
            </a:extLst>
          </p:cNvPr>
          <p:cNvSpPr txBox="1"/>
          <p:nvPr userDrawn="1"/>
        </p:nvSpPr>
        <p:spPr>
          <a:xfrm>
            <a:off x="8399865" y="564207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564A9192-71B3-46F5-826A-79AD970D1C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792751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7624763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w Title a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3341311" y="1365813"/>
            <a:ext cx="5623560" cy="51902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915A31E6-551D-4527-BD92-7455397A6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54" y="332509"/>
            <a:ext cx="641550" cy="790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C664DBDF-513C-4FF1-A64A-85BA5958A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0"/>
            <a:ext cx="7362918" cy="112267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A608BA4-D371-4037-9ACB-285D02F76192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50471" y="1365813"/>
            <a:ext cx="2951544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E986E-F947-438A-A669-E844672C8C86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2416DA1-563D-4DB3-A181-C50A144ADE65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79B1D419-B934-48D9-80B2-6AF039E6FE46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8016EF7-1F6D-48E6-AD7C-46DDC63D152B}"/>
              </a:ext>
            </a:extLst>
          </p:cNvPr>
          <p:cNvCxnSpPr>
            <a:cxnSpLocks/>
          </p:cNvCxnSpPr>
          <p:nvPr/>
        </p:nvCxnSpPr>
        <p:spPr>
          <a:xfrm>
            <a:off x="744134" y="1142999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19882CE-05F4-42B4-91F5-C3401CE22C78}"/>
              </a:ext>
            </a:extLst>
          </p:cNvPr>
          <p:cNvSpPr txBox="1"/>
          <p:nvPr userDrawn="1"/>
        </p:nvSpPr>
        <p:spPr>
          <a:xfrm>
            <a:off x="8399865" y="564207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C4EF4BF9-9F32-4AAF-AD7B-2A90E1534B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792751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37221853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w Title, Subtitle, a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3332480" y="2245489"/>
            <a:ext cx="5626325" cy="431058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  <p:custDataLst>
              <p:tags r:id="rId2"/>
            </p:custDataLst>
          </p:nvPr>
        </p:nvSpPr>
        <p:spPr>
          <a:xfrm>
            <a:off x="3332480" y="1281897"/>
            <a:ext cx="5626325" cy="833377"/>
          </a:xfr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kumimoji="0" lang="en-US" sz="2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42F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 may be up </a:t>
            </a:r>
            <a:br>
              <a:rPr lang="en-US" dirty="0"/>
            </a:br>
            <a:r>
              <a:rPr lang="en-US" dirty="0"/>
              <a:t>to two lines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6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8"/>
            <p:custDataLst>
              <p:tags r:id="rId5"/>
            </p:custDataLst>
          </p:nvPr>
        </p:nvSpPr>
        <p:spPr>
          <a:xfrm>
            <a:off x="8791747" y="6625086"/>
            <a:ext cx="173124" cy="215444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3B3A2529-EC9C-49E7-881E-EE30F0C73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54" y="332509"/>
            <a:ext cx="641550" cy="790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325E8EA0-9031-47C1-9D20-A87603FE0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0"/>
            <a:ext cx="7362918" cy="112267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174E17A-24FF-48A4-B461-2C7265227B22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50471" y="1440872"/>
            <a:ext cx="2951544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63FD8A7-384F-4E61-B2ED-342B131AC534}"/>
              </a:ext>
            </a:extLst>
          </p:cNvPr>
          <p:cNvCxnSpPr>
            <a:cxnSpLocks/>
          </p:cNvCxnSpPr>
          <p:nvPr/>
        </p:nvCxnSpPr>
        <p:spPr>
          <a:xfrm>
            <a:off x="744134" y="1142999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AD450F4A-7BE3-4A03-A963-A78D4201819D}"/>
              </a:ext>
            </a:extLst>
          </p:cNvPr>
          <p:cNvSpPr txBox="1"/>
          <p:nvPr userDrawn="1"/>
        </p:nvSpPr>
        <p:spPr>
          <a:xfrm>
            <a:off x="8399865" y="564207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42D050F6-F068-4DE1-821E-F704B8AB20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792751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8164693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w Title and WID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2652" y="1388963"/>
            <a:ext cx="4272220" cy="5197032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8791747" y="6625086"/>
            <a:ext cx="173124" cy="215444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C1C702B5-43D7-4680-8172-6F23920C6E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54" y="332509"/>
            <a:ext cx="641550" cy="790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AACC8B0-CE70-4B03-9D73-4ABEFB52205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50471" y="1388963"/>
            <a:ext cx="4300880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F9B5E72-8DAC-4EA7-9DFD-D83ECA0BAB48}"/>
              </a:ext>
            </a:extLst>
          </p:cNvPr>
          <p:cNvCxnSpPr>
            <a:cxnSpLocks/>
          </p:cNvCxnSpPr>
          <p:nvPr/>
        </p:nvCxnSpPr>
        <p:spPr>
          <a:xfrm>
            <a:off x="744134" y="1142999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8D0FCA09-0CA6-4114-B0B0-041A5AD36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0"/>
            <a:ext cx="7362918" cy="112267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4A8510-E0D3-4867-9A5A-1E2928244E99}"/>
              </a:ext>
            </a:extLst>
          </p:cNvPr>
          <p:cNvSpPr txBox="1"/>
          <p:nvPr userDrawn="1"/>
        </p:nvSpPr>
        <p:spPr>
          <a:xfrm>
            <a:off x="8399865" y="564207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758BED47-90DB-4EA3-9CB6-6427723A058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792751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16927078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w Title, Subtitle, and WID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4687747" y="2245489"/>
            <a:ext cx="4277124" cy="4310587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  <p:custDataLst>
              <p:tags r:id="rId2"/>
            </p:custDataLst>
          </p:nvPr>
        </p:nvSpPr>
        <p:spPr>
          <a:xfrm>
            <a:off x="4687747" y="1281897"/>
            <a:ext cx="4277124" cy="833377"/>
          </a:xfrm>
          <a:noFill/>
          <a:ln w="9525">
            <a:noFill/>
            <a:miter lim="800000"/>
            <a:headEnd/>
            <a:tailEnd/>
          </a:ln>
        </p:spPr>
        <p:txBody>
          <a:bodyPr anchor="ctr" anchorCtr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642F0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Subtitle may be up </a:t>
            </a:r>
            <a:br>
              <a:rPr lang="en-US" dirty="0"/>
            </a:br>
            <a:r>
              <a:rPr lang="en-US" dirty="0"/>
              <a:t>to two lines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8B38B26D-B847-444E-95F7-52C1AE34F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54" y="332509"/>
            <a:ext cx="641550" cy="790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C6CDB393-2440-4889-8CCA-C3DC8C4F4CCB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50471" y="1388963"/>
            <a:ext cx="4300880" cy="3720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58A9506-CC79-4B17-BB6C-F9E42DF61A60}"/>
              </a:ext>
            </a:extLst>
          </p:cNvPr>
          <p:cNvCxnSpPr>
            <a:cxnSpLocks/>
          </p:cNvCxnSpPr>
          <p:nvPr/>
        </p:nvCxnSpPr>
        <p:spPr>
          <a:xfrm>
            <a:off x="744134" y="1142999"/>
            <a:ext cx="8214671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C9E4691E-523F-45DF-932E-E1E9CA72F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5" y="0"/>
            <a:ext cx="7362918" cy="112267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D49F67-227B-4637-8834-949DA1E9638E}"/>
              </a:ext>
            </a:extLst>
          </p:cNvPr>
          <p:cNvSpPr txBox="1"/>
          <p:nvPr userDrawn="1"/>
        </p:nvSpPr>
        <p:spPr>
          <a:xfrm>
            <a:off x="8399865" y="564207"/>
            <a:ext cx="583493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100" baseline="0" dirty="0">
                <a:solidFill>
                  <a:srgbClr val="9D67C5"/>
                </a:solidFill>
                <a:latin typeface="+mn-lt"/>
              </a:rPr>
              <a:t>PAGE REF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7E608B04-2E86-4FEE-9DEF-8E42D5415F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04074" y="792751"/>
            <a:ext cx="779284" cy="276999"/>
          </a:xfrm>
        </p:spPr>
        <p:txBody>
          <a:bodyPr/>
          <a:lstStyle>
            <a:lvl1pPr marL="0" indent="0" algn="r">
              <a:buNone/>
              <a:defRPr sz="2000">
                <a:solidFill>
                  <a:srgbClr val="9D67C5"/>
                </a:solidFill>
              </a:defRPr>
            </a:lvl1pPr>
            <a:lvl2pPr marL="396875" indent="0">
              <a:buNone/>
              <a:defRPr sz="1800">
                <a:solidFill>
                  <a:srgbClr val="7030A0"/>
                </a:solidFill>
              </a:defRPr>
            </a:lvl2pPr>
            <a:lvl3pPr marL="738187" indent="0">
              <a:buNone/>
              <a:defRPr sz="1800">
                <a:solidFill>
                  <a:srgbClr val="7030A0"/>
                </a:solidFill>
              </a:defRPr>
            </a:lvl3pPr>
            <a:lvl4pPr marL="1025525" indent="0">
              <a:buNone/>
              <a:defRPr sz="1800">
                <a:solidFill>
                  <a:srgbClr val="7030A0"/>
                </a:solidFill>
              </a:defRPr>
            </a:lvl4pPr>
            <a:lvl5pPr marL="1311275" indent="0">
              <a:buNone/>
              <a:defRPr sz="1800">
                <a:solidFill>
                  <a:srgbClr val="7030A0"/>
                </a:solidFill>
              </a:defRPr>
            </a:lvl5pPr>
          </a:lstStyle>
          <a:p>
            <a:pPr lvl="0"/>
            <a:r>
              <a:rPr lang="en-US" dirty="0"/>
              <a:t>## - ##</a:t>
            </a:r>
          </a:p>
        </p:txBody>
      </p:sp>
    </p:spTree>
    <p:extLst>
      <p:ext uri="{BB962C8B-B14F-4D97-AF65-F5344CB8AC3E}">
        <p14:creationId xmlns:p14="http://schemas.microsoft.com/office/powerpoint/2010/main" val="10151618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  <p:custDataLst>
              <p:tags r:id="rId1"/>
            </p:custDataLst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  <p:custDataLst>
              <p:tags r:id="rId2"/>
            </p:custDataLst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01564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oomy Gray for Misc Refs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11480" y="65088"/>
            <a:ext cx="8321358" cy="437832"/>
          </a:xfrm>
        </p:spPr>
        <p:txBody>
          <a:bodyPr anchor="t" anchorCtr="0">
            <a:noAutofit/>
          </a:bodyPr>
          <a:lstStyle>
            <a:lvl1pPr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Roomy Gray for </a:t>
            </a:r>
            <a:r>
              <a:rPr lang="en-US" dirty="0" err="1"/>
              <a:t>Misc</a:t>
            </a:r>
            <a:r>
              <a:rPr lang="en-US" dirty="0"/>
              <a:t> Refs</a:t>
            </a:r>
          </a:p>
        </p:txBody>
      </p:sp>
      <p:sp>
        <p:nvSpPr>
          <p:cNvPr id="6" name="Date Placeholder 2"/>
          <p:cNvSpPr>
            <a:spLocks noGrp="1"/>
          </p:cNvSpPr>
          <p:nvPr>
            <p:ph type="dt" sz="half" idx="27"/>
          </p:nvPr>
        </p:nvSpPr>
        <p:spPr>
          <a:xfrm>
            <a:off x="6111376" y="6959265"/>
            <a:ext cx="2537554" cy="20005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20504" cy="2154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11" name="Slide Number Placeholder 7"/>
          <p:cNvSpPr>
            <a:spLocks noGrp="1"/>
          </p:cNvSpPr>
          <p:nvPr>
            <p:ph type="sldNum" sz="quarter" idx="29"/>
          </p:nvPr>
        </p:nvSpPr>
        <p:spPr>
          <a:xfrm>
            <a:off x="8849790" y="6897710"/>
            <a:ext cx="218008" cy="261610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5591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6_Roomy Gray for Misc Refs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11480" y="65088"/>
            <a:ext cx="8321358" cy="437832"/>
          </a:xfrm>
        </p:spPr>
        <p:txBody>
          <a:bodyPr anchor="t" anchorCtr="0">
            <a:noAutofit/>
          </a:bodyPr>
          <a:lstStyle>
            <a:lvl1pPr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Vector </a:t>
            </a:r>
            <a:r>
              <a:rPr lang="en-US" dirty="0" err="1"/>
              <a:t>Imgs</a:t>
            </a:r>
            <a:endParaRPr lang="en-US" dirty="0"/>
          </a:p>
        </p:txBody>
      </p:sp>
      <p:sp>
        <p:nvSpPr>
          <p:cNvPr id="6" name="Freeform 21"/>
          <p:cNvSpPr>
            <a:spLocks noChangeAspect="1"/>
          </p:cNvSpPr>
          <p:nvPr>
            <p:custDataLst>
              <p:tags r:id="rId2"/>
            </p:custDataLst>
          </p:nvPr>
        </p:nvSpPr>
        <p:spPr bwMode="auto">
          <a:xfrm>
            <a:off x="450070" y="553720"/>
            <a:ext cx="1325137" cy="1554480"/>
          </a:xfrm>
          <a:custGeom>
            <a:avLst/>
            <a:gdLst>
              <a:gd name="T0" fmla="*/ 576 w 683"/>
              <a:gd name="T1" fmla="*/ 279 h 743"/>
              <a:gd name="T2" fmla="*/ 576 w 683"/>
              <a:gd name="T3" fmla="*/ 279 h 743"/>
              <a:gd name="T4" fmla="*/ 341 w 683"/>
              <a:gd name="T5" fmla="*/ 0 h 743"/>
              <a:gd name="T6" fmla="*/ 107 w 683"/>
              <a:gd name="T7" fmla="*/ 279 h 743"/>
              <a:gd name="T8" fmla="*/ 0 w 683"/>
              <a:gd name="T9" fmla="*/ 480 h 743"/>
              <a:gd name="T10" fmla="*/ 171 w 683"/>
              <a:gd name="T11" fmla="*/ 641 h 743"/>
              <a:gd name="T12" fmla="*/ 264 w 683"/>
              <a:gd name="T13" fmla="*/ 621 h 743"/>
              <a:gd name="T14" fmla="*/ 333 w 683"/>
              <a:gd name="T15" fmla="*/ 330 h 743"/>
              <a:gd name="T16" fmla="*/ 341 w 683"/>
              <a:gd name="T17" fmla="*/ 69 h 743"/>
              <a:gd name="T18" fmla="*/ 383 w 683"/>
              <a:gd name="T19" fmla="*/ 344 h 743"/>
              <a:gd name="T20" fmla="*/ 274 w 683"/>
              <a:gd name="T21" fmla="*/ 743 h 743"/>
              <a:gd name="T22" fmla="*/ 409 w 683"/>
              <a:gd name="T23" fmla="*/ 743 h 743"/>
              <a:gd name="T24" fmla="*/ 379 w 683"/>
              <a:gd name="T25" fmla="*/ 623 h 743"/>
              <a:gd name="T26" fmla="*/ 512 w 683"/>
              <a:gd name="T27" fmla="*/ 650 h 743"/>
              <a:gd name="T28" fmla="*/ 683 w 683"/>
              <a:gd name="T29" fmla="*/ 481 h 743"/>
              <a:gd name="T30" fmla="*/ 576 w 683"/>
              <a:gd name="T31" fmla="*/ 279 h 7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83" h="743">
                <a:moveTo>
                  <a:pt x="576" y="279"/>
                </a:moveTo>
                <a:lnTo>
                  <a:pt x="576" y="279"/>
                </a:lnTo>
                <a:lnTo>
                  <a:pt x="341" y="0"/>
                </a:lnTo>
                <a:lnTo>
                  <a:pt x="107" y="279"/>
                </a:lnTo>
                <a:cubicBezTo>
                  <a:pt x="107" y="279"/>
                  <a:pt x="0" y="394"/>
                  <a:pt x="0" y="480"/>
                </a:cubicBezTo>
                <a:cubicBezTo>
                  <a:pt x="0" y="581"/>
                  <a:pt x="90" y="641"/>
                  <a:pt x="171" y="641"/>
                </a:cubicBezTo>
                <a:cubicBezTo>
                  <a:pt x="215" y="641"/>
                  <a:pt x="243" y="631"/>
                  <a:pt x="264" y="621"/>
                </a:cubicBezTo>
                <a:cubicBezTo>
                  <a:pt x="265" y="619"/>
                  <a:pt x="309" y="529"/>
                  <a:pt x="333" y="330"/>
                </a:cubicBezTo>
                <a:cubicBezTo>
                  <a:pt x="350" y="197"/>
                  <a:pt x="341" y="69"/>
                  <a:pt x="341" y="69"/>
                </a:cubicBezTo>
                <a:cubicBezTo>
                  <a:pt x="341" y="69"/>
                  <a:pt x="383" y="188"/>
                  <a:pt x="383" y="344"/>
                </a:cubicBezTo>
                <a:cubicBezTo>
                  <a:pt x="383" y="500"/>
                  <a:pt x="298" y="716"/>
                  <a:pt x="274" y="743"/>
                </a:cubicBezTo>
                <a:lnTo>
                  <a:pt x="409" y="743"/>
                </a:lnTo>
                <a:cubicBezTo>
                  <a:pt x="358" y="703"/>
                  <a:pt x="354" y="622"/>
                  <a:pt x="379" y="623"/>
                </a:cubicBezTo>
                <a:cubicBezTo>
                  <a:pt x="404" y="623"/>
                  <a:pt x="431" y="650"/>
                  <a:pt x="512" y="650"/>
                </a:cubicBezTo>
                <a:cubicBezTo>
                  <a:pt x="593" y="650"/>
                  <a:pt x="683" y="581"/>
                  <a:pt x="683" y="481"/>
                </a:cubicBezTo>
                <a:cubicBezTo>
                  <a:pt x="683" y="394"/>
                  <a:pt x="576" y="279"/>
                  <a:pt x="576" y="279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  <a:effectLst>
            <a:outerShdw blurRad="50800" dist="38100" dir="5400000" algn="t" rotWithShape="0">
              <a:schemeClr val="accent1">
                <a:lumMod val="50000"/>
                <a:alpha val="65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dirty="0">
              <a:latin typeface="Blackoak Std" pitchFamily="82" charset="0"/>
            </a:endParaRPr>
          </a:p>
        </p:txBody>
      </p:sp>
      <p:sp>
        <p:nvSpPr>
          <p:cNvPr id="7" name="Freeform 21"/>
          <p:cNvSpPr>
            <a:spLocks noChangeAspect="1"/>
          </p:cNvSpPr>
          <p:nvPr>
            <p:custDataLst>
              <p:tags r:id="rId3"/>
            </p:custDataLst>
          </p:nvPr>
        </p:nvSpPr>
        <p:spPr bwMode="auto">
          <a:xfrm>
            <a:off x="2457765" y="553720"/>
            <a:ext cx="1325137" cy="1554480"/>
          </a:xfrm>
          <a:custGeom>
            <a:avLst/>
            <a:gdLst>
              <a:gd name="T0" fmla="*/ 576 w 683"/>
              <a:gd name="T1" fmla="*/ 279 h 743"/>
              <a:gd name="T2" fmla="*/ 576 w 683"/>
              <a:gd name="T3" fmla="*/ 279 h 743"/>
              <a:gd name="T4" fmla="*/ 341 w 683"/>
              <a:gd name="T5" fmla="*/ 0 h 743"/>
              <a:gd name="T6" fmla="*/ 107 w 683"/>
              <a:gd name="T7" fmla="*/ 279 h 743"/>
              <a:gd name="T8" fmla="*/ 0 w 683"/>
              <a:gd name="T9" fmla="*/ 480 h 743"/>
              <a:gd name="T10" fmla="*/ 171 w 683"/>
              <a:gd name="T11" fmla="*/ 641 h 743"/>
              <a:gd name="T12" fmla="*/ 264 w 683"/>
              <a:gd name="T13" fmla="*/ 621 h 743"/>
              <a:gd name="T14" fmla="*/ 333 w 683"/>
              <a:gd name="T15" fmla="*/ 330 h 743"/>
              <a:gd name="T16" fmla="*/ 341 w 683"/>
              <a:gd name="T17" fmla="*/ 69 h 743"/>
              <a:gd name="T18" fmla="*/ 383 w 683"/>
              <a:gd name="T19" fmla="*/ 344 h 743"/>
              <a:gd name="T20" fmla="*/ 274 w 683"/>
              <a:gd name="T21" fmla="*/ 743 h 743"/>
              <a:gd name="T22" fmla="*/ 409 w 683"/>
              <a:gd name="T23" fmla="*/ 743 h 743"/>
              <a:gd name="T24" fmla="*/ 379 w 683"/>
              <a:gd name="T25" fmla="*/ 623 h 743"/>
              <a:gd name="T26" fmla="*/ 512 w 683"/>
              <a:gd name="T27" fmla="*/ 650 h 743"/>
              <a:gd name="T28" fmla="*/ 683 w 683"/>
              <a:gd name="T29" fmla="*/ 481 h 743"/>
              <a:gd name="T30" fmla="*/ 576 w 683"/>
              <a:gd name="T31" fmla="*/ 279 h 7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83" h="743">
                <a:moveTo>
                  <a:pt x="576" y="279"/>
                </a:moveTo>
                <a:lnTo>
                  <a:pt x="576" y="279"/>
                </a:lnTo>
                <a:lnTo>
                  <a:pt x="341" y="0"/>
                </a:lnTo>
                <a:lnTo>
                  <a:pt x="107" y="279"/>
                </a:lnTo>
                <a:cubicBezTo>
                  <a:pt x="107" y="279"/>
                  <a:pt x="0" y="394"/>
                  <a:pt x="0" y="480"/>
                </a:cubicBezTo>
                <a:cubicBezTo>
                  <a:pt x="0" y="581"/>
                  <a:pt x="90" y="641"/>
                  <a:pt x="171" y="641"/>
                </a:cubicBezTo>
                <a:cubicBezTo>
                  <a:pt x="215" y="641"/>
                  <a:pt x="243" y="631"/>
                  <a:pt x="264" y="621"/>
                </a:cubicBezTo>
                <a:cubicBezTo>
                  <a:pt x="265" y="619"/>
                  <a:pt x="309" y="529"/>
                  <a:pt x="333" y="330"/>
                </a:cubicBezTo>
                <a:cubicBezTo>
                  <a:pt x="350" y="197"/>
                  <a:pt x="341" y="69"/>
                  <a:pt x="341" y="69"/>
                </a:cubicBezTo>
                <a:cubicBezTo>
                  <a:pt x="341" y="69"/>
                  <a:pt x="383" y="188"/>
                  <a:pt x="383" y="344"/>
                </a:cubicBezTo>
                <a:cubicBezTo>
                  <a:pt x="383" y="500"/>
                  <a:pt x="298" y="716"/>
                  <a:pt x="274" y="743"/>
                </a:cubicBezTo>
                <a:lnTo>
                  <a:pt x="409" y="743"/>
                </a:lnTo>
                <a:cubicBezTo>
                  <a:pt x="358" y="703"/>
                  <a:pt x="354" y="622"/>
                  <a:pt x="379" y="623"/>
                </a:cubicBezTo>
                <a:cubicBezTo>
                  <a:pt x="404" y="623"/>
                  <a:pt x="431" y="650"/>
                  <a:pt x="512" y="650"/>
                </a:cubicBezTo>
                <a:cubicBezTo>
                  <a:pt x="593" y="650"/>
                  <a:pt x="683" y="581"/>
                  <a:pt x="683" y="481"/>
                </a:cubicBezTo>
                <a:cubicBezTo>
                  <a:pt x="683" y="394"/>
                  <a:pt x="576" y="279"/>
                  <a:pt x="576" y="279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blurRad="50800" dist="38100" dir="5400000" algn="t" rotWithShape="0">
              <a:schemeClr val="accent1">
                <a:lumMod val="50000"/>
                <a:alpha val="65000"/>
              </a:scheme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dirty="0">
              <a:latin typeface="Blackoak Std" pitchFamily="82" charset="0"/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4704520" y="852343"/>
            <a:ext cx="1054138" cy="1051560"/>
            <a:chOff x="3291586" y="1377224"/>
            <a:chExt cx="1054138" cy="1051560"/>
          </a:xfrm>
        </p:grpSpPr>
        <p:grpSp>
          <p:nvGrpSpPr>
            <p:cNvPr id="38" name="Group 37"/>
            <p:cNvGrpSpPr>
              <a:grpSpLocks noChangeAspect="1"/>
            </p:cNvGrpSpPr>
            <p:nvPr/>
          </p:nvGrpSpPr>
          <p:grpSpPr>
            <a:xfrm>
              <a:off x="3291586" y="1377224"/>
              <a:ext cx="1054138" cy="1051560"/>
              <a:chOff x="4537075" y="2590800"/>
              <a:chExt cx="649288" cy="647700"/>
            </a:xfrm>
            <a:effectLst>
              <a:outerShdw blurRad="63500" dist="38100" dir="5400000" algn="t" rotWithShape="0">
                <a:prstClr val="black">
                  <a:alpha val="30000"/>
                </a:prstClr>
              </a:outerShdw>
            </a:effectLst>
          </p:grpSpPr>
          <p:sp>
            <p:nvSpPr>
              <p:cNvPr id="40" name="Oval 18"/>
              <p:cNvSpPr>
                <a:spLocks noChangeArrowheads="1"/>
              </p:cNvSpPr>
              <p:nvPr/>
            </p:nvSpPr>
            <p:spPr bwMode="auto">
              <a:xfrm>
                <a:off x="4537075" y="2590800"/>
                <a:ext cx="649288" cy="647700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  <a:effectLst>
                <a:outerShdw blurRad="635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41" name="Freeform 19"/>
              <p:cNvSpPr>
                <a:spLocks noEditPoints="1"/>
              </p:cNvSpPr>
              <p:nvPr/>
            </p:nvSpPr>
            <p:spPr bwMode="auto">
              <a:xfrm>
                <a:off x="4583113" y="2632075"/>
                <a:ext cx="587375" cy="590550"/>
              </a:xfrm>
              <a:custGeom>
                <a:avLst/>
                <a:gdLst>
                  <a:gd name="T0" fmla="*/ 730 w 2480"/>
                  <a:gd name="T1" fmla="*/ 2493 h 2493"/>
                  <a:gd name="T2" fmla="*/ 1428 w 2480"/>
                  <a:gd name="T3" fmla="*/ 2362 h 2493"/>
                  <a:gd name="T4" fmla="*/ 1283 w 2480"/>
                  <a:gd name="T5" fmla="*/ 2079 h 2493"/>
                  <a:gd name="T6" fmla="*/ 552 w 2480"/>
                  <a:gd name="T7" fmla="*/ 2188 h 2493"/>
                  <a:gd name="T8" fmla="*/ 212 w 2480"/>
                  <a:gd name="T9" fmla="*/ 2172 h 2493"/>
                  <a:gd name="T10" fmla="*/ 730 w 2480"/>
                  <a:gd name="T11" fmla="*/ 2493 h 2493"/>
                  <a:gd name="T12" fmla="*/ 551 w 2480"/>
                  <a:gd name="T13" fmla="*/ 1858 h 2493"/>
                  <a:gd name="T14" fmla="*/ 0 w 2480"/>
                  <a:gd name="T15" fmla="*/ 1905 h 2493"/>
                  <a:gd name="T16" fmla="*/ 143 w 2480"/>
                  <a:gd name="T17" fmla="*/ 2099 h 2493"/>
                  <a:gd name="T18" fmla="*/ 551 w 2480"/>
                  <a:gd name="T19" fmla="*/ 2122 h 2493"/>
                  <a:gd name="T20" fmla="*/ 1276 w 2480"/>
                  <a:gd name="T21" fmla="*/ 1990 h 2493"/>
                  <a:gd name="T22" fmla="*/ 551 w 2480"/>
                  <a:gd name="T23" fmla="*/ 1858 h 2493"/>
                  <a:gd name="T24" fmla="*/ 828 w 2480"/>
                  <a:gd name="T25" fmla="*/ 585 h 2493"/>
                  <a:gd name="T26" fmla="*/ 775 w 2480"/>
                  <a:gd name="T27" fmla="*/ 658 h 2493"/>
                  <a:gd name="T28" fmla="*/ 671 w 2480"/>
                  <a:gd name="T29" fmla="*/ 803 h 2493"/>
                  <a:gd name="T30" fmla="*/ 1073 w 2480"/>
                  <a:gd name="T31" fmla="*/ 1093 h 2493"/>
                  <a:gd name="T32" fmla="*/ 1141 w 2480"/>
                  <a:gd name="T33" fmla="*/ 999 h 2493"/>
                  <a:gd name="T34" fmla="*/ 2324 w 2480"/>
                  <a:gd name="T35" fmla="*/ 1943 h 2493"/>
                  <a:gd name="T36" fmla="*/ 2480 w 2480"/>
                  <a:gd name="T37" fmla="*/ 1618 h 2493"/>
                  <a:gd name="T38" fmla="*/ 1266 w 2480"/>
                  <a:gd name="T39" fmla="*/ 826 h 2493"/>
                  <a:gd name="T40" fmla="*/ 1334 w 2480"/>
                  <a:gd name="T41" fmla="*/ 731 h 2493"/>
                  <a:gd name="T42" fmla="*/ 932 w 2480"/>
                  <a:gd name="T43" fmla="*/ 441 h 2493"/>
                  <a:gd name="T44" fmla="*/ 828 w 2480"/>
                  <a:gd name="T45" fmla="*/ 585 h 2493"/>
                  <a:gd name="T46" fmla="*/ 981 w 2480"/>
                  <a:gd name="T47" fmla="*/ 374 h 2493"/>
                  <a:gd name="T48" fmla="*/ 1041 w 2480"/>
                  <a:gd name="T49" fmla="*/ 291 h 2493"/>
                  <a:gd name="T50" fmla="*/ 1443 w 2480"/>
                  <a:gd name="T51" fmla="*/ 581 h 2493"/>
                  <a:gd name="T52" fmla="*/ 1383 w 2480"/>
                  <a:gd name="T53" fmla="*/ 664 h 2493"/>
                  <a:gd name="T54" fmla="*/ 981 w 2480"/>
                  <a:gd name="T55" fmla="*/ 374 h 2493"/>
                  <a:gd name="T56" fmla="*/ 1050 w 2480"/>
                  <a:gd name="T57" fmla="*/ 204 h 2493"/>
                  <a:gd name="T58" fmla="*/ 1525 w 2480"/>
                  <a:gd name="T59" fmla="*/ 547 h 2493"/>
                  <a:gd name="T60" fmla="*/ 1633 w 2480"/>
                  <a:gd name="T61" fmla="*/ 396 h 2493"/>
                  <a:gd name="T62" fmla="*/ 1159 w 2480"/>
                  <a:gd name="T63" fmla="*/ 54 h 2493"/>
                  <a:gd name="T64" fmla="*/ 1050 w 2480"/>
                  <a:gd name="T65" fmla="*/ 204 h 2493"/>
                  <a:gd name="T66" fmla="*/ 622 w 2480"/>
                  <a:gd name="T67" fmla="*/ 870 h 2493"/>
                  <a:gd name="T68" fmla="*/ 562 w 2480"/>
                  <a:gd name="T69" fmla="*/ 953 h 2493"/>
                  <a:gd name="T70" fmla="*/ 964 w 2480"/>
                  <a:gd name="T71" fmla="*/ 1243 h 2493"/>
                  <a:gd name="T72" fmla="*/ 1024 w 2480"/>
                  <a:gd name="T73" fmla="*/ 1160 h 2493"/>
                  <a:gd name="T74" fmla="*/ 622 w 2480"/>
                  <a:gd name="T75" fmla="*/ 870 h 2493"/>
                  <a:gd name="T76" fmla="*/ 483 w 2480"/>
                  <a:gd name="T77" fmla="*/ 989 h 2493"/>
                  <a:gd name="T78" fmla="*/ 957 w 2480"/>
                  <a:gd name="T79" fmla="*/ 1332 h 2493"/>
                  <a:gd name="T80" fmla="*/ 849 w 2480"/>
                  <a:gd name="T81" fmla="*/ 1482 h 2493"/>
                  <a:gd name="T82" fmla="*/ 374 w 2480"/>
                  <a:gd name="T83" fmla="*/ 1139 h 2493"/>
                  <a:gd name="T84" fmla="*/ 483 w 2480"/>
                  <a:gd name="T85" fmla="*/ 989 h 2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480" h="2493">
                    <a:moveTo>
                      <a:pt x="730" y="2493"/>
                    </a:moveTo>
                    <a:cubicBezTo>
                      <a:pt x="1117" y="2483"/>
                      <a:pt x="1428" y="2428"/>
                      <a:pt x="1428" y="2362"/>
                    </a:cubicBezTo>
                    <a:cubicBezTo>
                      <a:pt x="1353" y="2282"/>
                      <a:pt x="1327" y="2256"/>
                      <a:pt x="1283" y="2079"/>
                    </a:cubicBezTo>
                    <a:cubicBezTo>
                      <a:pt x="1200" y="2141"/>
                      <a:pt x="904" y="2188"/>
                      <a:pt x="552" y="2188"/>
                    </a:cubicBezTo>
                    <a:cubicBezTo>
                      <a:pt x="429" y="2188"/>
                      <a:pt x="314" y="2182"/>
                      <a:pt x="212" y="2172"/>
                    </a:cubicBezTo>
                    <a:cubicBezTo>
                      <a:pt x="357" y="2315"/>
                      <a:pt x="534" y="2425"/>
                      <a:pt x="730" y="2493"/>
                    </a:cubicBezTo>
                    <a:close/>
                    <a:moveTo>
                      <a:pt x="551" y="1858"/>
                    </a:moveTo>
                    <a:cubicBezTo>
                      <a:pt x="330" y="1858"/>
                      <a:pt x="133" y="1876"/>
                      <a:pt x="0" y="1905"/>
                    </a:cubicBezTo>
                    <a:cubicBezTo>
                      <a:pt x="42" y="1974"/>
                      <a:pt x="90" y="2039"/>
                      <a:pt x="143" y="2099"/>
                    </a:cubicBezTo>
                    <a:cubicBezTo>
                      <a:pt x="259" y="2114"/>
                      <a:pt x="399" y="2122"/>
                      <a:pt x="551" y="2122"/>
                    </a:cubicBezTo>
                    <a:cubicBezTo>
                      <a:pt x="951" y="2122"/>
                      <a:pt x="1276" y="2063"/>
                      <a:pt x="1276" y="1990"/>
                    </a:cubicBezTo>
                    <a:cubicBezTo>
                      <a:pt x="1276" y="1918"/>
                      <a:pt x="951" y="1858"/>
                      <a:pt x="551" y="1858"/>
                    </a:cubicBezTo>
                    <a:close/>
                    <a:moveTo>
                      <a:pt x="828" y="585"/>
                    </a:moveTo>
                    <a:lnTo>
                      <a:pt x="775" y="658"/>
                    </a:lnTo>
                    <a:lnTo>
                      <a:pt x="671" y="803"/>
                    </a:lnTo>
                    <a:lnTo>
                      <a:pt x="1073" y="1093"/>
                    </a:lnTo>
                    <a:lnTo>
                      <a:pt x="1141" y="999"/>
                    </a:lnTo>
                    <a:lnTo>
                      <a:pt x="2324" y="1943"/>
                    </a:lnTo>
                    <a:cubicBezTo>
                      <a:pt x="2390" y="1843"/>
                      <a:pt x="2442" y="1733"/>
                      <a:pt x="2480" y="1618"/>
                    </a:cubicBezTo>
                    <a:lnTo>
                      <a:pt x="1266" y="826"/>
                    </a:lnTo>
                    <a:lnTo>
                      <a:pt x="1334" y="731"/>
                    </a:lnTo>
                    <a:lnTo>
                      <a:pt x="932" y="441"/>
                    </a:lnTo>
                    <a:lnTo>
                      <a:pt x="828" y="585"/>
                    </a:lnTo>
                    <a:close/>
                    <a:moveTo>
                      <a:pt x="981" y="374"/>
                    </a:moveTo>
                    <a:lnTo>
                      <a:pt x="1041" y="291"/>
                    </a:lnTo>
                    <a:lnTo>
                      <a:pt x="1443" y="581"/>
                    </a:lnTo>
                    <a:lnTo>
                      <a:pt x="1383" y="664"/>
                    </a:lnTo>
                    <a:lnTo>
                      <a:pt x="981" y="374"/>
                    </a:lnTo>
                    <a:close/>
                    <a:moveTo>
                      <a:pt x="1050" y="204"/>
                    </a:moveTo>
                    <a:lnTo>
                      <a:pt x="1525" y="547"/>
                    </a:lnTo>
                    <a:cubicBezTo>
                      <a:pt x="1599" y="600"/>
                      <a:pt x="1708" y="450"/>
                      <a:pt x="1633" y="396"/>
                    </a:cubicBezTo>
                    <a:lnTo>
                      <a:pt x="1159" y="54"/>
                    </a:lnTo>
                    <a:cubicBezTo>
                      <a:pt x="1085" y="0"/>
                      <a:pt x="976" y="150"/>
                      <a:pt x="1050" y="204"/>
                    </a:cubicBezTo>
                    <a:close/>
                    <a:moveTo>
                      <a:pt x="622" y="870"/>
                    </a:moveTo>
                    <a:lnTo>
                      <a:pt x="562" y="953"/>
                    </a:lnTo>
                    <a:lnTo>
                      <a:pt x="964" y="1243"/>
                    </a:lnTo>
                    <a:lnTo>
                      <a:pt x="1024" y="1160"/>
                    </a:lnTo>
                    <a:lnTo>
                      <a:pt x="622" y="870"/>
                    </a:lnTo>
                    <a:close/>
                    <a:moveTo>
                      <a:pt x="483" y="989"/>
                    </a:moveTo>
                    <a:lnTo>
                      <a:pt x="957" y="1332"/>
                    </a:lnTo>
                    <a:cubicBezTo>
                      <a:pt x="1032" y="1386"/>
                      <a:pt x="923" y="1536"/>
                      <a:pt x="849" y="1482"/>
                    </a:cubicBezTo>
                    <a:lnTo>
                      <a:pt x="374" y="1139"/>
                    </a:lnTo>
                    <a:cubicBezTo>
                      <a:pt x="300" y="1085"/>
                      <a:pt x="409" y="935"/>
                      <a:pt x="483" y="98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</p:grpSp>
        <p:sp>
          <p:nvSpPr>
            <p:cNvPr id="39" name="Oval 18"/>
            <p:cNvSpPr>
              <a:spLocks noChangeArrowheads="1"/>
            </p:cNvSpPr>
            <p:nvPr/>
          </p:nvSpPr>
          <p:spPr bwMode="auto">
            <a:xfrm>
              <a:off x="3291586" y="1377225"/>
              <a:ext cx="1047052" cy="1044491"/>
            </a:xfrm>
            <a:prstGeom prst="ellipse">
              <a:avLst/>
            </a:prstGeom>
            <a:noFill/>
            <a:ln w="317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2" name="Group 41"/>
          <p:cNvGrpSpPr>
            <a:grpSpLocks noChangeAspect="1"/>
          </p:cNvGrpSpPr>
          <p:nvPr/>
        </p:nvGrpSpPr>
        <p:grpSpPr>
          <a:xfrm>
            <a:off x="5993230" y="870385"/>
            <a:ext cx="1056715" cy="1051560"/>
            <a:chOff x="5359400" y="2590800"/>
            <a:chExt cx="650875" cy="647700"/>
          </a:xfrm>
          <a:effectLst>
            <a:outerShdw blurRad="63500" dist="38100" dir="5400000" algn="t" rotWithShape="0">
              <a:prstClr val="black">
                <a:alpha val="30000"/>
              </a:prstClr>
            </a:outerShdw>
          </a:effectLst>
        </p:grpSpPr>
        <p:sp>
          <p:nvSpPr>
            <p:cNvPr id="43" name="Oval 20"/>
            <p:cNvSpPr>
              <a:spLocks noChangeArrowheads="1"/>
            </p:cNvSpPr>
            <p:nvPr/>
          </p:nvSpPr>
          <p:spPr bwMode="auto">
            <a:xfrm>
              <a:off x="5359400" y="2590800"/>
              <a:ext cx="650875" cy="647700"/>
            </a:xfrm>
            <a:prstGeom prst="ellipse">
              <a:avLst/>
            </a:prstGeom>
            <a:solidFill>
              <a:srgbClr val="268699"/>
            </a:solidFill>
            <a:ln w="9525">
              <a:noFill/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4" name="Freeform 21"/>
            <p:cNvSpPr>
              <a:spLocks noEditPoints="1"/>
            </p:cNvSpPr>
            <p:nvPr/>
          </p:nvSpPr>
          <p:spPr bwMode="auto">
            <a:xfrm>
              <a:off x="5459413" y="2613025"/>
              <a:ext cx="487363" cy="581025"/>
            </a:xfrm>
            <a:custGeom>
              <a:avLst/>
              <a:gdLst>
                <a:gd name="T0" fmla="*/ 231 w 2058"/>
                <a:gd name="T1" fmla="*/ 1070 h 2454"/>
                <a:gd name="T2" fmla="*/ 1850 w 2058"/>
                <a:gd name="T3" fmla="*/ 1070 h 2454"/>
                <a:gd name="T4" fmla="*/ 1748 w 2058"/>
                <a:gd name="T5" fmla="*/ 2222 h 2454"/>
                <a:gd name="T6" fmla="*/ 333 w 2058"/>
                <a:gd name="T7" fmla="*/ 2222 h 2454"/>
                <a:gd name="T8" fmla="*/ 231 w 2058"/>
                <a:gd name="T9" fmla="*/ 1070 h 2454"/>
                <a:gd name="T10" fmla="*/ 835 w 2058"/>
                <a:gd name="T11" fmla="*/ 1515 h 2454"/>
                <a:gd name="T12" fmla="*/ 965 w 2058"/>
                <a:gd name="T13" fmla="*/ 1517 h 2454"/>
                <a:gd name="T14" fmla="*/ 999 w 2058"/>
                <a:gd name="T15" fmla="*/ 1351 h 2454"/>
                <a:gd name="T16" fmla="*/ 900 w 2058"/>
                <a:gd name="T17" fmla="*/ 1327 h 2454"/>
                <a:gd name="T18" fmla="*/ 782 w 2058"/>
                <a:gd name="T19" fmla="*/ 1327 h 2454"/>
                <a:gd name="T20" fmla="*/ 782 w 2058"/>
                <a:gd name="T21" fmla="*/ 1811 h 2454"/>
                <a:gd name="T22" fmla="*/ 682 w 2058"/>
                <a:gd name="T23" fmla="*/ 1811 h 2454"/>
                <a:gd name="T24" fmla="*/ 682 w 2058"/>
                <a:gd name="T25" fmla="*/ 1238 h 2454"/>
                <a:gd name="T26" fmla="*/ 902 w 2058"/>
                <a:gd name="T27" fmla="*/ 1238 h 2454"/>
                <a:gd name="T28" fmla="*/ 1059 w 2058"/>
                <a:gd name="T29" fmla="*/ 1277 h 2454"/>
                <a:gd name="T30" fmla="*/ 1024 w 2058"/>
                <a:gd name="T31" fmla="*/ 1557 h 2454"/>
                <a:gd name="T32" fmla="*/ 1168 w 2058"/>
                <a:gd name="T33" fmla="*/ 1721 h 2454"/>
                <a:gd name="T34" fmla="*/ 1299 w 2058"/>
                <a:gd name="T35" fmla="*/ 1546 h 2454"/>
                <a:gd name="T36" fmla="*/ 1385 w 2058"/>
                <a:gd name="T37" fmla="*/ 1619 h 2454"/>
                <a:gd name="T38" fmla="*/ 1243 w 2058"/>
                <a:gd name="T39" fmla="*/ 1807 h 2454"/>
                <a:gd name="T40" fmla="*/ 1428 w 2058"/>
                <a:gd name="T41" fmla="*/ 2019 h 2454"/>
                <a:gd name="T42" fmla="*/ 1347 w 2058"/>
                <a:gd name="T43" fmla="*/ 2086 h 2454"/>
                <a:gd name="T44" fmla="*/ 1178 w 2058"/>
                <a:gd name="T45" fmla="*/ 1893 h 2454"/>
                <a:gd name="T46" fmla="*/ 1021 w 2058"/>
                <a:gd name="T47" fmla="*/ 2102 h 2454"/>
                <a:gd name="T48" fmla="*/ 936 w 2058"/>
                <a:gd name="T49" fmla="*/ 2028 h 2454"/>
                <a:gd name="T50" fmla="*/ 1103 w 2058"/>
                <a:gd name="T51" fmla="*/ 1807 h 2454"/>
                <a:gd name="T52" fmla="*/ 904 w 2058"/>
                <a:gd name="T53" fmla="*/ 1580 h 2454"/>
                <a:gd name="T54" fmla="*/ 835 w 2058"/>
                <a:gd name="T55" fmla="*/ 1515 h 2454"/>
                <a:gd name="T56" fmla="*/ 320 w 2058"/>
                <a:gd name="T57" fmla="*/ 2300 h 2454"/>
                <a:gd name="T58" fmla="*/ 1863 w 2058"/>
                <a:gd name="T59" fmla="*/ 2300 h 2454"/>
                <a:gd name="T60" fmla="*/ 1654 w 2058"/>
                <a:gd name="T61" fmla="*/ 2454 h 2454"/>
                <a:gd name="T62" fmla="*/ 320 w 2058"/>
                <a:gd name="T63" fmla="*/ 2454 h 2454"/>
                <a:gd name="T64" fmla="*/ 320 w 2058"/>
                <a:gd name="T65" fmla="*/ 2300 h 2454"/>
                <a:gd name="T66" fmla="*/ 207 w 2058"/>
                <a:gd name="T67" fmla="*/ 753 h 2454"/>
                <a:gd name="T68" fmla="*/ 514 w 2058"/>
                <a:gd name="T69" fmla="*/ 753 h 2454"/>
                <a:gd name="T70" fmla="*/ 353 w 2058"/>
                <a:gd name="T71" fmla="*/ 474 h 2454"/>
                <a:gd name="T72" fmla="*/ 265 w 2058"/>
                <a:gd name="T73" fmla="*/ 488 h 2454"/>
                <a:gd name="T74" fmla="*/ 0 w 2058"/>
                <a:gd name="T75" fmla="*/ 285 h 2454"/>
                <a:gd name="T76" fmla="*/ 438 w 2058"/>
                <a:gd name="T77" fmla="*/ 0 h 2454"/>
                <a:gd name="T78" fmla="*/ 539 w 2058"/>
                <a:gd name="T79" fmla="*/ 213 h 2454"/>
                <a:gd name="T80" fmla="*/ 429 w 2058"/>
                <a:gd name="T81" fmla="*/ 433 h 2454"/>
                <a:gd name="T82" fmla="*/ 613 w 2058"/>
                <a:gd name="T83" fmla="*/ 753 h 2454"/>
                <a:gd name="T84" fmla="*/ 1874 w 2058"/>
                <a:gd name="T85" fmla="*/ 753 h 2454"/>
                <a:gd name="T86" fmla="*/ 1874 w 2058"/>
                <a:gd name="T87" fmla="*/ 1005 h 2454"/>
                <a:gd name="T88" fmla="*/ 207 w 2058"/>
                <a:gd name="T89" fmla="*/ 1005 h 2454"/>
                <a:gd name="T90" fmla="*/ 207 w 2058"/>
                <a:gd name="T91" fmla="*/ 753 h 2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58" h="2454">
                  <a:moveTo>
                    <a:pt x="231" y="1070"/>
                  </a:moveTo>
                  <a:lnTo>
                    <a:pt x="1850" y="1070"/>
                  </a:lnTo>
                  <a:cubicBezTo>
                    <a:pt x="1547" y="1355"/>
                    <a:pt x="1324" y="1948"/>
                    <a:pt x="1748" y="2222"/>
                  </a:cubicBezTo>
                  <a:lnTo>
                    <a:pt x="333" y="2222"/>
                  </a:lnTo>
                  <a:cubicBezTo>
                    <a:pt x="756" y="1948"/>
                    <a:pt x="534" y="1355"/>
                    <a:pt x="231" y="1070"/>
                  </a:cubicBezTo>
                  <a:close/>
                  <a:moveTo>
                    <a:pt x="835" y="1515"/>
                  </a:moveTo>
                  <a:lnTo>
                    <a:pt x="965" y="1517"/>
                  </a:lnTo>
                  <a:cubicBezTo>
                    <a:pt x="1031" y="1517"/>
                    <a:pt x="1050" y="1388"/>
                    <a:pt x="999" y="1351"/>
                  </a:cubicBezTo>
                  <a:cubicBezTo>
                    <a:pt x="977" y="1335"/>
                    <a:pt x="944" y="1327"/>
                    <a:pt x="900" y="1327"/>
                  </a:cubicBezTo>
                  <a:lnTo>
                    <a:pt x="782" y="1327"/>
                  </a:lnTo>
                  <a:lnTo>
                    <a:pt x="782" y="1811"/>
                  </a:lnTo>
                  <a:lnTo>
                    <a:pt x="682" y="1811"/>
                  </a:lnTo>
                  <a:lnTo>
                    <a:pt x="682" y="1238"/>
                  </a:lnTo>
                  <a:lnTo>
                    <a:pt x="902" y="1238"/>
                  </a:lnTo>
                  <a:cubicBezTo>
                    <a:pt x="972" y="1238"/>
                    <a:pt x="1024" y="1251"/>
                    <a:pt x="1059" y="1277"/>
                  </a:cubicBezTo>
                  <a:cubicBezTo>
                    <a:pt x="1144" y="1342"/>
                    <a:pt x="1166" y="1510"/>
                    <a:pt x="1024" y="1557"/>
                  </a:cubicBezTo>
                  <a:lnTo>
                    <a:pt x="1168" y="1721"/>
                  </a:lnTo>
                  <a:lnTo>
                    <a:pt x="1299" y="1546"/>
                  </a:lnTo>
                  <a:lnTo>
                    <a:pt x="1385" y="1619"/>
                  </a:lnTo>
                  <a:lnTo>
                    <a:pt x="1243" y="1807"/>
                  </a:lnTo>
                  <a:lnTo>
                    <a:pt x="1428" y="2019"/>
                  </a:lnTo>
                  <a:lnTo>
                    <a:pt x="1347" y="2086"/>
                  </a:lnTo>
                  <a:lnTo>
                    <a:pt x="1178" y="1893"/>
                  </a:lnTo>
                  <a:lnTo>
                    <a:pt x="1021" y="2102"/>
                  </a:lnTo>
                  <a:lnTo>
                    <a:pt x="936" y="2028"/>
                  </a:lnTo>
                  <a:lnTo>
                    <a:pt x="1103" y="1807"/>
                  </a:lnTo>
                  <a:lnTo>
                    <a:pt x="904" y="1580"/>
                  </a:lnTo>
                  <a:lnTo>
                    <a:pt x="835" y="1515"/>
                  </a:lnTo>
                  <a:close/>
                  <a:moveTo>
                    <a:pt x="320" y="2300"/>
                  </a:moveTo>
                  <a:lnTo>
                    <a:pt x="1863" y="2300"/>
                  </a:lnTo>
                  <a:cubicBezTo>
                    <a:pt x="1799" y="2358"/>
                    <a:pt x="1729" y="2409"/>
                    <a:pt x="1654" y="2454"/>
                  </a:cubicBezTo>
                  <a:lnTo>
                    <a:pt x="320" y="2454"/>
                  </a:lnTo>
                  <a:cubicBezTo>
                    <a:pt x="208" y="2454"/>
                    <a:pt x="208" y="2300"/>
                    <a:pt x="320" y="2300"/>
                  </a:cubicBezTo>
                  <a:close/>
                  <a:moveTo>
                    <a:pt x="207" y="753"/>
                  </a:moveTo>
                  <a:lnTo>
                    <a:pt x="514" y="753"/>
                  </a:lnTo>
                  <a:lnTo>
                    <a:pt x="353" y="474"/>
                  </a:lnTo>
                  <a:cubicBezTo>
                    <a:pt x="325" y="483"/>
                    <a:pt x="296" y="488"/>
                    <a:pt x="265" y="488"/>
                  </a:cubicBezTo>
                  <a:cubicBezTo>
                    <a:pt x="138" y="488"/>
                    <a:pt x="31" y="402"/>
                    <a:pt x="0" y="285"/>
                  </a:cubicBezTo>
                  <a:cubicBezTo>
                    <a:pt x="125" y="164"/>
                    <a:pt x="274" y="67"/>
                    <a:pt x="438" y="0"/>
                  </a:cubicBezTo>
                  <a:cubicBezTo>
                    <a:pt x="500" y="51"/>
                    <a:pt x="539" y="127"/>
                    <a:pt x="539" y="213"/>
                  </a:cubicBezTo>
                  <a:cubicBezTo>
                    <a:pt x="539" y="303"/>
                    <a:pt x="496" y="383"/>
                    <a:pt x="429" y="433"/>
                  </a:cubicBezTo>
                  <a:lnTo>
                    <a:pt x="613" y="753"/>
                  </a:lnTo>
                  <a:lnTo>
                    <a:pt x="1874" y="753"/>
                  </a:lnTo>
                  <a:cubicBezTo>
                    <a:pt x="2058" y="753"/>
                    <a:pt x="2058" y="1005"/>
                    <a:pt x="1874" y="1005"/>
                  </a:cubicBezTo>
                  <a:lnTo>
                    <a:pt x="207" y="1005"/>
                  </a:lnTo>
                  <a:cubicBezTo>
                    <a:pt x="23" y="1005"/>
                    <a:pt x="23" y="753"/>
                    <a:pt x="207" y="75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5" name="Oval 20"/>
            <p:cNvSpPr>
              <a:spLocks noChangeArrowheads="1"/>
            </p:cNvSpPr>
            <p:nvPr/>
          </p:nvSpPr>
          <p:spPr bwMode="auto">
            <a:xfrm>
              <a:off x="5359400" y="2590800"/>
              <a:ext cx="650875" cy="647700"/>
            </a:xfrm>
            <a:prstGeom prst="ellipse">
              <a:avLst/>
            </a:prstGeom>
            <a:noFill/>
            <a:ln w="317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6" name="Group 45"/>
          <p:cNvGrpSpPr>
            <a:grpSpLocks noChangeAspect="1"/>
          </p:cNvGrpSpPr>
          <p:nvPr/>
        </p:nvGrpSpPr>
        <p:grpSpPr>
          <a:xfrm>
            <a:off x="7244172" y="906468"/>
            <a:ext cx="1054138" cy="1051560"/>
            <a:chOff x="6183313" y="2590800"/>
            <a:chExt cx="649288" cy="647700"/>
          </a:xfrm>
          <a:effectLst>
            <a:outerShdw blurRad="76200" dist="38100" dir="5400000" algn="t" rotWithShape="0">
              <a:prstClr val="black">
                <a:alpha val="30000"/>
              </a:prstClr>
            </a:outerShdw>
          </a:effectLst>
        </p:grpSpPr>
        <p:grpSp>
          <p:nvGrpSpPr>
            <p:cNvPr id="47" name="Group 46"/>
            <p:cNvGrpSpPr/>
            <p:nvPr/>
          </p:nvGrpSpPr>
          <p:grpSpPr>
            <a:xfrm>
              <a:off x="6183313" y="2590800"/>
              <a:ext cx="649288" cy="647700"/>
              <a:chOff x="6183313" y="2590800"/>
              <a:chExt cx="649288" cy="647700"/>
            </a:xfrm>
          </p:grpSpPr>
          <p:sp>
            <p:nvSpPr>
              <p:cNvPr id="49" name="Oval 22"/>
              <p:cNvSpPr>
                <a:spLocks noChangeArrowheads="1"/>
              </p:cNvSpPr>
              <p:nvPr/>
            </p:nvSpPr>
            <p:spPr bwMode="auto">
              <a:xfrm>
                <a:off x="6183313" y="2590800"/>
                <a:ext cx="649288" cy="647700"/>
              </a:xfrm>
              <a:prstGeom prst="ellipse">
                <a:avLst/>
              </a:prstGeom>
              <a:solidFill>
                <a:srgbClr val="AC6100"/>
              </a:solidFill>
              <a:ln w="9525">
                <a:noFill/>
                <a:round/>
                <a:headEnd/>
                <a:tailEnd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50" name="Freeform 23"/>
              <p:cNvSpPr>
                <a:spLocks noEditPoints="1"/>
              </p:cNvSpPr>
              <p:nvPr/>
            </p:nvSpPr>
            <p:spPr bwMode="auto">
              <a:xfrm>
                <a:off x="6197600" y="2616200"/>
                <a:ext cx="622300" cy="595313"/>
              </a:xfrm>
              <a:custGeom>
                <a:avLst/>
                <a:gdLst>
                  <a:gd name="T0" fmla="*/ 1917 w 2636"/>
                  <a:gd name="T1" fmla="*/ 1683 h 2522"/>
                  <a:gd name="T2" fmla="*/ 2480 w 2636"/>
                  <a:gd name="T3" fmla="*/ 1590 h 2522"/>
                  <a:gd name="T4" fmla="*/ 1853 w 2636"/>
                  <a:gd name="T5" fmla="*/ 1590 h 2522"/>
                  <a:gd name="T6" fmla="*/ 2563 w 2636"/>
                  <a:gd name="T7" fmla="*/ 1844 h 2522"/>
                  <a:gd name="T8" fmla="*/ 1560 w 2636"/>
                  <a:gd name="T9" fmla="*/ 1683 h 2522"/>
                  <a:gd name="T10" fmla="*/ 1797 w 2636"/>
                  <a:gd name="T11" fmla="*/ 1579 h 2522"/>
                  <a:gd name="T12" fmla="*/ 2066 w 2636"/>
                  <a:gd name="T13" fmla="*/ 770 h 2522"/>
                  <a:gd name="T14" fmla="*/ 1381 w 2636"/>
                  <a:gd name="T15" fmla="*/ 912 h 2522"/>
                  <a:gd name="T16" fmla="*/ 1394 w 2636"/>
                  <a:gd name="T17" fmla="*/ 1246 h 2522"/>
                  <a:gd name="T18" fmla="*/ 1381 w 2636"/>
                  <a:gd name="T19" fmla="*/ 1379 h 2522"/>
                  <a:gd name="T20" fmla="*/ 1489 w 2636"/>
                  <a:gd name="T21" fmla="*/ 2258 h 2522"/>
                  <a:gd name="T22" fmla="*/ 1873 w 2636"/>
                  <a:gd name="T23" fmla="*/ 2522 h 2522"/>
                  <a:gd name="T24" fmla="*/ 708 w 2636"/>
                  <a:gd name="T25" fmla="*/ 2496 h 2522"/>
                  <a:gd name="T26" fmla="*/ 1254 w 2636"/>
                  <a:gd name="T27" fmla="*/ 2136 h 2522"/>
                  <a:gd name="T28" fmla="*/ 1251 w 2636"/>
                  <a:gd name="T29" fmla="*/ 1379 h 2522"/>
                  <a:gd name="T30" fmla="*/ 1254 w 2636"/>
                  <a:gd name="T31" fmla="*/ 1246 h 2522"/>
                  <a:gd name="T32" fmla="*/ 1119 w 2636"/>
                  <a:gd name="T33" fmla="*/ 770 h 2522"/>
                  <a:gd name="T34" fmla="*/ 520 w 2636"/>
                  <a:gd name="T35" fmla="*/ 819 h 2522"/>
                  <a:gd name="T36" fmla="*/ 945 w 2636"/>
                  <a:gd name="T37" fmla="*/ 1683 h 2522"/>
                  <a:gd name="T38" fmla="*/ 469 w 2636"/>
                  <a:gd name="T39" fmla="*/ 1933 h 2522"/>
                  <a:gd name="T40" fmla="*/ 0 w 2636"/>
                  <a:gd name="T41" fmla="*/ 1651 h 2522"/>
                  <a:gd name="T42" fmla="*/ 418 w 2636"/>
                  <a:gd name="T43" fmla="*/ 819 h 2522"/>
                  <a:gd name="T44" fmla="*/ 469 w 2636"/>
                  <a:gd name="T45" fmla="*/ 602 h 2522"/>
                  <a:gd name="T46" fmla="*/ 1119 w 2636"/>
                  <a:gd name="T47" fmla="*/ 662 h 2522"/>
                  <a:gd name="T48" fmla="*/ 1254 w 2636"/>
                  <a:gd name="T49" fmla="*/ 264 h 2522"/>
                  <a:gd name="T50" fmla="*/ 1318 w 2636"/>
                  <a:gd name="T51" fmla="*/ 0 h 2522"/>
                  <a:gd name="T52" fmla="*/ 1381 w 2636"/>
                  <a:gd name="T53" fmla="*/ 264 h 2522"/>
                  <a:gd name="T54" fmla="*/ 1516 w 2636"/>
                  <a:gd name="T55" fmla="*/ 662 h 2522"/>
                  <a:gd name="T56" fmla="*/ 2166 w 2636"/>
                  <a:gd name="T57" fmla="*/ 602 h 2522"/>
                  <a:gd name="T58" fmla="*/ 2217 w 2636"/>
                  <a:gd name="T59" fmla="*/ 819 h 2522"/>
                  <a:gd name="T60" fmla="*/ 2636 w 2636"/>
                  <a:gd name="T61" fmla="*/ 1651 h 2522"/>
                  <a:gd name="T62" fmla="*/ 219 w 2636"/>
                  <a:gd name="T63" fmla="*/ 1683 h 2522"/>
                  <a:gd name="T64" fmla="*/ 782 w 2636"/>
                  <a:gd name="T65" fmla="*/ 1590 h 2522"/>
                  <a:gd name="T66" fmla="*/ 156 w 2636"/>
                  <a:gd name="T67" fmla="*/ 1590 h 2522"/>
                  <a:gd name="T68" fmla="*/ 1397 w 2636"/>
                  <a:gd name="T69" fmla="*/ 714 h 2522"/>
                  <a:gd name="T70" fmla="*/ 1238 w 2636"/>
                  <a:gd name="T71" fmla="*/ 714 h 2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636" h="2522">
                    <a:moveTo>
                      <a:pt x="1853" y="1590"/>
                    </a:moveTo>
                    <a:cubicBezTo>
                      <a:pt x="1888" y="1607"/>
                      <a:pt x="1913" y="1642"/>
                      <a:pt x="1917" y="1683"/>
                    </a:cubicBezTo>
                    <a:lnTo>
                      <a:pt x="2416" y="1683"/>
                    </a:lnTo>
                    <a:cubicBezTo>
                      <a:pt x="2419" y="1642"/>
                      <a:pt x="2444" y="1607"/>
                      <a:pt x="2480" y="1590"/>
                    </a:cubicBezTo>
                    <a:lnTo>
                      <a:pt x="2166" y="842"/>
                    </a:lnTo>
                    <a:lnTo>
                      <a:pt x="1853" y="1590"/>
                    </a:lnTo>
                    <a:close/>
                    <a:moveTo>
                      <a:pt x="2636" y="1651"/>
                    </a:moveTo>
                    <a:cubicBezTo>
                      <a:pt x="2616" y="1718"/>
                      <a:pt x="2592" y="1782"/>
                      <a:pt x="2563" y="1844"/>
                    </a:cubicBezTo>
                    <a:cubicBezTo>
                      <a:pt x="2450" y="1900"/>
                      <a:pt x="2313" y="1933"/>
                      <a:pt x="2166" y="1933"/>
                    </a:cubicBezTo>
                    <a:cubicBezTo>
                      <a:pt x="1910" y="1933"/>
                      <a:pt x="1686" y="1833"/>
                      <a:pt x="1560" y="1683"/>
                    </a:cubicBezTo>
                    <a:lnTo>
                      <a:pt x="1690" y="1683"/>
                    </a:lnTo>
                    <a:cubicBezTo>
                      <a:pt x="1694" y="1627"/>
                      <a:pt x="1740" y="1582"/>
                      <a:pt x="1797" y="1579"/>
                    </a:cubicBezTo>
                    <a:lnTo>
                      <a:pt x="2115" y="819"/>
                    </a:lnTo>
                    <a:cubicBezTo>
                      <a:pt x="2094" y="808"/>
                      <a:pt x="2077" y="791"/>
                      <a:pt x="2066" y="770"/>
                    </a:cubicBezTo>
                    <a:lnTo>
                      <a:pt x="1516" y="770"/>
                    </a:lnTo>
                    <a:cubicBezTo>
                      <a:pt x="1498" y="838"/>
                      <a:pt x="1447" y="891"/>
                      <a:pt x="1381" y="912"/>
                    </a:cubicBezTo>
                    <a:lnTo>
                      <a:pt x="1381" y="1246"/>
                    </a:lnTo>
                    <a:lnTo>
                      <a:pt x="1394" y="1246"/>
                    </a:lnTo>
                    <a:cubicBezTo>
                      <a:pt x="1481" y="1246"/>
                      <a:pt x="1481" y="1379"/>
                      <a:pt x="1394" y="1379"/>
                    </a:cubicBezTo>
                    <a:lnTo>
                      <a:pt x="1381" y="1379"/>
                    </a:lnTo>
                    <a:lnTo>
                      <a:pt x="1381" y="2136"/>
                    </a:lnTo>
                    <a:cubicBezTo>
                      <a:pt x="1434" y="2157"/>
                      <a:pt x="1475" y="2202"/>
                      <a:pt x="1489" y="2258"/>
                    </a:cubicBezTo>
                    <a:cubicBezTo>
                      <a:pt x="1674" y="2291"/>
                      <a:pt x="1830" y="2379"/>
                      <a:pt x="1927" y="2496"/>
                    </a:cubicBezTo>
                    <a:cubicBezTo>
                      <a:pt x="1909" y="2505"/>
                      <a:pt x="1891" y="2514"/>
                      <a:pt x="1873" y="2522"/>
                    </a:cubicBezTo>
                    <a:lnTo>
                      <a:pt x="762" y="2522"/>
                    </a:lnTo>
                    <a:cubicBezTo>
                      <a:pt x="744" y="2514"/>
                      <a:pt x="726" y="2505"/>
                      <a:pt x="708" y="2496"/>
                    </a:cubicBezTo>
                    <a:cubicBezTo>
                      <a:pt x="805" y="2379"/>
                      <a:pt x="961" y="2291"/>
                      <a:pt x="1146" y="2258"/>
                    </a:cubicBezTo>
                    <a:cubicBezTo>
                      <a:pt x="1160" y="2202"/>
                      <a:pt x="1201" y="2157"/>
                      <a:pt x="1254" y="2136"/>
                    </a:cubicBezTo>
                    <a:lnTo>
                      <a:pt x="1254" y="1379"/>
                    </a:lnTo>
                    <a:lnTo>
                      <a:pt x="1251" y="1379"/>
                    </a:lnTo>
                    <a:cubicBezTo>
                      <a:pt x="1164" y="1379"/>
                      <a:pt x="1164" y="1246"/>
                      <a:pt x="1251" y="1246"/>
                    </a:cubicBezTo>
                    <a:lnTo>
                      <a:pt x="1254" y="1246"/>
                    </a:lnTo>
                    <a:lnTo>
                      <a:pt x="1254" y="912"/>
                    </a:lnTo>
                    <a:cubicBezTo>
                      <a:pt x="1188" y="891"/>
                      <a:pt x="1137" y="838"/>
                      <a:pt x="1119" y="770"/>
                    </a:cubicBezTo>
                    <a:lnTo>
                      <a:pt x="569" y="770"/>
                    </a:lnTo>
                    <a:cubicBezTo>
                      <a:pt x="558" y="791"/>
                      <a:pt x="541" y="808"/>
                      <a:pt x="520" y="819"/>
                    </a:cubicBezTo>
                    <a:lnTo>
                      <a:pt x="838" y="1579"/>
                    </a:lnTo>
                    <a:cubicBezTo>
                      <a:pt x="895" y="1582"/>
                      <a:pt x="941" y="1627"/>
                      <a:pt x="945" y="1683"/>
                    </a:cubicBezTo>
                    <a:lnTo>
                      <a:pt x="1075" y="1683"/>
                    </a:lnTo>
                    <a:cubicBezTo>
                      <a:pt x="949" y="1833"/>
                      <a:pt x="725" y="1933"/>
                      <a:pt x="469" y="1933"/>
                    </a:cubicBezTo>
                    <a:cubicBezTo>
                      <a:pt x="322" y="1933"/>
                      <a:pt x="185" y="1900"/>
                      <a:pt x="72" y="1844"/>
                    </a:cubicBezTo>
                    <a:cubicBezTo>
                      <a:pt x="43" y="1782"/>
                      <a:pt x="19" y="1718"/>
                      <a:pt x="0" y="1651"/>
                    </a:cubicBezTo>
                    <a:cubicBezTo>
                      <a:pt x="15" y="1611"/>
                      <a:pt x="54" y="1581"/>
                      <a:pt x="100" y="1579"/>
                    </a:cubicBezTo>
                    <a:lnTo>
                      <a:pt x="418" y="819"/>
                    </a:lnTo>
                    <a:cubicBezTo>
                      <a:pt x="380" y="800"/>
                      <a:pt x="355" y="761"/>
                      <a:pt x="355" y="716"/>
                    </a:cubicBezTo>
                    <a:cubicBezTo>
                      <a:pt x="355" y="653"/>
                      <a:pt x="406" y="602"/>
                      <a:pt x="469" y="602"/>
                    </a:cubicBezTo>
                    <a:cubicBezTo>
                      <a:pt x="512" y="602"/>
                      <a:pt x="550" y="627"/>
                      <a:pt x="569" y="662"/>
                    </a:cubicBezTo>
                    <a:lnTo>
                      <a:pt x="1119" y="662"/>
                    </a:lnTo>
                    <a:cubicBezTo>
                      <a:pt x="1137" y="595"/>
                      <a:pt x="1188" y="542"/>
                      <a:pt x="1254" y="520"/>
                    </a:cubicBezTo>
                    <a:lnTo>
                      <a:pt x="1254" y="264"/>
                    </a:lnTo>
                    <a:cubicBezTo>
                      <a:pt x="1209" y="241"/>
                      <a:pt x="1178" y="194"/>
                      <a:pt x="1178" y="140"/>
                    </a:cubicBezTo>
                    <a:cubicBezTo>
                      <a:pt x="1178" y="63"/>
                      <a:pt x="1240" y="0"/>
                      <a:pt x="1318" y="0"/>
                    </a:cubicBezTo>
                    <a:cubicBezTo>
                      <a:pt x="1395" y="0"/>
                      <a:pt x="1457" y="63"/>
                      <a:pt x="1457" y="140"/>
                    </a:cubicBezTo>
                    <a:cubicBezTo>
                      <a:pt x="1457" y="194"/>
                      <a:pt x="1426" y="241"/>
                      <a:pt x="1381" y="264"/>
                    </a:cubicBezTo>
                    <a:lnTo>
                      <a:pt x="1381" y="520"/>
                    </a:lnTo>
                    <a:cubicBezTo>
                      <a:pt x="1447" y="542"/>
                      <a:pt x="1498" y="595"/>
                      <a:pt x="1516" y="662"/>
                    </a:cubicBezTo>
                    <a:lnTo>
                      <a:pt x="2066" y="662"/>
                    </a:lnTo>
                    <a:cubicBezTo>
                      <a:pt x="2085" y="627"/>
                      <a:pt x="2123" y="602"/>
                      <a:pt x="2166" y="602"/>
                    </a:cubicBezTo>
                    <a:cubicBezTo>
                      <a:pt x="2229" y="602"/>
                      <a:pt x="2280" y="653"/>
                      <a:pt x="2280" y="716"/>
                    </a:cubicBezTo>
                    <a:cubicBezTo>
                      <a:pt x="2280" y="761"/>
                      <a:pt x="2255" y="800"/>
                      <a:pt x="2217" y="819"/>
                    </a:cubicBezTo>
                    <a:lnTo>
                      <a:pt x="2535" y="1579"/>
                    </a:lnTo>
                    <a:cubicBezTo>
                      <a:pt x="2581" y="1581"/>
                      <a:pt x="2620" y="1611"/>
                      <a:pt x="2636" y="1651"/>
                    </a:cubicBezTo>
                    <a:close/>
                    <a:moveTo>
                      <a:pt x="156" y="1590"/>
                    </a:moveTo>
                    <a:cubicBezTo>
                      <a:pt x="191" y="1607"/>
                      <a:pt x="216" y="1642"/>
                      <a:pt x="219" y="1683"/>
                    </a:cubicBezTo>
                    <a:lnTo>
                      <a:pt x="718" y="1683"/>
                    </a:lnTo>
                    <a:cubicBezTo>
                      <a:pt x="722" y="1642"/>
                      <a:pt x="747" y="1607"/>
                      <a:pt x="782" y="1590"/>
                    </a:cubicBezTo>
                    <a:lnTo>
                      <a:pt x="469" y="842"/>
                    </a:lnTo>
                    <a:lnTo>
                      <a:pt x="156" y="1590"/>
                    </a:lnTo>
                    <a:close/>
                    <a:moveTo>
                      <a:pt x="1318" y="635"/>
                    </a:moveTo>
                    <a:cubicBezTo>
                      <a:pt x="1361" y="635"/>
                      <a:pt x="1397" y="670"/>
                      <a:pt x="1397" y="714"/>
                    </a:cubicBezTo>
                    <a:cubicBezTo>
                      <a:pt x="1397" y="758"/>
                      <a:pt x="1361" y="793"/>
                      <a:pt x="1318" y="793"/>
                    </a:cubicBezTo>
                    <a:cubicBezTo>
                      <a:pt x="1274" y="793"/>
                      <a:pt x="1238" y="758"/>
                      <a:pt x="1238" y="714"/>
                    </a:cubicBezTo>
                    <a:cubicBezTo>
                      <a:pt x="1238" y="670"/>
                      <a:pt x="1274" y="635"/>
                      <a:pt x="1318" y="6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</p:grpSp>
        <p:sp>
          <p:nvSpPr>
            <p:cNvPr id="48" name="Oval 22"/>
            <p:cNvSpPr>
              <a:spLocks noChangeArrowheads="1"/>
            </p:cNvSpPr>
            <p:nvPr/>
          </p:nvSpPr>
          <p:spPr bwMode="auto">
            <a:xfrm>
              <a:off x="6183313" y="2590800"/>
              <a:ext cx="649288" cy="647700"/>
            </a:xfrm>
            <a:prstGeom prst="ellipse">
              <a:avLst/>
            </a:prstGeom>
            <a:noFill/>
            <a:ln w="317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6085" name="Group 46084"/>
          <p:cNvGrpSpPr/>
          <p:nvPr/>
        </p:nvGrpSpPr>
        <p:grpSpPr>
          <a:xfrm>
            <a:off x="112129" y="5065841"/>
            <a:ext cx="1166813" cy="1435100"/>
            <a:chOff x="2643188" y="1865312"/>
            <a:chExt cx="1166813" cy="1435100"/>
          </a:xfrm>
        </p:grpSpPr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2643188" y="1865312"/>
              <a:ext cx="1166813" cy="1435100"/>
            </a:xfrm>
            <a:custGeom>
              <a:avLst/>
              <a:gdLst>
                <a:gd name="T0" fmla="*/ 4765 w 5399"/>
                <a:gd name="T1" fmla="*/ 2058 h 6643"/>
                <a:gd name="T2" fmla="*/ 5049 w 5399"/>
                <a:gd name="T3" fmla="*/ 2058 h 6643"/>
                <a:gd name="T4" fmla="*/ 5399 w 5399"/>
                <a:gd name="T5" fmla="*/ 2410 h 6643"/>
                <a:gd name="T6" fmla="*/ 5399 w 5399"/>
                <a:gd name="T7" fmla="*/ 6294 h 6643"/>
                <a:gd name="T8" fmla="*/ 5049 w 5399"/>
                <a:gd name="T9" fmla="*/ 6643 h 6643"/>
                <a:gd name="T10" fmla="*/ 2230 w 5399"/>
                <a:gd name="T11" fmla="*/ 6643 h 6643"/>
                <a:gd name="T12" fmla="*/ 1880 w 5399"/>
                <a:gd name="T13" fmla="*/ 6294 h 6643"/>
                <a:gd name="T14" fmla="*/ 1880 w 5399"/>
                <a:gd name="T15" fmla="*/ 6115 h 6643"/>
                <a:gd name="T16" fmla="*/ 100 w 5399"/>
                <a:gd name="T17" fmla="*/ 1987 h 6643"/>
                <a:gd name="T18" fmla="*/ 228 w 5399"/>
                <a:gd name="T19" fmla="*/ 1507 h 6643"/>
                <a:gd name="T20" fmla="*/ 2668 w 5399"/>
                <a:gd name="T21" fmla="*/ 97 h 6643"/>
                <a:gd name="T22" fmla="*/ 3148 w 5399"/>
                <a:gd name="T23" fmla="*/ 222 h 6643"/>
                <a:gd name="T24" fmla="*/ 3421 w 5399"/>
                <a:gd name="T25" fmla="*/ 696 h 6643"/>
                <a:gd name="T26" fmla="*/ 3484 w 5399"/>
                <a:gd name="T27" fmla="*/ 673 h 6643"/>
                <a:gd name="T28" fmla="*/ 3932 w 5399"/>
                <a:gd name="T29" fmla="*/ 884 h 6643"/>
                <a:gd name="T30" fmla="*/ 4106 w 5399"/>
                <a:gd name="T31" fmla="*/ 1361 h 6643"/>
                <a:gd name="T32" fmla="*/ 4280 w 5399"/>
                <a:gd name="T33" fmla="*/ 1330 h 6643"/>
                <a:gd name="T34" fmla="*/ 4689 w 5399"/>
                <a:gd name="T35" fmla="*/ 1617 h 6643"/>
                <a:gd name="T36" fmla="*/ 4765 w 5399"/>
                <a:gd name="T37" fmla="*/ 2058 h 6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99" h="6643">
                  <a:moveTo>
                    <a:pt x="4765" y="2058"/>
                  </a:moveTo>
                  <a:lnTo>
                    <a:pt x="5049" y="2058"/>
                  </a:lnTo>
                  <a:cubicBezTo>
                    <a:pt x="5243" y="2058"/>
                    <a:pt x="5399" y="2217"/>
                    <a:pt x="5399" y="2410"/>
                  </a:cubicBezTo>
                  <a:lnTo>
                    <a:pt x="5399" y="6294"/>
                  </a:lnTo>
                  <a:cubicBezTo>
                    <a:pt x="5399" y="6487"/>
                    <a:pt x="5243" y="6643"/>
                    <a:pt x="5049" y="6643"/>
                  </a:cubicBezTo>
                  <a:lnTo>
                    <a:pt x="2230" y="6643"/>
                  </a:lnTo>
                  <a:cubicBezTo>
                    <a:pt x="2036" y="6643"/>
                    <a:pt x="1880" y="6487"/>
                    <a:pt x="1880" y="6294"/>
                  </a:cubicBezTo>
                  <a:lnTo>
                    <a:pt x="1880" y="6115"/>
                  </a:lnTo>
                  <a:cubicBezTo>
                    <a:pt x="1833" y="4697"/>
                    <a:pt x="971" y="3542"/>
                    <a:pt x="100" y="1987"/>
                  </a:cubicBezTo>
                  <a:cubicBezTo>
                    <a:pt x="0" y="1819"/>
                    <a:pt x="59" y="1601"/>
                    <a:pt x="228" y="1507"/>
                  </a:cubicBezTo>
                  <a:lnTo>
                    <a:pt x="2668" y="97"/>
                  </a:lnTo>
                  <a:cubicBezTo>
                    <a:pt x="2836" y="0"/>
                    <a:pt x="3049" y="55"/>
                    <a:pt x="3148" y="222"/>
                  </a:cubicBezTo>
                  <a:lnTo>
                    <a:pt x="3421" y="696"/>
                  </a:lnTo>
                  <a:lnTo>
                    <a:pt x="3484" y="673"/>
                  </a:lnTo>
                  <a:cubicBezTo>
                    <a:pt x="3665" y="607"/>
                    <a:pt x="3866" y="703"/>
                    <a:pt x="3932" y="884"/>
                  </a:cubicBezTo>
                  <a:lnTo>
                    <a:pt x="4106" y="1361"/>
                  </a:lnTo>
                  <a:lnTo>
                    <a:pt x="4280" y="1330"/>
                  </a:lnTo>
                  <a:cubicBezTo>
                    <a:pt x="4473" y="1296"/>
                    <a:pt x="4655" y="1425"/>
                    <a:pt x="4689" y="1617"/>
                  </a:cubicBezTo>
                  <a:lnTo>
                    <a:pt x="4765" y="205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2676526" y="1897063"/>
              <a:ext cx="679450" cy="739775"/>
            </a:xfrm>
            <a:custGeom>
              <a:avLst/>
              <a:gdLst>
                <a:gd name="T0" fmla="*/ 680 w 3139"/>
                <a:gd name="T1" fmla="*/ 1485 h 3423"/>
                <a:gd name="T2" fmla="*/ 680 w 3139"/>
                <a:gd name="T3" fmla="*/ 1485 h 3423"/>
                <a:gd name="T4" fmla="*/ 3139 w 3139"/>
                <a:gd name="T5" fmla="*/ 591 h 3423"/>
                <a:gd name="T6" fmla="*/ 2879 w 3139"/>
                <a:gd name="T7" fmla="*/ 138 h 3423"/>
                <a:gd name="T8" fmla="*/ 2581 w 3139"/>
                <a:gd name="T9" fmla="*/ 61 h 3423"/>
                <a:gd name="T10" fmla="*/ 141 w 3139"/>
                <a:gd name="T11" fmla="*/ 1471 h 3423"/>
                <a:gd name="T12" fmla="*/ 61 w 3139"/>
                <a:gd name="T13" fmla="*/ 1767 h 3423"/>
                <a:gd name="T14" fmla="*/ 1016 w 3139"/>
                <a:gd name="T15" fmla="*/ 3423 h 3423"/>
                <a:gd name="T16" fmla="*/ 474 w 3139"/>
                <a:gd name="T17" fmla="*/ 1931 h 3423"/>
                <a:gd name="T18" fmla="*/ 680 w 3139"/>
                <a:gd name="T19" fmla="*/ 1485 h 3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39" h="3423">
                  <a:moveTo>
                    <a:pt x="680" y="1485"/>
                  </a:moveTo>
                  <a:lnTo>
                    <a:pt x="680" y="1485"/>
                  </a:lnTo>
                  <a:lnTo>
                    <a:pt x="3139" y="591"/>
                  </a:lnTo>
                  <a:lnTo>
                    <a:pt x="2879" y="138"/>
                  </a:lnTo>
                  <a:cubicBezTo>
                    <a:pt x="2818" y="35"/>
                    <a:pt x="2687" y="0"/>
                    <a:pt x="2581" y="61"/>
                  </a:cubicBezTo>
                  <a:lnTo>
                    <a:pt x="141" y="1471"/>
                  </a:lnTo>
                  <a:cubicBezTo>
                    <a:pt x="35" y="1530"/>
                    <a:pt x="0" y="1664"/>
                    <a:pt x="61" y="1767"/>
                  </a:cubicBezTo>
                  <a:lnTo>
                    <a:pt x="1016" y="3423"/>
                  </a:lnTo>
                  <a:lnTo>
                    <a:pt x="474" y="1931"/>
                  </a:lnTo>
                  <a:cubicBezTo>
                    <a:pt x="408" y="1750"/>
                    <a:pt x="502" y="1551"/>
                    <a:pt x="680" y="1485"/>
                  </a:cubicBezTo>
                  <a:close/>
                </a:path>
              </a:pathLst>
            </a:custGeom>
            <a:solidFill>
              <a:srgbClr val="70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2797176" y="2028825"/>
              <a:ext cx="704850" cy="785813"/>
            </a:xfrm>
            <a:custGeom>
              <a:avLst/>
              <a:gdLst>
                <a:gd name="T0" fmla="*/ 572 w 3260"/>
                <a:gd name="T1" fmla="*/ 1205 h 3636"/>
                <a:gd name="T2" fmla="*/ 572 w 3260"/>
                <a:gd name="T3" fmla="*/ 1205 h 3636"/>
                <a:gd name="T4" fmla="*/ 794 w 3260"/>
                <a:gd name="T5" fmla="*/ 1062 h 3636"/>
                <a:gd name="T6" fmla="*/ 3260 w 3260"/>
                <a:gd name="T7" fmla="*/ 626 h 3636"/>
                <a:gd name="T8" fmla="*/ 3094 w 3260"/>
                <a:gd name="T9" fmla="*/ 171 h 3636"/>
                <a:gd name="T10" fmla="*/ 2817 w 3260"/>
                <a:gd name="T11" fmla="*/ 40 h 3636"/>
                <a:gd name="T12" fmla="*/ 169 w 3260"/>
                <a:gd name="T13" fmla="*/ 1003 h 3636"/>
                <a:gd name="T14" fmla="*/ 40 w 3260"/>
                <a:gd name="T15" fmla="*/ 1282 h 3636"/>
                <a:gd name="T16" fmla="*/ 898 w 3260"/>
                <a:gd name="T17" fmla="*/ 3636 h 3636"/>
                <a:gd name="T18" fmla="*/ 513 w 3260"/>
                <a:gd name="T19" fmla="*/ 1463 h 3636"/>
                <a:gd name="T20" fmla="*/ 572 w 3260"/>
                <a:gd name="T21" fmla="*/ 1205 h 3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60" h="3636">
                  <a:moveTo>
                    <a:pt x="572" y="1205"/>
                  </a:moveTo>
                  <a:lnTo>
                    <a:pt x="572" y="1205"/>
                  </a:lnTo>
                  <a:cubicBezTo>
                    <a:pt x="623" y="1127"/>
                    <a:pt x="703" y="1078"/>
                    <a:pt x="794" y="1062"/>
                  </a:cubicBezTo>
                  <a:lnTo>
                    <a:pt x="3260" y="626"/>
                  </a:lnTo>
                  <a:lnTo>
                    <a:pt x="3094" y="171"/>
                  </a:lnTo>
                  <a:cubicBezTo>
                    <a:pt x="3054" y="58"/>
                    <a:pt x="2930" y="0"/>
                    <a:pt x="2817" y="40"/>
                  </a:cubicBezTo>
                  <a:lnTo>
                    <a:pt x="169" y="1003"/>
                  </a:lnTo>
                  <a:cubicBezTo>
                    <a:pt x="56" y="1045"/>
                    <a:pt x="0" y="1170"/>
                    <a:pt x="40" y="1282"/>
                  </a:cubicBezTo>
                  <a:lnTo>
                    <a:pt x="898" y="3636"/>
                  </a:lnTo>
                  <a:lnTo>
                    <a:pt x="513" y="1463"/>
                  </a:lnTo>
                  <a:cubicBezTo>
                    <a:pt x="497" y="1371"/>
                    <a:pt x="518" y="1280"/>
                    <a:pt x="572" y="1205"/>
                  </a:cubicBezTo>
                  <a:close/>
                </a:path>
              </a:pathLst>
            </a:custGeom>
            <a:solidFill>
              <a:srgbClr val="FBA7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2932113" y="2176463"/>
              <a:ext cx="712788" cy="814388"/>
            </a:xfrm>
            <a:custGeom>
              <a:avLst/>
              <a:gdLst>
                <a:gd name="T0" fmla="*/ 896 w 3297"/>
                <a:gd name="T1" fmla="*/ 628 h 3770"/>
                <a:gd name="T2" fmla="*/ 896 w 3297"/>
                <a:gd name="T3" fmla="*/ 628 h 3770"/>
                <a:gd name="T4" fmla="*/ 3297 w 3297"/>
                <a:gd name="T5" fmla="*/ 628 h 3770"/>
                <a:gd name="T6" fmla="*/ 3222 w 3297"/>
                <a:gd name="T7" fmla="*/ 199 h 3770"/>
                <a:gd name="T8" fmla="*/ 2968 w 3297"/>
                <a:gd name="T9" fmla="*/ 21 h 3770"/>
                <a:gd name="T10" fmla="*/ 195 w 3297"/>
                <a:gd name="T11" fmla="*/ 509 h 3770"/>
                <a:gd name="T12" fmla="*/ 21 w 3297"/>
                <a:gd name="T13" fmla="*/ 760 h 3770"/>
                <a:gd name="T14" fmla="*/ 556 w 3297"/>
                <a:gd name="T15" fmla="*/ 3770 h 3770"/>
                <a:gd name="T16" fmla="*/ 556 w 3297"/>
                <a:gd name="T17" fmla="*/ 966 h 3770"/>
                <a:gd name="T18" fmla="*/ 896 w 3297"/>
                <a:gd name="T19" fmla="*/ 628 h 3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97" h="3770">
                  <a:moveTo>
                    <a:pt x="896" y="628"/>
                  </a:moveTo>
                  <a:lnTo>
                    <a:pt x="896" y="628"/>
                  </a:lnTo>
                  <a:lnTo>
                    <a:pt x="3297" y="628"/>
                  </a:lnTo>
                  <a:lnTo>
                    <a:pt x="3222" y="199"/>
                  </a:lnTo>
                  <a:cubicBezTo>
                    <a:pt x="3201" y="80"/>
                    <a:pt x="3088" y="0"/>
                    <a:pt x="2968" y="21"/>
                  </a:cubicBezTo>
                  <a:lnTo>
                    <a:pt x="195" y="509"/>
                  </a:lnTo>
                  <a:cubicBezTo>
                    <a:pt x="75" y="530"/>
                    <a:pt x="0" y="640"/>
                    <a:pt x="21" y="760"/>
                  </a:cubicBezTo>
                  <a:lnTo>
                    <a:pt x="556" y="3770"/>
                  </a:lnTo>
                  <a:lnTo>
                    <a:pt x="556" y="966"/>
                  </a:lnTo>
                  <a:cubicBezTo>
                    <a:pt x="556" y="776"/>
                    <a:pt x="706" y="628"/>
                    <a:pt x="896" y="628"/>
                  </a:cubicBezTo>
                  <a:close/>
                </a:path>
              </a:pathLst>
            </a:custGeom>
            <a:solidFill>
              <a:srgbClr val="DB6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4" name="Freeform 10"/>
            <p:cNvSpPr>
              <a:spLocks noEditPoints="1"/>
            </p:cNvSpPr>
            <p:nvPr/>
          </p:nvSpPr>
          <p:spPr bwMode="auto">
            <a:xfrm>
              <a:off x="3078163" y="2338388"/>
              <a:ext cx="703263" cy="933450"/>
            </a:xfrm>
            <a:custGeom>
              <a:avLst/>
              <a:gdLst>
                <a:gd name="T0" fmla="*/ 3251 w 3251"/>
                <a:gd name="T1" fmla="*/ 4102 h 4318"/>
                <a:gd name="T2" fmla="*/ 3251 w 3251"/>
                <a:gd name="T3" fmla="*/ 4102 h 4318"/>
                <a:gd name="T4" fmla="*/ 3035 w 3251"/>
                <a:gd name="T5" fmla="*/ 4318 h 4318"/>
                <a:gd name="T6" fmla="*/ 216 w 3251"/>
                <a:gd name="T7" fmla="*/ 4318 h 4318"/>
                <a:gd name="T8" fmla="*/ 0 w 3251"/>
                <a:gd name="T9" fmla="*/ 4102 h 4318"/>
                <a:gd name="T10" fmla="*/ 0 w 3251"/>
                <a:gd name="T11" fmla="*/ 218 h 4318"/>
                <a:gd name="T12" fmla="*/ 216 w 3251"/>
                <a:gd name="T13" fmla="*/ 0 h 4318"/>
                <a:gd name="T14" fmla="*/ 3035 w 3251"/>
                <a:gd name="T15" fmla="*/ 0 h 4318"/>
                <a:gd name="T16" fmla="*/ 3251 w 3251"/>
                <a:gd name="T17" fmla="*/ 218 h 4318"/>
                <a:gd name="T18" fmla="*/ 3251 w 3251"/>
                <a:gd name="T19" fmla="*/ 4102 h 4318"/>
                <a:gd name="T20" fmla="*/ 2546 w 3251"/>
                <a:gd name="T21" fmla="*/ 1823 h 4318"/>
                <a:gd name="T22" fmla="*/ 2546 w 3251"/>
                <a:gd name="T23" fmla="*/ 1823 h 4318"/>
                <a:gd name="T24" fmla="*/ 1652 w 3251"/>
                <a:gd name="T25" fmla="*/ 760 h 4318"/>
                <a:gd name="T26" fmla="*/ 758 w 3251"/>
                <a:gd name="T27" fmla="*/ 1823 h 4318"/>
                <a:gd name="T28" fmla="*/ 353 w 3251"/>
                <a:gd name="T29" fmla="*/ 2592 h 4318"/>
                <a:gd name="T30" fmla="*/ 1002 w 3251"/>
                <a:gd name="T31" fmla="*/ 3207 h 4318"/>
                <a:gd name="T32" fmla="*/ 1359 w 3251"/>
                <a:gd name="T33" fmla="*/ 3130 h 4318"/>
                <a:gd name="T34" fmla="*/ 1622 w 3251"/>
                <a:gd name="T35" fmla="*/ 2020 h 4318"/>
                <a:gd name="T36" fmla="*/ 1652 w 3251"/>
                <a:gd name="T37" fmla="*/ 1025 h 4318"/>
                <a:gd name="T38" fmla="*/ 1814 w 3251"/>
                <a:gd name="T39" fmla="*/ 2074 h 4318"/>
                <a:gd name="T40" fmla="*/ 1396 w 3251"/>
                <a:gd name="T41" fmla="*/ 3596 h 4318"/>
                <a:gd name="T42" fmla="*/ 1910 w 3251"/>
                <a:gd name="T43" fmla="*/ 3596 h 4318"/>
                <a:gd name="T44" fmla="*/ 1798 w 3251"/>
                <a:gd name="T45" fmla="*/ 3137 h 4318"/>
                <a:gd name="T46" fmla="*/ 2304 w 3251"/>
                <a:gd name="T47" fmla="*/ 3242 h 4318"/>
                <a:gd name="T48" fmla="*/ 2954 w 3251"/>
                <a:gd name="T49" fmla="*/ 2595 h 4318"/>
                <a:gd name="T50" fmla="*/ 2546 w 3251"/>
                <a:gd name="T51" fmla="*/ 1823 h 4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51" h="4318">
                  <a:moveTo>
                    <a:pt x="3251" y="4102"/>
                  </a:moveTo>
                  <a:lnTo>
                    <a:pt x="3251" y="4102"/>
                  </a:lnTo>
                  <a:cubicBezTo>
                    <a:pt x="3251" y="4222"/>
                    <a:pt x="3155" y="4318"/>
                    <a:pt x="3035" y="4318"/>
                  </a:cubicBezTo>
                  <a:lnTo>
                    <a:pt x="216" y="4318"/>
                  </a:lnTo>
                  <a:cubicBezTo>
                    <a:pt x="96" y="4318"/>
                    <a:pt x="0" y="4222"/>
                    <a:pt x="0" y="4102"/>
                  </a:cubicBezTo>
                  <a:lnTo>
                    <a:pt x="0" y="218"/>
                  </a:lnTo>
                  <a:cubicBezTo>
                    <a:pt x="0" y="98"/>
                    <a:pt x="96" y="0"/>
                    <a:pt x="216" y="0"/>
                  </a:cubicBezTo>
                  <a:lnTo>
                    <a:pt x="3035" y="0"/>
                  </a:lnTo>
                  <a:cubicBezTo>
                    <a:pt x="3155" y="0"/>
                    <a:pt x="3251" y="98"/>
                    <a:pt x="3251" y="218"/>
                  </a:cubicBezTo>
                  <a:lnTo>
                    <a:pt x="3251" y="4102"/>
                  </a:lnTo>
                  <a:close/>
                  <a:moveTo>
                    <a:pt x="2546" y="1823"/>
                  </a:moveTo>
                  <a:lnTo>
                    <a:pt x="2546" y="1823"/>
                  </a:lnTo>
                  <a:lnTo>
                    <a:pt x="1652" y="760"/>
                  </a:lnTo>
                  <a:lnTo>
                    <a:pt x="758" y="1823"/>
                  </a:lnTo>
                  <a:cubicBezTo>
                    <a:pt x="758" y="1823"/>
                    <a:pt x="353" y="2264"/>
                    <a:pt x="353" y="2592"/>
                  </a:cubicBezTo>
                  <a:cubicBezTo>
                    <a:pt x="353" y="2977"/>
                    <a:pt x="695" y="3207"/>
                    <a:pt x="1002" y="3207"/>
                  </a:cubicBezTo>
                  <a:cubicBezTo>
                    <a:pt x="1171" y="3207"/>
                    <a:pt x="1279" y="3167"/>
                    <a:pt x="1359" y="3130"/>
                  </a:cubicBezTo>
                  <a:cubicBezTo>
                    <a:pt x="1361" y="3120"/>
                    <a:pt x="1530" y="2780"/>
                    <a:pt x="1622" y="2020"/>
                  </a:cubicBezTo>
                  <a:cubicBezTo>
                    <a:pt x="1685" y="1513"/>
                    <a:pt x="1652" y="1025"/>
                    <a:pt x="1652" y="1025"/>
                  </a:cubicBezTo>
                  <a:cubicBezTo>
                    <a:pt x="1652" y="1025"/>
                    <a:pt x="1812" y="1478"/>
                    <a:pt x="1814" y="2074"/>
                  </a:cubicBezTo>
                  <a:cubicBezTo>
                    <a:pt x="1814" y="2670"/>
                    <a:pt x="1488" y="3502"/>
                    <a:pt x="1396" y="3596"/>
                  </a:cubicBezTo>
                  <a:lnTo>
                    <a:pt x="1910" y="3596"/>
                  </a:lnTo>
                  <a:cubicBezTo>
                    <a:pt x="1715" y="3439"/>
                    <a:pt x="1701" y="3137"/>
                    <a:pt x="1798" y="3137"/>
                  </a:cubicBezTo>
                  <a:cubicBezTo>
                    <a:pt x="1891" y="3137"/>
                    <a:pt x="1997" y="3240"/>
                    <a:pt x="2304" y="3242"/>
                  </a:cubicBezTo>
                  <a:cubicBezTo>
                    <a:pt x="2614" y="3242"/>
                    <a:pt x="2954" y="2977"/>
                    <a:pt x="2954" y="2595"/>
                  </a:cubicBezTo>
                  <a:cubicBezTo>
                    <a:pt x="2954" y="2266"/>
                    <a:pt x="2546" y="1823"/>
                    <a:pt x="2546" y="1823"/>
                  </a:cubicBezTo>
                  <a:close/>
                </a:path>
              </a:pathLst>
            </a:custGeom>
            <a:solidFill>
              <a:srgbClr val="266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6080" name="Group 46079"/>
          <p:cNvGrpSpPr/>
          <p:nvPr/>
        </p:nvGrpSpPr>
        <p:grpSpPr>
          <a:xfrm>
            <a:off x="2611939" y="5065841"/>
            <a:ext cx="1166813" cy="1436688"/>
            <a:chOff x="2643188" y="3548063"/>
            <a:chExt cx="1166813" cy="1436688"/>
          </a:xfrm>
        </p:grpSpPr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2643188" y="3548063"/>
              <a:ext cx="1166813" cy="1436688"/>
            </a:xfrm>
            <a:custGeom>
              <a:avLst/>
              <a:gdLst>
                <a:gd name="T0" fmla="*/ 4765 w 5399"/>
                <a:gd name="T1" fmla="*/ 2058 h 6643"/>
                <a:gd name="T2" fmla="*/ 5049 w 5399"/>
                <a:gd name="T3" fmla="*/ 2058 h 6643"/>
                <a:gd name="T4" fmla="*/ 5399 w 5399"/>
                <a:gd name="T5" fmla="*/ 2410 h 6643"/>
                <a:gd name="T6" fmla="*/ 5399 w 5399"/>
                <a:gd name="T7" fmla="*/ 6294 h 6643"/>
                <a:gd name="T8" fmla="*/ 5049 w 5399"/>
                <a:gd name="T9" fmla="*/ 6643 h 6643"/>
                <a:gd name="T10" fmla="*/ 2230 w 5399"/>
                <a:gd name="T11" fmla="*/ 6643 h 6643"/>
                <a:gd name="T12" fmla="*/ 1880 w 5399"/>
                <a:gd name="T13" fmla="*/ 6294 h 6643"/>
                <a:gd name="T14" fmla="*/ 1880 w 5399"/>
                <a:gd name="T15" fmla="*/ 6115 h 6643"/>
                <a:gd name="T16" fmla="*/ 100 w 5399"/>
                <a:gd name="T17" fmla="*/ 1987 h 6643"/>
                <a:gd name="T18" fmla="*/ 228 w 5399"/>
                <a:gd name="T19" fmla="*/ 1507 h 6643"/>
                <a:gd name="T20" fmla="*/ 2668 w 5399"/>
                <a:gd name="T21" fmla="*/ 97 h 6643"/>
                <a:gd name="T22" fmla="*/ 3148 w 5399"/>
                <a:gd name="T23" fmla="*/ 222 h 6643"/>
                <a:gd name="T24" fmla="*/ 3421 w 5399"/>
                <a:gd name="T25" fmla="*/ 696 h 6643"/>
                <a:gd name="T26" fmla="*/ 3484 w 5399"/>
                <a:gd name="T27" fmla="*/ 673 h 6643"/>
                <a:gd name="T28" fmla="*/ 3932 w 5399"/>
                <a:gd name="T29" fmla="*/ 884 h 6643"/>
                <a:gd name="T30" fmla="*/ 4106 w 5399"/>
                <a:gd name="T31" fmla="*/ 1361 h 6643"/>
                <a:gd name="T32" fmla="*/ 4280 w 5399"/>
                <a:gd name="T33" fmla="*/ 1330 h 6643"/>
                <a:gd name="T34" fmla="*/ 4689 w 5399"/>
                <a:gd name="T35" fmla="*/ 1617 h 6643"/>
                <a:gd name="T36" fmla="*/ 4765 w 5399"/>
                <a:gd name="T37" fmla="*/ 2058 h 6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99" h="6643">
                  <a:moveTo>
                    <a:pt x="4765" y="2058"/>
                  </a:moveTo>
                  <a:lnTo>
                    <a:pt x="5049" y="2058"/>
                  </a:lnTo>
                  <a:cubicBezTo>
                    <a:pt x="5243" y="2058"/>
                    <a:pt x="5399" y="2217"/>
                    <a:pt x="5399" y="2410"/>
                  </a:cubicBezTo>
                  <a:lnTo>
                    <a:pt x="5399" y="6294"/>
                  </a:lnTo>
                  <a:cubicBezTo>
                    <a:pt x="5399" y="6487"/>
                    <a:pt x="5243" y="6643"/>
                    <a:pt x="5049" y="6643"/>
                  </a:cubicBezTo>
                  <a:lnTo>
                    <a:pt x="2230" y="6643"/>
                  </a:lnTo>
                  <a:cubicBezTo>
                    <a:pt x="2036" y="6643"/>
                    <a:pt x="1880" y="6487"/>
                    <a:pt x="1880" y="6294"/>
                  </a:cubicBezTo>
                  <a:lnTo>
                    <a:pt x="1880" y="6115"/>
                  </a:lnTo>
                  <a:cubicBezTo>
                    <a:pt x="1833" y="4697"/>
                    <a:pt x="971" y="3542"/>
                    <a:pt x="100" y="1987"/>
                  </a:cubicBezTo>
                  <a:cubicBezTo>
                    <a:pt x="0" y="1819"/>
                    <a:pt x="59" y="1601"/>
                    <a:pt x="228" y="1507"/>
                  </a:cubicBezTo>
                  <a:lnTo>
                    <a:pt x="2668" y="97"/>
                  </a:lnTo>
                  <a:cubicBezTo>
                    <a:pt x="2836" y="0"/>
                    <a:pt x="3049" y="55"/>
                    <a:pt x="3148" y="222"/>
                  </a:cubicBezTo>
                  <a:lnTo>
                    <a:pt x="3421" y="696"/>
                  </a:lnTo>
                  <a:lnTo>
                    <a:pt x="3484" y="673"/>
                  </a:lnTo>
                  <a:cubicBezTo>
                    <a:pt x="3665" y="607"/>
                    <a:pt x="3866" y="703"/>
                    <a:pt x="3932" y="884"/>
                  </a:cubicBezTo>
                  <a:lnTo>
                    <a:pt x="4106" y="1361"/>
                  </a:lnTo>
                  <a:lnTo>
                    <a:pt x="4280" y="1330"/>
                  </a:lnTo>
                  <a:cubicBezTo>
                    <a:pt x="4473" y="1297"/>
                    <a:pt x="4655" y="1425"/>
                    <a:pt x="4689" y="1617"/>
                  </a:cubicBezTo>
                  <a:lnTo>
                    <a:pt x="4765" y="205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2676526" y="3581400"/>
              <a:ext cx="679450" cy="739775"/>
            </a:xfrm>
            <a:custGeom>
              <a:avLst/>
              <a:gdLst>
                <a:gd name="T0" fmla="*/ 680 w 3139"/>
                <a:gd name="T1" fmla="*/ 1485 h 3424"/>
                <a:gd name="T2" fmla="*/ 680 w 3139"/>
                <a:gd name="T3" fmla="*/ 1485 h 3424"/>
                <a:gd name="T4" fmla="*/ 3139 w 3139"/>
                <a:gd name="T5" fmla="*/ 591 h 3424"/>
                <a:gd name="T6" fmla="*/ 2879 w 3139"/>
                <a:gd name="T7" fmla="*/ 138 h 3424"/>
                <a:gd name="T8" fmla="*/ 2581 w 3139"/>
                <a:gd name="T9" fmla="*/ 61 h 3424"/>
                <a:gd name="T10" fmla="*/ 141 w 3139"/>
                <a:gd name="T11" fmla="*/ 1471 h 3424"/>
                <a:gd name="T12" fmla="*/ 61 w 3139"/>
                <a:gd name="T13" fmla="*/ 1767 h 3424"/>
                <a:gd name="T14" fmla="*/ 1016 w 3139"/>
                <a:gd name="T15" fmla="*/ 3424 h 3424"/>
                <a:gd name="T16" fmla="*/ 474 w 3139"/>
                <a:gd name="T17" fmla="*/ 1931 h 3424"/>
                <a:gd name="T18" fmla="*/ 680 w 3139"/>
                <a:gd name="T19" fmla="*/ 1485 h 3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39" h="3424">
                  <a:moveTo>
                    <a:pt x="680" y="1485"/>
                  </a:moveTo>
                  <a:lnTo>
                    <a:pt x="680" y="1485"/>
                  </a:lnTo>
                  <a:lnTo>
                    <a:pt x="3139" y="591"/>
                  </a:lnTo>
                  <a:lnTo>
                    <a:pt x="2879" y="138"/>
                  </a:lnTo>
                  <a:cubicBezTo>
                    <a:pt x="2818" y="35"/>
                    <a:pt x="2687" y="0"/>
                    <a:pt x="2581" y="61"/>
                  </a:cubicBezTo>
                  <a:lnTo>
                    <a:pt x="141" y="1471"/>
                  </a:lnTo>
                  <a:cubicBezTo>
                    <a:pt x="35" y="1530"/>
                    <a:pt x="0" y="1664"/>
                    <a:pt x="61" y="1767"/>
                  </a:cubicBezTo>
                  <a:lnTo>
                    <a:pt x="1016" y="3424"/>
                  </a:lnTo>
                  <a:lnTo>
                    <a:pt x="474" y="1931"/>
                  </a:lnTo>
                  <a:cubicBezTo>
                    <a:pt x="408" y="1750"/>
                    <a:pt x="502" y="1551"/>
                    <a:pt x="680" y="1485"/>
                  </a:cubicBezTo>
                  <a:close/>
                </a:path>
              </a:pathLst>
            </a:custGeom>
            <a:solidFill>
              <a:srgbClr val="FF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2797176" y="3713163"/>
              <a:ext cx="704850" cy="785813"/>
            </a:xfrm>
            <a:custGeom>
              <a:avLst/>
              <a:gdLst>
                <a:gd name="T0" fmla="*/ 572 w 3260"/>
                <a:gd name="T1" fmla="*/ 1205 h 3636"/>
                <a:gd name="T2" fmla="*/ 572 w 3260"/>
                <a:gd name="T3" fmla="*/ 1205 h 3636"/>
                <a:gd name="T4" fmla="*/ 794 w 3260"/>
                <a:gd name="T5" fmla="*/ 1062 h 3636"/>
                <a:gd name="T6" fmla="*/ 3260 w 3260"/>
                <a:gd name="T7" fmla="*/ 626 h 3636"/>
                <a:gd name="T8" fmla="*/ 3094 w 3260"/>
                <a:gd name="T9" fmla="*/ 171 h 3636"/>
                <a:gd name="T10" fmla="*/ 2817 w 3260"/>
                <a:gd name="T11" fmla="*/ 40 h 3636"/>
                <a:gd name="T12" fmla="*/ 169 w 3260"/>
                <a:gd name="T13" fmla="*/ 1003 h 3636"/>
                <a:gd name="T14" fmla="*/ 40 w 3260"/>
                <a:gd name="T15" fmla="*/ 1282 h 3636"/>
                <a:gd name="T16" fmla="*/ 898 w 3260"/>
                <a:gd name="T17" fmla="*/ 3636 h 3636"/>
                <a:gd name="T18" fmla="*/ 513 w 3260"/>
                <a:gd name="T19" fmla="*/ 1463 h 3636"/>
                <a:gd name="T20" fmla="*/ 572 w 3260"/>
                <a:gd name="T21" fmla="*/ 1205 h 3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60" h="3636">
                  <a:moveTo>
                    <a:pt x="572" y="1205"/>
                  </a:moveTo>
                  <a:lnTo>
                    <a:pt x="572" y="1205"/>
                  </a:lnTo>
                  <a:cubicBezTo>
                    <a:pt x="623" y="1128"/>
                    <a:pt x="703" y="1078"/>
                    <a:pt x="794" y="1062"/>
                  </a:cubicBezTo>
                  <a:lnTo>
                    <a:pt x="3260" y="626"/>
                  </a:lnTo>
                  <a:lnTo>
                    <a:pt x="3094" y="171"/>
                  </a:lnTo>
                  <a:cubicBezTo>
                    <a:pt x="3054" y="59"/>
                    <a:pt x="2930" y="0"/>
                    <a:pt x="2817" y="40"/>
                  </a:cubicBezTo>
                  <a:lnTo>
                    <a:pt x="169" y="1003"/>
                  </a:lnTo>
                  <a:cubicBezTo>
                    <a:pt x="56" y="1046"/>
                    <a:pt x="0" y="1170"/>
                    <a:pt x="40" y="1282"/>
                  </a:cubicBezTo>
                  <a:lnTo>
                    <a:pt x="898" y="3636"/>
                  </a:lnTo>
                  <a:lnTo>
                    <a:pt x="513" y="1463"/>
                  </a:lnTo>
                  <a:cubicBezTo>
                    <a:pt x="497" y="1371"/>
                    <a:pt x="518" y="1280"/>
                    <a:pt x="572" y="1205"/>
                  </a:cubicBezTo>
                  <a:close/>
                </a:path>
              </a:pathLst>
            </a:custGeom>
            <a:solidFill>
              <a:srgbClr val="F9AE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2932113" y="3859213"/>
              <a:ext cx="712788" cy="815975"/>
            </a:xfrm>
            <a:custGeom>
              <a:avLst/>
              <a:gdLst>
                <a:gd name="T0" fmla="*/ 896 w 3297"/>
                <a:gd name="T1" fmla="*/ 628 h 3770"/>
                <a:gd name="T2" fmla="*/ 896 w 3297"/>
                <a:gd name="T3" fmla="*/ 628 h 3770"/>
                <a:gd name="T4" fmla="*/ 3297 w 3297"/>
                <a:gd name="T5" fmla="*/ 628 h 3770"/>
                <a:gd name="T6" fmla="*/ 3222 w 3297"/>
                <a:gd name="T7" fmla="*/ 199 h 3770"/>
                <a:gd name="T8" fmla="*/ 2968 w 3297"/>
                <a:gd name="T9" fmla="*/ 21 h 3770"/>
                <a:gd name="T10" fmla="*/ 195 w 3297"/>
                <a:gd name="T11" fmla="*/ 509 h 3770"/>
                <a:gd name="T12" fmla="*/ 21 w 3297"/>
                <a:gd name="T13" fmla="*/ 760 h 3770"/>
                <a:gd name="T14" fmla="*/ 556 w 3297"/>
                <a:gd name="T15" fmla="*/ 3770 h 3770"/>
                <a:gd name="T16" fmla="*/ 556 w 3297"/>
                <a:gd name="T17" fmla="*/ 966 h 3770"/>
                <a:gd name="T18" fmla="*/ 896 w 3297"/>
                <a:gd name="T19" fmla="*/ 628 h 3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97" h="3770">
                  <a:moveTo>
                    <a:pt x="896" y="628"/>
                  </a:moveTo>
                  <a:lnTo>
                    <a:pt x="896" y="628"/>
                  </a:lnTo>
                  <a:lnTo>
                    <a:pt x="3297" y="628"/>
                  </a:lnTo>
                  <a:lnTo>
                    <a:pt x="3222" y="199"/>
                  </a:lnTo>
                  <a:cubicBezTo>
                    <a:pt x="3201" y="80"/>
                    <a:pt x="3088" y="0"/>
                    <a:pt x="2968" y="21"/>
                  </a:cubicBezTo>
                  <a:lnTo>
                    <a:pt x="195" y="509"/>
                  </a:lnTo>
                  <a:cubicBezTo>
                    <a:pt x="75" y="530"/>
                    <a:pt x="0" y="640"/>
                    <a:pt x="21" y="760"/>
                  </a:cubicBezTo>
                  <a:lnTo>
                    <a:pt x="556" y="3770"/>
                  </a:lnTo>
                  <a:lnTo>
                    <a:pt x="556" y="966"/>
                  </a:lnTo>
                  <a:cubicBezTo>
                    <a:pt x="556" y="776"/>
                    <a:pt x="706" y="628"/>
                    <a:pt x="896" y="628"/>
                  </a:cubicBezTo>
                  <a:close/>
                </a:path>
              </a:pathLst>
            </a:custGeom>
            <a:solidFill>
              <a:srgbClr val="DB64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3078163" y="4022725"/>
              <a:ext cx="703263" cy="933450"/>
            </a:xfrm>
            <a:custGeom>
              <a:avLst/>
              <a:gdLst>
                <a:gd name="T0" fmla="*/ 3251 w 3251"/>
                <a:gd name="T1" fmla="*/ 4102 h 4318"/>
                <a:gd name="T2" fmla="*/ 3251 w 3251"/>
                <a:gd name="T3" fmla="*/ 4102 h 4318"/>
                <a:gd name="T4" fmla="*/ 3035 w 3251"/>
                <a:gd name="T5" fmla="*/ 4318 h 4318"/>
                <a:gd name="T6" fmla="*/ 216 w 3251"/>
                <a:gd name="T7" fmla="*/ 4318 h 4318"/>
                <a:gd name="T8" fmla="*/ 0 w 3251"/>
                <a:gd name="T9" fmla="*/ 4102 h 4318"/>
                <a:gd name="T10" fmla="*/ 0 w 3251"/>
                <a:gd name="T11" fmla="*/ 218 h 4318"/>
                <a:gd name="T12" fmla="*/ 216 w 3251"/>
                <a:gd name="T13" fmla="*/ 0 h 4318"/>
                <a:gd name="T14" fmla="*/ 3035 w 3251"/>
                <a:gd name="T15" fmla="*/ 0 h 4318"/>
                <a:gd name="T16" fmla="*/ 3251 w 3251"/>
                <a:gd name="T17" fmla="*/ 218 h 4318"/>
                <a:gd name="T18" fmla="*/ 3251 w 3251"/>
                <a:gd name="T19" fmla="*/ 4102 h 4318"/>
                <a:gd name="T20" fmla="*/ 2546 w 3251"/>
                <a:gd name="T21" fmla="*/ 1823 h 4318"/>
                <a:gd name="T22" fmla="*/ 2546 w 3251"/>
                <a:gd name="T23" fmla="*/ 1823 h 4318"/>
                <a:gd name="T24" fmla="*/ 1652 w 3251"/>
                <a:gd name="T25" fmla="*/ 760 h 4318"/>
                <a:gd name="T26" fmla="*/ 758 w 3251"/>
                <a:gd name="T27" fmla="*/ 1823 h 4318"/>
                <a:gd name="T28" fmla="*/ 353 w 3251"/>
                <a:gd name="T29" fmla="*/ 2592 h 4318"/>
                <a:gd name="T30" fmla="*/ 1002 w 3251"/>
                <a:gd name="T31" fmla="*/ 3207 h 4318"/>
                <a:gd name="T32" fmla="*/ 1359 w 3251"/>
                <a:gd name="T33" fmla="*/ 3130 h 4318"/>
                <a:gd name="T34" fmla="*/ 1622 w 3251"/>
                <a:gd name="T35" fmla="*/ 2020 h 4318"/>
                <a:gd name="T36" fmla="*/ 1652 w 3251"/>
                <a:gd name="T37" fmla="*/ 1025 h 4318"/>
                <a:gd name="T38" fmla="*/ 1814 w 3251"/>
                <a:gd name="T39" fmla="*/ 2074 h 4318"/>
                <a:gd name="T40" fmla="*/ 1396 w 3251"/>
                <a:gd name="T41" fmla="*/ 3596 h 4318"/>
                <a:gd name="T42" fmla="*/ 1910 w 3251"/>
                <a:gd name="T43" fmla="*/ 3596 h 4318"/>
                <a:gd name="T44" fmla="*/ 1798 w 3251"/>
                <a:gd name="T45" fmla="*/ 3137 h 4318"/>
                <a:gd name="T46" fmla="*/ 2304 w 3251"/>
                <a:gd name="T47" fmla="*/ 3242 h 4318"/>
                <a:gd name="T48" fmla="*/ 2954 w 3251"/>
                <a:gd name="T49" fmla="*/ 2595 h 4318"/>
                <a:gd name="T50" fmla="*/ 2546 w 3251"/>
                <a:gd name="T51" fmla="*/ 1823 h 4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51" h="4318">
                  <a:moveTo>
                    <a:pt x="3251" y="4102"/>
                  </a:moveTo>
                  <a:lnTo>
                    <a:pt x="3251" y="4102"/>
                  </a:lnTo>
                  <a:cubicBezTo>
                    <a:pt x="3251" y="4222"/>
                    <a:pt x="3155" y="4318"/>
                    <a:pt x="3035" y="4318"/>
                  </a:cubicBezTo>
                  <a:lnTo>
                    <a:pt x="216" y="4318"/>
                  </a:lnTo>
                  <a:cubicBezTo>
                    <a:pt x="96" y="4318"/>
                    <a:pt x="0" y="4222"/>
                    <a:pt x="0" y="4102"/>
                  </a:cubicBezTo>
                  <a:lnTo>
                    <a:pt x="0" y="218"/>
                  </a:lnTo>
                  <a:cubicBezTo>
                    <a:pt x="0" y="98"/>
                    <a:pt x="96" y="0"/>
                    <a:pt x="216" y="0"/>
                  </a:cubicBezTo>
                  <a:lnTo>
                    <a:pt x="3035" y="0"/>
                  </a:lnTo>
                  <a:cubicBezTo>
                    <a:pt x="3155" y="0"/>
                    <a:pt x="3251" y="98"/>
                    <a:pt x="3251" y="218"/>
                  </a:cubicBezTo>
                  <a:lnTo>
                    <a:pt x="3251" y="4102"/>
                  </a:lnTo>
                  <a:close/>
                  <a:moveTo>
                    <a:pt x="2546" y="1823"/>
                  </a:moveTo>
                  <a:lnTo>
                    <a:pt x="2546" y="1823"/>
                  </a:lnTo>
                  <a:lnTo>
                    <a:pt x="1652" y="760"/>
                  </a:lnTo>
                  <a:lnTo>
                    <a:pt x="758" y="1823"/>
                  </a:lnTo>
                  <a:cubicBezTo>
                    <a:pt x="758" y="1823"/>
                    <a:pt x="353" y="2264"/>
                    <a:pt x="353" y="2592"/>
                  </a:cubicBezTo>
                  <a:cubicBezTo>
                    <a:pt x="353" y="2977"/>
                    <a:pt x="695" y="3207"/>
                    <a:pt x="1002" y="3207"/>
                  </a:cubicBezTo>
                  <a:cubicBezTo>
                    <a:pt x="1171" y="3207"/>
                    <a:pt x="1279" y="3167"/>
                    <a:pt x="1359" y="3130"/>
                  </a:cubicBezTo>
                  <a:cubicBezTo>
                    <a:pt x="1361" y="3120"/>
                    <a:pt x="1530" y="2780"/>
                    <a:pt x="1622" y="2020"/>
                  </a:cubicBezTo>
                  <a:cubicBezTo>
                    <a:pt x="1685" y="1513"/>
                    <a:pt x="1652" y="1025"/>
                    <a:pt x="1652" y="1025"/>
                  </a:cubicBezTo>
                  <a:cubicBezTo>
                    <a:pt x="1652" y="1025"/>
                    <a:pt x="1812" y="1478"/>
                    <a:pt x="1814" y="2074"/>
                  </a:cubicBezTo>
                  <a:cubicBezTo>
                    <a:pt x="1814" y="2670"/>
                    <a:pt x="1488" y="3503"/>
                    <a:pt x="1396" y="3596"/>
                  </a:cubicBezTo>
                  <a:lnTo>
                    <a:pt x="1910" y="3596"/>
                  </a:lnTo>
                  <a:cubicBezTo>
                    <a:pt x="1715" y="3439"/>
                    <a:pt x="1701" y="3137"/>
                    <a:pt x="1798" y="3137"/>
                  </a:cubicBezTo>
                  <a:cubicBezTo>
                    <a:pt x="1891" y="3137"/>
                    <a:pt x="1997" y="3240"/>
                    <a:pt x="2304" y="3242"/>
                  </a:cubicBezTo>
                  <a:cubicBezTo>
                    <a:pt x="2614" y="3242"/>
                    <a:pt x="2954" y="2977"/>
                    <a:pt x="2954" y="2595"/>
                  </a:cubicBezTo>
                  <a:cubicBezTo>
                    <a:pt x="2954" y="2266"/>
                    <a:pt x="2546" y="1823"/>
                    <a:pt x="2546" y="1823"/>
                  </a:cubicBezTo>
                  <a:close/>
                </a:path>
              </a:pathLst>
            </a:custGeom>
            <a:solidFill>
              <a:srgbClr val="BA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6081" name="Group 46080"/>
          <p:cNvGrpSpPr/>
          <p:nvPr/>
        </p:nvGrpSpPr>
        <p:grpSpPr>
          <a:xfrm>
            <a:off x="3861844" y="5065841"/>
            <a:ext cx="1166813" cy="1436688"/>
            <a:chOff x="3983038" y="3548063"/>
            <a:chExt cx="1166813" cy="1436688"/>
          </a:xfrm>
        </p:grpSpPr>
        <p:sp>
          <p:nvSpPr>
            <p:cNvPr id="20" name="Freeform 16"/>
            <p:cNvSpPr>
              <a:spLocks/>
            </p:cNvSpPr>
            <p:nvPr/>
          </p:nvSpPr>
          <p:spPr bwMode="auto">
            <a:xfrm>
              <a:off x="3983038" y="3548063"/>
              <a:ext cx="1166813" cy="1436688"/>
            </a:xfrm>
            <a:custGeom>
              <a:avLst/>
              <a:gdLst>
                <a:gd name="T0" fmla="*/ 4765 w 5398"/>
                <a:gd name="T1" fmla="*/ 2058 h 6643"/>
                <a:gd name="T2" fmla="*/ 5049 w 5398"/>
                <a:gd name="T3" fmla="*/ 2058 h 6643"/>
                <a:gd name="T4" fmla="*/ 5398 w 5398"/>
                <a:gd name="T5" fmla="*/ 2410 h 6643"/>
                <a:gd name="T6" fmla="*/ 5398 w 5398"/>
                <a:gd name="T7" fmla="*/ 6294 h 6643"/>
                <a:gd name="T8" fmla="*/ 5049 w 5398"/>
                <a:gd name="T9" fmla="*/ 6643 h 6643"/>
                <a:gd name="T10" fmla="*/ 2230 w 5398"/>
                <a:gd name="T11" fmla="*/ 6643 h 6643"/>
                <a:gd name="T12" fmla="*/ 1880 w 5398"/>
                <a:gd name="T13" fmla="*/ 6294 h 6643"/>
                <a:gd name="T14" fmla="*/ 1880 w 5398"/>
                <a:gd name="T15" fmla="*/ 6115 h 6643"/>
                <a:gd name="T16" fmla="*/ 100 w 5398"/>
                <a:gd name="T17" fmla="*/ 1987 h 6643"/>
                <a:gd name="T18" fmla="*/ 227 w 5398"/>
                <a:gd name="T19" fmla="*/ 1507 h 6643"/>
                <a:gd name="T20" fmla="*/ 2668 w 5398"/>
                <a:gd name="T21" fmla="*/ 97 h 6643"/>
                <a:gd name="T22" fmla="*/ 3148 w 5398"/>
                <a:gd name="T23" fmla="*/ 222 h 6643"/>
                <a:gd name="T24" fmla="*/ 3420 w 5398"/>
                <a:gd name="T25" fmla="*/ 696 h 6643"/>
                <a:gd name="T26" fmla="*/ 3484 w 5398"/>
                <a:gd name="T27" fmla="*/ 673 h 6643"/>
                <a:gd name="T28" fmla="*/ 3931 w 5398"/>
                <a:gd name="T29" fmla="*/ 884 h 6643"/>
                <a:gd name="T30" fmla="*/ 4106 w 5398"/>
                <a:gd name="T31" fmla="*/ 1361 h 6643"/>
                <a:gd name="T32" fmla="*/ 4280 w 5398"/>
                <a:gd name="T33" fmla="*/ 1330 h 6643"/>
                <a:gd name="T34" fmla="*/ 4688 w 5398"/>
                <a:gd name="T35" fmla="*/ 1617 h 6643"/>
                <a:gd name="T36" fmla="*/ 4765 w 5398"/>
                <a:gd name="T37" fmla="*/ 2058 h 6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98" h="6643">
                  <a:moveTo>
                    <a:pt x="4765" y="2058"/>
                  </a:moveTo>
                  <a:lnTo>
                    <a:pt x="5049" y="2058"/>
                  </a:lnTo>
                  <a:cubicBezTo>
                    <a:pt x="5243" y="2058"/>
                    <a:pt x="5398" y="2217"/>
                    <a:pt x="5398" y="2410"/>
                  </a:cubicBezTo>
                  <a:lnTo>
                    <a:pt x="5398" y="6294"/>
                  </a:lnTo>
                  <a:cubicBezTo>
                    <a:pt x="5398" y="6487"/>
                    <a:pt x="5242" y="6643"/>
                    <a:pt x="5049" y="6643"/>
                  </a:cubicBezTo>
                  <a:lnTo>
                    <a:pt x="2230" y="6643"/>
                  </a:lnTo>
                  <a:cubicBezTo>
                    <a:pt x="2036" y="6643"/>
                    <a:pt x="1880" y="6487"/>
                    <a:pt x="1880" y="6294"/>
                  </a:cubicBezTo>
                  <a:lnTo>
                    <a:pt x="1880" y="6115"/>
                  </a:lnTo>
                  <a:cubicBezTo>
                    <a:pt x="1833" y="4697"/>
                    <a:pt x="970" y="3542"/>
                    <a:pt x="100" y="1987"/>
                  </a:cubicBezTo>
                  <a:cubicBezTo>
                    <a:pt x="0" y="1819"/>
                    <a:pt x="59" y="1601"/>
                    <a:pt x="227" y="1507"/>
                  </a:cubicBezTo>
                  <a:lnTo>
                    <a:pt x="2668" y="97"/>
                  </a:lnTo>
                  <a:cubicBezTo>
                    <a:pt x="2836" y="0"/>
                    <a:pt x="3049" y="55"/>
                    <a:pt x="3148" y="222"/>
                  </a:cubicBezTo>
                  <a:lnTo>
                    <a:pt x="3420" y="696"/>
                  </a:lnTo>
                  <a:lnTo>
                    <a:pt x="3484" y="673"/>
                  </a:lnTo>
                  <a:cubicBezTo>
                    <a:pt x="3665" y="607"/>
                    <a:pt x="3865" y="703"/>
                    <a:pt x="3931" y="884"/>
                  </a:cubicBezTo>
                  <a:lnTo>
                    <a:pt x="4106" y="1361"/>
                  </a:lnTo>
                  <a:lnTo>
                    <a:pt x="4280" y="1330"/>
                  </a:lnTo>
                  <a:cubicBezTo>
                    <a:pt x="4472" y="1297"/>
                    <a:pt x="4655" y="1425"/>
                    <a:pt x="4688" y="1617"/>
                  </a:cubicBezTo>
                  <a:lnTo>
                    <a:pt x="4765" y="205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4" name="Freeform 17"/>
            <p:cNvSpPr>
              <a:spLocks/>
            </p:cNvSpPr>
            <p:nvPr/>
          </p:nvSpPr>
          <p:spPr bwMode="auto">
            <a:xfrm>
              <a:off x="4016376" y="3581400"/>
              <a:ext cx="677863" cy="739775"/>
            </a:xfrm>
            <a:custGeom>
              <a:avLst/>
              <a:gdLst>
                <a:gd name="T0" fmla="*/ 681 w 3140"/>
                <a:gd name="T1" fmla="*/ 1485 h 3424"/>
                <a:gd name="T2" fmla="*/ 681 w 3140"/>
                <a:gd name="T3" fmla="*/ 1485 h 3424"/>
                <a:gd name="T4" fmla="*/ 3140 w 3140"/>
                <a:gd name="T5" fmla="*/ 591 h 3424"/>
                <a:gd name="T6" fmla="*/ 2880 w 3140"/>
                <a:gd name="T7" fmla="*/ 138 h 3424"/>
                <a:gd name="T8" fmla="*/ 2582 w 3140"/>
                <a:gd name="T9" fmla="*/ 61 h 3424"/>
                <a:gd name="T10" fmla="*/ 141 w 3140"/>
                <a:gd name="T11" fmla="*/ 1471 h 3424"/>
                <a:gd name="T12" fmla="*/ 62 w 3140"/>
                <a:gd name="T13" fmla="*/ 1767 h 3424"/>
                <a:gd name="T14" fmla="*/ 1017 w 3140"/>
                <a:gd name="T15" fmla="*/ 3424 h 3424"/>
                <a:gd name="T16" fmla="*/ 475 w 3140"/>
                <a:gd name="T17" fmla="*/ 1931 h 3424"/>
                <a:gd name="T18" fmla="*/ 681 w 3140"/>
                <a:gd name="T19" fmla="*/ 1485 h 3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40" h="3424">
                  <a:moveTo>
                    <a:pt x="681" y="1485"/>
                  </a:moveTo>
                  <a:lnTo>
                    <a:pt x="681" y="1485"/>
                  </a:lnTo>
                  <a:lnTo>
                    <a:pt x="3140" y="591"/>
                  </a:lnTo>
                  <a:lnTo>
                    <a:pt x="2880" y="138"/>
                  </a:lnTo>
                  <a:cubicBezTo>
                    <a:pt x="2819" y="35"/>
                    <a:pt x="2687" y="0"/>
                    <a:pt x="2582" y="61"/>
                  </a:cubicBezTo>
                  <a:lnTo>
                    <a:pt x="141" y="1471"/>
                  </a:lnTo>
                  <a:cubicBezTo>
                    <a:pt x="36" y="1530"/>
                    <a:pt x="0" y="1664"/>
                    <a:pt x="62" y="1767"/>
                  </a:cubicBezTo>
                  <a:lnTo>
                    <a:pt x="1017" y="3424"/>
                  </a:lnTo>
                  <a:lnTo>
                    <a:pt x="475" y="1931"/>
                  </a:lnTo>
                  <a:cubicBezTo>
                    <a:pt x="409" y="1750"/>
                    <a:pt x="503" y="1551"/>
                    <a:pt x="681" y="1485"/>
                  </a:cubicBezTo>
                  <a:close/>
                </a:path>
              </a:pathLst>
            </a:custGeom>
            <a:solidFill>
              <a:srgbClr val="FBE4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47" name="Freeform 18"/>
            <p:cNvSpPr>
              <a:spLocks/>
            </p:cNvSpPr>
            <p:nvPr/>
          </p:nvSpPr>
          <p:spPr bwMode="auto">
            <a:xfrm>
              <a:off x="4137026" y="3713163"/>
              <a:ext cx="704850" cy="785813"/>
            </a:xfrm>
            <a:custGeom>
              <a:avLst/>
              <a:gdLst>
                <a:gd name="T0" fmla="*/ 572 w 3260"/>
                <a:gd name="T1" fmla="*/ 1205 h 3636"/>
                <a:gd name="T2" fmla="*/ 572 w 3260"/>
                <a:gd name="T3" fmla="*/ 1205 h 3636"/>
                <a:gd name="T4" fmla="*/ 794 w 3260"/>
                <a:gd name="T5" fmla="*/ 1062 h 3636"/>
                <a:gd name="T6" fmla="*/ 3260 w 3260"/>
                <a:gd name="T7" fmla="*/ 626 h 3636"/>
                <a:gd name="T8" fmla="*/ 3094 w 3260"/>
                <a:gd name="T9" fmla="*/ 171 h 3636"/>
                <a:gd name="T10" fmla="*/ 2817 w 3260"/>
                <a:gd name="T11" fmla="*/ 40 h 3636"/>
                <a:gd name="T12" fmla="*/ 168 w 3260"/>
                <a:gd name="T13" fmla="*/ 1003 h 3636"/>
                <a:gd name="T14" fmla="*/ 40 w 3260"/>
                <a:gd name="T15" fmla="*/ 1282 h 3636"/>
                <a:gd name="T16" fmla="*/ 898 w 3260"/>
                <a:gd name="T17" fmla="*/ 3636 h 3636"/>
                <a:gd name="T18" fmla="*/ 513 w 3260"/>
                <a:gd name="T19" fmla="*/ 1463 h 3636"/>
                <a:gd name="T20" fmla="*/ 572 w 3260"/>
                <a:gd name="T21" fmla="*/ 1205 h 3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60" h="3636">
                  <a:moveTo>
                    <a:pt x="572" y="1205"/>
                  </a:moveTo>
                  <a:lnTo>
                    <a:pt x="572" y="1205"/>
                  </a:lnTo>
                  <a:cubicBezTo>
                    <a:pt x="623" y="1128"/>
                    <a:pt x="703" y="1078"/>
                    <a:pt x="794" y="1062"/>
                  </a:cubicBezTo>
                  <a:lnTo>
                    <a:pt x="3260" y="626"/>
                  </a:lnTo>
                  <a:lnTo>
                    <a:pt x="3094" y="171"/>
                  </a:lnTo>
                  <a:cubicBezTo>
                    <a:pt x="3054" y="59"/>
                    <a:pt x="2930" y="0"/>
                    <a:pt x="2817" y="40"/>
                  </a:cubicBezTo>
                  <a:lnTo>
                    <a:pt x="168" y="1003"/>
                  </a:lnTo>
                  <a:cubicBezTo>
                    <a:pt x="56" y="1046"/>
                    <a:pt x="0" y="1170"/>
                    <a:pt x="40" y="1282"/>
                  </a:cubicBezTo>
                  <a:lnTo>
                    <a:pt x="898" y="3636"/>
                  </a:lnTo>
                  <a:lnTo>
                    <a:pt x="513" y="1463"/>
                  </a:lnTo>
                  <a:cubicBezTo>
                    <a:pt x="497" y="1371"/>
                    <a:pt x="518" y="1280"/>
                    <a:pt x="572" y="1205"/>
                  </a:cubicBezTo>
                  <a:close/>
                </a:path>
              </a:pathLst>
            </a:custGeom>
            <a:solidFill>
              <a:srgbClr val="F9C8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48" name="Freeform 19"/>
            <p:cNvSpPr>
              <a:spLocks/>
            </p:cNvSpPr>
            <p:nvPr/>
          </p:nvSpPr>
          <p:spPr bwMode="auto">
            <a:xfrm>
              <a:off x="4271963" y="3859213"/>
              <a:ext cx="712788" cy="815975"/>
            </a:xfrm>
            <a:custGeom>
              <a:avLst/>
              <a:gdLst>
                <a:gd name="T0" fmla="*/ 896 w 3296"/>
                <a:gd name="T1" fmla="*/ 628 h 3770"/>
                <a:gd name="T2" fmla="*/ 896 w 3296"/>
                <a:gd name="T3" fmla="*/ 628 h 3770"/>
                <a:gd name="T4" fmla="*/ 3296 w 3296"/>
                <a:gd name="T5" fmla="*/ 628 h 3770"/>
                <a:gd name="T6" fmla="*/ 3222 w 3296"/>
                <a:gd name="T7" fmla="*/ 199 h 3770"/>
                <a:gd name="T8" fmla="*/ 2968 w 3296"/>
                <a:gd name="T9" fmla="*/ 21 h 3770"/>
                <a:gd name="T10" fmla="*/ 195 w 3296"/>
                <a:gd name="T11" fmla="*/ 509 h 3770"/>
                <a:gd name="T12" fmla="*/ 21 w 3296"/>
                <a:gd name="T13" fmla="*/ 760 h 3770"/>
                <a:gd name="T14" fmla="*/ 556 w 3296"/>
                <a:gd name="T15" fmla="*/ 3770 h 3770"/>
                <a:gd name="T16" fmla="*/ 556 w 3296"/>
                <a:gd name="T17" fmla="*/ 966 h 3770"/>
                <a:gd name="T18" fmla="*/ 896 w 3296"/>
                <a:gd name="T19" fmla="*/ 628 h 3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96" h="3770">
                  <a:moveTo>
                    <a:pt x="896" y="628"/>
                  </a:moveTo>
                  <a:lnTo>
                    <a:pt x="896" y="628"/>
                  </a:lnTo>
                  <a:lnTo>
                    <a:pt x="3296" y="628"/>
                  </a:lnTo>
                  <a:lnTo>
                    <a:pt x="3222" y="199"/>
                  </a:lnTo>
                  <a:cubicBezTo>
                    <a:pt x="3200" y="80"/>
                    <a:pt x="3088" y="0"/>
                    <a:pt x="2968" y="21"/>
                  </a:cubicBezTo>
                  <a:lnTo>
                    <a:pt x="195" y="509"/>
                  </a:lnTo>
                  <a:cubicBezTo>
                    <a:pt x="75" y="530"/>
                    <a:pt x="0" y="640"/>
                    <a:pt x="21" y="760"/>
                  </a:cubicBezTo>
                  <a:lnTo>
                    <a:pt x="556" y="3770"/>
                  </a:lnTo>
                  <a:lnTo>
                    <a:pt x="556" y="966"/>
                  </a:lnTo>
                  <a:cubicBezTo>
                    <a:pt x="556" y="776"/>
                    <a:pt x="706" y="628"/>
                    <a:pt x="896" y="628"/>
                  </a:cubicBezTo>
                  <a:close/>
                </a:path>
              </a:pathLst>
            </a:custGeom>
            <a:solidFill>
              <a:srgbClr val="FBA7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49" name="Freeform 20"/>
            <p:cNvSpPr>
              <a:spLocks noEditPoints="1"/>
            </p:cNvSpPr>
            <p:nvPr/>
          </p:nvSpPr>
          <p:spPr bwMode="auto">
            <a:xfrm>
              <a:off x="4418013" y="4022725"/>
              <a:ext cx="703263" cy="933450"/>
            </a:xfrm>
            <a:custGeom>
              <a:avLst/>
              <a:gdLst>
                <a:gd name="T0" fmla="*/ 3251 w 3251"/>
                <a:gd name="T1" fmla="*/ 4102 h 4318"/>
                <a:gd name="T2" fmla="*/ 3251 w 3251"/>
                <a:gd name="T3" fmla="*/ 4102 h 4318"/>
                <a:gd name="T4" fmla="*/ 3035 w 3251"/>
                <a:gd name="T5" fmla="*/ 4318 h 4318"/>
                <a:gd name="T6" fmla="*/ 216 w 3251"/>
                <a:gd name="T7" fmla="*/ 4318 h 4318"/>
                <a:gd name="T8" fmla="*/ 0 w 3251"/>
                <a:gd name="T9" fmla="*/ 4102 h 4318"/>
                <a:gd name="T10" fmla="*/ 0 w 3251"/>
                <a:gd name="T11" fmla="*/ 218 h 4318"/>
                <a:gd name="T12" fmla="*/ 216 w 3251"/>
                <a:gd name="T13" fmla="*/ 0 h 4318"/>
                <a:gd name="T14" fmla="*/ 3035 w 3251"/>
                <a:gd name="T15" fmla="*/ 0 h 4318"/>
                <a:gd name="T16" fmla="*/ 3251 w 3251"/>
                <a:gd name="T17" fmla="*/ 218 h 4318"/>
                <a:gd name="T18" fmla="*/ 3251 w 3251"/>
                <a:gd name="T19" fmla="*/ 4102 h 4318"/>
                <a:gd name="T20" fmla="*/ 2546 w 3251"/>
                <a:gd name="T21" fmla="*/ 1823 h 4318"/>
                <a:gd name="T22" fmla="*/ 2546 w 3251"/>
                <a:gd name="T23" fmla="*/ 1823 h 4318"/>
                <a:gd name="T24" fmla="*/ 1652 w 3251"/>
                <a:gd name="T25" fmla="*/ 760 h 4318"/>
                <a:gd name="T26" fmla="*/ 758 w 3251"/>
                <a:gd name="T27" fmla="*/ 1823 h 4318"/>
                <a:gd name="T28" fmla="*/ 352 w 3251"/>
                <a:gd name="T29" fmla="*/ 2592 h 4318"/>
                <a:gd name="T30" fmla="*/ 1002 w 3251"/>
                <a:gd name="T31" fmla="*/ 3207 h 4318"/>
                <a:gd name="T32" fmla="*/ 1359 w 3251"/>
                <a:gd name="T33" fmla="*/ 3130 h 4318"/>
                <a:gd name="T34" fmla="*/ 1621 w 3251"/>
                <a:gd name="T35" fmla="*/ 2020 h 4318"/>
                <a:gd name="T36" fmla="*/ 1652 w 3251"/>
                <a:gd name="T37" fmla="*/ 1025 h 4318"/>
                <a:gd name="T38" fmla="*/ 1814 w 3251"/>
                <a:gd name="T39" fmla="*/ 2074 h 4318"/>
                <a:gd name="T40" fmla="*/ 1396 w 3251"/>
                <a:gd name="T41" fmla="*/ 3596 h 4318"/>
                <a:gd name="T42" fmla="*/ 1910 w 3251"/>
                <a:gd name="T43" fmla="*/ 3596 h 4318"/>
                <a:gd name="T44" fmla="*/ 1797 w 3251"/>
                <a:gd name="T45" fmla="*/ 3137 h 4318"/>
                <a:gd name="T46" fmla="*/ 2304 w 3251"/>
                <a:gd name="T47" fmla="*/ 3242 h 4318"/>
                <a:gd name="T48" fmla="*/ 2954 w 3251"/>
                <a:gd name="T49" fmla="*/ 2595 h 4318"/>
                <a:gd name="T50" fmla="*/ 2546 w 3251"/>
                <a:gd name="T51" fmla="*/ 1823 h 4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51" h="4318">
                  <a:moveTo>
                    <a:pt x="3251" y="4102"/>
                  </a:moveTo>
                  <a:lnTo>
                    <a:pt x="3251" y="4102"/>
                  </a:lnTo>
                  <a:cubicBezTo>
                    <a:pt x="3251" y="4222"/>
                    <a:pt x="3155" y="4318"/>
                    <a:pt x="3035" y="4318"/>
                  </a:cubicBezTo>
                  <a:lnTo>
                    <a:pt x="216" y="4318"/>
                  </a:lnTo>
                  <a:cubicBezTo>
                    <a:pt x="96" y="4318"/>
                    <a:pt x="0" y="4222"/>
                    <a:pt x="0" y="4102"/>
                  </a:cubicBezTo>
                  <a:lnTo>
                    <a:pt x="0" y="218"/>
                  </a:lnTo>
                  <a:cubicBezTo>
                    <a:pt x="0" y="98"/>
                    <a:pt x="96" y="0"/>
                    <a:pt x="216" y="0"/>
                  </a:cubicBezTo>
                  <a:lnTo>
                    <a:pt x="3035" y="0"/>
                  </a:lnTo>
                  <a:cubicBezTo>
                    <a:pt x="3155" y="0"/>
                    <a:pt x="3251" y="98"/>
                    <a:pt x="3251" y="218"/>
                  </a:cubicBezTo>
                  <a:lnTo>
                    <a:pt x="3251" y="4102"/>
                  </a:lnTo>
                  <a:close/>
                  <a:moveTo>
                    <a:pt x="2546" y="1823"/>
                  </a:moveTo>
                  <a:lnTo>
                    <a:pt x="2546" y="1823"/>
                  </a:lnTo>
                  <a:lnTo>
                    <a:pt x="1652" y="760"/>
                  </a:lnTo>
                  <a:lnTo>
                    <a:pt x="758" y="1823"/>
                  </a:lnTo>
                  <a:cubicBezTo>
                    <a:pt x="758" y="1823"/>
                    <a:pt x="352" y="2264"/>
                    <a:pt x="352" y="2592"/>
                  </a:cubicBezTo>
                  <a:cubicBezTo>
                    <a:pt x="352" y="2977"/>
                    <a:pt x="695" y="3207"/>
                    <a:pt x="1002" y="3207"/>
                  </a:cubicBezTo>
                  <a:cubicBezTo>
                    <a:pt x="1171" y="3207"/>
                    <a:pt x="1279" y="3167"/>
                    <a:pt x="1359" y="3130"/>
                  </a:cubicBezTo>
                  <a:cubicBezTo>
                    <a:pt x="1361" y="3120"/>
                    <a:pt x="1530" y="2780"/>
                    <a:pt x="1621" y="2020"/>
                  </a:cubicBezTo>
                  <a:cubicBezTo>
                    <a:pt x="1685" y="1513"/>
                    <a:pt x="1652" y="1025"/>
                    <a:pt x="1652" y="1025"/>
                  </a:cubicBezTo>
                  <a:cubicBezTo>
                    <a:pt x="1652" y="1025"/>
                    <a:pt x="1811" y="1478"/>
                    <a:pt x="1814" y="2074"/>
                  </a:cubicBezTo>
                  <a:cubicBezTo>
                    <a:pt x="1814" y="2670"/>
                    <a:pt x="1488" y="3503"/>
                    <a:pt x="1396" y="3596"/>
                  </a:cubicBezTo>
                  <a:lnTo>
                    <a:pt x="1910" y="3596"/>
                  </a:lnTo>
                  <a:cubicBezTo>
                    <a:pt x="1715" y="3439"/>
                    <a:pt x="1701" y="3137"/>
                    <a:pt x="1797" y="3137"/>
                  </a:cubicBezTo>
                  <a:cubicBezTo>
                    <a:pt x="1891" y="3137"/>
                    <a:pt x="1997" y="3240"/>
                    <a:pt x="2304" y="3242"/>
                  </a:cubicBezTo>
                  <a:cubicBezTo>
                    <a:pt x="2614" y="3242"/>
                    <a:pt x="2954" y="2977"/>
                    <a:pt x="2954" y="2595"/>
                  </a:cubicBezTo>
                  <a:cubicBezTo>
                    <a:pt x="2954" y="2266"/>
                    <a:pt x="2546" y="1823"/>
                    <a:pt x="2546" y="1823"/>
                  </a:cubicBezTo>
                  <a:close/>
                </a:path>
              </a:pathLst>
            </a:custGeom>
            <a:solidFill>
              <a:srgbClr val="E582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6083" name="Group 46082"/>
          <p:cNvGrpSpPr/>
          <p:nvPr/>
        </p:nvGrpSpPr>
        <p:grpSpPr>
          <a:xfrm>
            <a:off x="5111750" y="5065841"/>
            <a:ext cx="1166813" cy="1436688"/>
            <a:chOff x="5322888" y="3548063"/>
            <a:chExt cx="1166813" cy="1436688"/>
          </a:xfrm>
        </p:grpSpPr>
        <p:sp>
          <p:nvSpPr>
            <p:cNvPr id="150" name="Freeform 21"/>
            <p:cNvSpPr>
              <a:spLocks/>
            </p:cNvSpPr>
            <p:nvPr/>
          </p:nvSpPr>
          <p:spPr bwMode="auto">
            <a:xfrm>
              <a:off x="5322888" y="3548063"/>
              <a:ext cx="1166813" cy="1436688"/>
            </a:xfrm>
            <a:custGeom>
              <a:avLst/>
              <a:gdLst>
                <a:gd name="T0" fmla="*/ 4765 w 5398"/>
                <a:gd name="T1" fmla="*/ 2058 h 6643"/>
                <a:gd name="T2" fmla="*/ 5049 w 5398"/>
                <a:gd name="T3" fmla="*/ 2058 h 6643"/>
                <a:gd name="T4" fmla="*/ 5398 w 5398"/>
                <a:gd name="T5" fmla="*/ 2410 h 6643"/>
                <a:gd name="T6" fmla="*/ 5398 w 5398"/>
                <a:gd name="T7" fmla="*/ 6294 h 6643"/>
                <a:gd name="T8" fmla="*/ 5049 w 5398"/>
                <a:gd name="T9" fmla="*/ 6643 h 6643"/>
                <a:gd name="T10" fmla="*/ 2229 w 5398"/>
                <a:gd name="T11" fmla="*/ 6643 h 6643"/>
                <a:gd name="T12" fmla="*/ 1880 w 5398"/>
                <a:gd name="T13" fmla="*/ 6294 h 6643"/>
                <a:gd name="T14" fmla="*/ 1880 w 5398"/>
                <a:gd name="T15" fmla="*/ 6115 h 6643"/>
                <a:gd name="T16" fmla="*/ 99 w 5398"/>
                <a:gd name="T17" fmla="*/ 1987 h 6643"/>
                <a:gd name="T18" fmla="*/ 227 w 5398"/>
                <a:gd name="T19" fmla="*/ 1507 h 6643"/>
                <a:gd name="T20" fmla="*/ 2668 w 5398"/>
                <a:gd name="T21" fmla="*/ 97 h 6643"/>
                <a:gd name="T22" fmla="*/ 3148 w 5398"/>
                <a:gd name="T23" fmla="*/ 222 h 6643"/>
                <a:gd name="T24" fmla="*/ 3420 w 5398"/>
                <a:gd name="T25" fmla="*/ 696 h 6643"/>
                <a:gd name="T26" fmla="*/ 3483 w 5398"/>
                <a:gd name="T27" fmla="*/ 673 h 6643"/>
                <a:gd name="T28" fmla="*/ 3931 w 5398"/>
                <a:gd name="T29" fmla="*/ 884 h 6643"/>
                <a:gd name="T30" fmla="*/ 4106 w 5398"/>
                <a:gd name="T31" fmla="*/ 1361 h 6643"/>
                <a:gd name="T32" fmla="*/ 4280 w 5398"/>
                <a:gd name="T33" fmla="*/ 1330 h 6643"/>
                <a:gd name="T34" fmla="*/ 4688 w 5398"/>
                <a:gd name="T35" fmla="*/ 1617 h 6643"/>
                <a:gd name="T36" fmla="*/ 4765 w 5398"/>
                <a:gd name="T37" fmla="*/ 2058 h 6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98" h="6643">
                  <a:moveTo>
                    <a:pt x="4765" y="2058"/>
                  </a:moveTo>
                  <a:lnTo>
                    <a:pt x="5049" y="2058"/>
                  </a:lnTo>
                  <a:cubicBezTo>
                    <a:pt x="5242" y="2058"/>
                    <a:pt x="5398" y="2217"/>
                    <a:pt x="5398" y="2410"/>
                  </a:cubicBezTo>
                  <a:lnTo>
                    <a:pt x="5398" y="6294"/>
                  </a:lnTo>
                  <a:cubicBezTo>
                    <a:pt x="5398" y="6487"/>
                    <a:pt x="5242" y="6643"/>
                    <a:pt x="5049" y="6643"/>
                  </a:cubicBezTo>
                  <a:lnTo>
                    <a:pt x="2229" y="6643"/>
                  </a:lnTo>
                  <a:cubicBezTo>
                    <a:pt x="2036" y="6643"/>
                    <a:pt x="1880" y="6487"/>
                    <a:pt x="1880" y="6294"/>
                  </a:cubicBezTo>
                  <a:lnTo>
                    <a:pt x="1880" y="6115"/>
                  </a:lnTo>
                  <a:cubicBezTo>
                    <a:pt x="1833" y="4697"/>
                    <a:pt x="970" y="3542"/>
                    <a:pt x="99" y="1987"/>
                  </a:cubicBezTo>
                  <a:cubicBezTo>
                    <a:pt x="0" y="1819"/>
                    <a:pt x="58" y="1601"/>
                    <a:pt x="227" y="1507"/>
                  </a:cubicBezTo>
                  <a:lnTo>
                    <a:pt x="2668" y="97"/>
                  </a:lnTo>
                  <a:cubicBezTo>
                    <a:pt x="2836" y="0"/>
                    <a:pt x="3049" y="55"/>
                    <a:pt x="3148" y="222"/>
                  </a:cubicBezTo>
                  <a:lnTo>
                    <a:pt x="3420" y="696"/>
                  </a:lnTo>
                  <a:lnTo>
                    <a:pt x="3483" y="673"/>
                  </a:lnTo>
                  <a:cubicBezTo>
                    <a:pt x="3665" y="607"/>
                    <a:pt x="3865" y="703"/>
                    <a:pt x="3931" y="884"/>
                  </a:cubicBezTo>
                  <a:lnTo>
                    <a:pt x="4106" y="1361"/>
                  </a:lnTo>
                  <a:lnTo>
                    <a:pt x="4280" y="1330"/>
                  </a:lnTo>
                  <a:cubicBezTo>
                    <a:pt x="4472" y="1297"/>
                    <a:pt x="4655" y="1425"/>
                    <a:pt x="4688" y="1617"/>
                  </a:cubicBezTo>
                  <a:lnTo>
                    <a:pt x="4765" y="205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1" name="Freeform 22"/>
            <p:cNvSpPr>
              <a:spLocks/>
            </p:cNvSpPr>
            <p:nvPr/>
          </p:nvSpPr>
          <p:spPr bwMode="auto">
            <a:xfrm>
              <a:off x="5356226" y="3581400"/>
              <a:ext cx="677863" cy="739775"/>
            </a:xfrm>
            <a:custGeom>
              <a:avLst/>
              <a:gdLst>
                <a:gd name="T0" fmla="*/ 681 w 3140"/>
                <a:gd name="T1" fmla="*/ 1485 h 3424"/>
                <a:gd name="T2" fmla="*/ 681 w 3140"/>
                <a:gd name="T3" fmla="*/ 1485 h 3424"/>
                <a:gd name="T4" fmla="*/ 3140 w 3140"/>
                <a:gd name="T5" fmla="*/ 591 h 3424"/>
                <a:gd name="T6" fmla="*/ 2880 w 3140"/>
                <a:gd name="T7" fmla="*/ 138 h 3424"/>
                <a:gd name="T8" fmla="*/ 2582 w 3140"/>
                <a:gd name="T9" fmla="*/ 61 h 3424"/>
                <a:gd name="T10" fmla="*/ 141 w 3140"/>
                <a:gd name="T11" fmla="*/ 1471 h 3424"/>
                <a:gd name="T12" fmla="*/ 61 w 3140"/>
                <a:gd name="T13" fmla="*/ 1767 h 3424"/>
                <a:gd name="T14" fmla="*/ 1017 w 3140"/>
                <a:gd name="T15" fmla="*/ 3424 h 3424"/>
                <a:gd name="T16" fmla="*/ 474 w 3140"/>
                <a:gd name="T17" fmla="*/ 1931 h 3424"/>
                <a:gd name="T18" fmla="*/ 681 w 3140"/>
                <a:gd name="T19" fmla="*/ 1485 h 3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40" h="3424">
                  <a:moveTo>
                    <a:pt x="681" y="1485"/>
                  </a:moveTo>
                  <a:lnTo>
                    <a:pt x="681" y="1485"/>
                  </a:lnTo>
                  <a:lnTo>
                    <a:pt x="3140" y="591"/>
                  </a:lnTo>
                  <a:lnTo>
                    <a:pt x="2880" y="138"/>
                  </a:lnTo>
                  <a:cubicBezTo>
                    <a:pt x="2819" y="35"/>
                    <a:pt x="2687" y="0"/>
                    <a:pt x="2582" y="61"/>
                  </a:cubicBezTo>
                  <a:lnTo>
                    <a:pt x="141" y="1471"/>
                  </a:lnTo>
                  <a:cubicBezTo>
                    <a:pt x="36" y="1530"/>
                    <a:pt x="0" y="1664"/>
                    <a:pt x="61" y="1767"/>
                  </a:cubicBezTo>
                  <a:lnTo>
                    <a:pt x="1017" y="3424"/>
                  </a:lnTo>
                  <a:lnTo>
                    <a:pt x="474" y="1931"/>
                  </a:lnTo>
                  <a:cubicBezTo>
                    <a:pt x="409" y="1750"/>
                    <a:pt x="502" y="1551"/>
                    <a:pt x="681" y="1485"/>
                  </a:cubicBezTo>
                  <a:close/>
                </a:path>
              </a:pathLst>
            </a:custGeom>
            <a:solidFill>
              <a:srgbClr val="CFEB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2" name="Freeform 23"/>
            <p:cNvSpPr>
              <a:spLocks/>
            </p:cNvSpPr>
            <p:nvPr/>
          </p:nvSpPr>
          <p:spPr bwMode="auto">
            <a:xfrm>
              <a:off x="5476876" y="3713163"/>
              <a:ext cx="704850" cy="785813"/>
            </a:xfrm>
            <a:custGeom>
              <a:avLst/>
              <a:gdLst>
                <a:gd name="T0" fmla="*/ 572 w 3261"/>
                <a:gd name="T1" fmla="*/ 1205 h 3636"/>
                <a:gd name="T2" fmla="*/ 572 w 3261"/>
                <a:gd name="T3" fmla="*/ 1205 h 3636"/>
                <a:gd name="T4" fmla="*/ 795 w 3261"/>
                <a:gd name="T5" fmla="*/ 1062 h 3636"/>
                <a:gd name="T6" fmla="*/ 3261 w 3261"/>
                <a:gd name="T7" fmla="*/ 626 h 3636"/>
                <a:gd name="T8" fmla="*/ 3095 w 3261"/>
                <a:gd name="T9" fmla="*/ 171 h 3636"/>
                <a:gd name="T10" fmla="*/ 2818 w 3261"/>
                <a:gd name="T11" fmla="*/ 40 h 3636"/>
                <a:gd name="T12" fmla="*/ 169 w 3261"/>
                <a:gd name="T13" fmla="*/ 1003 h 3636"/>
                <a:gd name="T14" fmla="*/ 40 w 3261"/>
                <a:gd name="T15" fmla="*/ 1282 h 3636"/>
                <a:gd name="T16" fmla="*/ 898 w 3261"/>
                <a:gd name="T17" fmla="*/ 3636 h 3636"/>
                <a:gd name="T18" fmla="*/ 514 w 3261"/>
                <a:gd name="T19" fmla="*/ 1463 h 3636"/>
                <a:gd name="T20" fmla="*/ 572 w 3261"/>
                <a:gd name="T21" fmla="*/ 1205 h 3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61" h="3636">
                  <a:moveTo>
                    <a:pt x="572" y="1205"/>
                  </a:moveTo>
                  <a:lnTo>
                    <a:pt x="572" y="1205"/>
                  </a:lnTo>
                  <a:cubicBezTo>
                    <a:pt x="624" y="1128"/>
                    <a:pt x="704" y="1078"/>
                    <a:pt x="795" y="1062"/>
                  </a:cubicBezTo>
                  <a:lnTo>
                    <a:pt x="3261" y="626"/>
                  </a:lnTo>
                  <a:lnTo>
                    <a:pt x="3095" y="171"/>
                  </a:lnTo>
                  <a:cubicBezTo>
                    <a:pt x="3055" y="59"/>
                    <a:pt x="2930" y="0"/>
                    <a:pt x="2818" y="40"/>
                  </a:cubicBezTo>
                  <a:lnTo>
                    <a:pt x="169" y="1003"/>
                  </a:lnTo>
                  <a:cubicBezTo>
                    <a:pt x="57" y="1046"/>
                    <a:pt x="0" y="1170"/>
                    <a:pt x="40" y="1282"/>
                  </a:cubicBezTo>
                  <a:lnTo>
                    <a:pt x="898" y="3636"/>
                  </a:lnTo>
                  <a:lnTo>
                    <a:pt x="514" y="1463"/>
                  </a:lnTo>
                  <a:cubicBezTo>
                    <a:pt x="497" y="1371"/>
                    <a:pt x="518" y="1280"/>
                    <a:pt x="572" y="1205"/>
                  </a:cubicBezTo>
                  <a:close/>
                </a:path>
              </a:pathLst>
            </a:custGeom>
            <a:solidFill>
              <a:srgbClr val="A8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3" name="Freeform 24"/>
            <p:cNvSpPr>
              <a:spLocks/>
            </p:cNvSpPr>
            <p:nvPr/>
          </p:nvSpPr>
          <p:spPr bwMode="auto">
            <a:xfrm>
              <a:off x="5611813" y="3859213"/>
              <a:ext cx="711200" cy="815975"/>
            </a:xfrm>
            <a:custGeom>
              <a:avLst/>
              <a:gdLst>
                <a:gd name="T0" fmla="*/ 895 w 3296"/>
                <a:gd name="T1" fmla="*/ 628 h 3770"/>
                <a:gd name="T2" fmla="*/ 895 w 3296"/>
                <a:gd name="T3" fmla="*/ 628 h 3770"/>
                <a:gd name="T4" fmla="*/ 3296 w 3296"/>
                <a:gd name="T5" fmla="*/ 628 h 3770"/>
                <a:gd name="T6" fmla="*/ 3221 w 3296"/>
                <a:gd name="T7" fmla="*/ 199 h 3770"/>
                <a:gd name="T8" fmla="*/ 2968 w 3296"/>
                <a:gd name="T9" fmla="*/ 21 h 3770"/>
                <a:gd name="T10" fmla="*/ 194 w 3296"/>
                <a:gd name="T11" fmla="*/ 509 h 3770"/>
                <a:gd name="T12" fmla="*/ 21 w 3296"/>
                <a:gd name="T13" fmla="*/ 760 h 3770"/>
                <a:gd name="T14" fmla="*/ 555 w 3296"/>
                <a:gd name="T15" fmla="*/ 3770 h 3770"/>
                <a:gd name="T16" fmla="*/ 555 w 3296"/>
                <a:gd name="T17" fmla="*/ 966 h 3770"/>
                <a:gd name="T18" fmla="*/ 895 w 3296"/>
                <a:gd name="T19" fmla="*/ 628 h 3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96" h="3770">
                  <a:moveTo>
                    <a:pt x="895" y="628"/>
                  </a:moveTo>
                  <a:lnTo>
                    <a:pt x="895" y="628"/>
                  </a:lnTo>
                  <a:lnTo>
                    <a:pt x="3296" y="628"/>
                  </a:lnTo>
                  <a:lnTo>
                    <a:pt x="3221" y="199"/>
                  </a:lnTo>
                  <a:cubicBezTo>
                    <a:pt x="3200" y="80"/>
                    <a:pt x="3088" y="0"/>
                    <a:pt x="2968" y="21"/>
                  </a:cubicBezTo>
                  <a:lnTo>
                    <a:pt x="194" y="509"/>
                  </a:lnTo>
                  <a:cubicBezTo>
                    <a:pt x="75" y="530"/>
                    <a:pt x="0" y="640"/>
                    <a:pt x="21" y="760"/>
                  </a:cubicBezTo>
                  <a:lnTo>
                    <a:pt x="555" y="3770"/>
                  </a:lnTo>
                  <a:lnTo>
                    <a:pt x="555" y="966"/>
                  </a:lnTo>
                  <a:cubicBezTo>
                    <a:pt x="555" y="776"/>
                    <a:pt x="706" y="628"/>
                    <a:pt x="895" y="628"/>
                  </a:cubicBezTo>
                  <a:close/>
                </a:path>
              </a:pathLst>
            </a:custGeom>
            <a:solidFill>
              <a:srgbClr val="70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4" name="Freeform 25"/>
            <p:cNvSpPr>
              <a:spLocks noEditPoints="1"/>
            </p:cNvSpPr>
            <p:nvPr/>
          </p:nvSpPr>
          <p:spPr bwMode="auto">
            <a:xfrm>
              <a:off x="5757863" y="4022725"/>
              <a:ext cx="703263" cy="933450"/>
            </a:xfrm>
            <a:custGeom>
              <a:avLst/>
              <a:gdLst>
                <a:gd name="T0" fmla="*/ 3250 w 3250"/>
                <a:gd name="T1" fmla="*/ 4102 h 4318"/>
                <a:gd name="T2" fmla="*/ 3250 w 3250"/>
                <a:gd name="T3" fmla="*/ 4102 h 4318"/>
                <a:gd name="T4" fmla="*/ 3035 w 3250"/>
                <a:gd name="T5" fmla="*/ 4318 h 4318"/>
                <a:gd name="T6" fmla="*/ 215 w 3250"/>
                <a:gd name="T7" fmla="*/ 4318 h 4318"/>
                <a:gd name="T8" fmla="*/ 0 w 3250"/>
                <a:gd name="T9" fmla="*/ 4102 h 4318"/>
                <a:gd name="T10" fmla="*/ 0 w 3250"/>
                <a:gd name="T11" fmla="*/ 218 h 4318"/>
                <a:gd name="T12" fmla="*/ 215 w 3250"/>
                <a:gd name="T13" fmla="*/ 0 h 4318"/>
                <a:gd name="T14" fmla="*/ 3035 w 3250"/>
                <a:gd name="T15" fmla="*/ 0 h 4318"/>
                <a:gd name="T16" fmla="*/ 3250 w 3250"/>
                <a:gd name="T17" fmla="*/ 218 h 4318"/>
                <a:gd name="T18" fmla="*/ 3250 w 3250"/>
                <a:gd name="T19" fmla="*/ 4102 h 4318"/>
                <a:gd name="T20" fmla="*/ 2545 w 3250"/>
                <a:gd name="T21" fmla="*/ 1823 h 4318"/>
                <a:gd name="T22" fmla="*/ 2545 w 3250"/>
                <a:gd name="T23" fmla="*/ 1823 h 4318"/>
                <a:gd name="T24" fmla="*/ 1652 w 3250"/>
                <a:gd name="T25" fmla="*/ 760 h 4318"/>
                <a:gd name="T26" fmla="*/ 758 w 3250"/>
                <a:gd name="T27" fmla="*/ 1823 h 4318"/>
                <a:gd name="T28" fmla="*/ 352 w 3250"/>
                <a:gd name="T29" fmla="*/ 2592 h 4318"/>
                <a:gd name="T30" fmla="*/ 1002 w 3250"/>
                <a:gd name="T31" fmla="*/ 3207 h 4318"/>
                <a:gd name="T32" fmla="*/ 1358 w 3250"/>
                <a:gd name="T33" fmla="*/ 3130 h 4318"/>
                <a:gd name="T34" fmla="*/ 1621 w 3250"/>
                <a:gd name="T35" fmla="*/ 2020 h 4318"/>
                <a:gd name="T36" fmla="*/ 1652 w 3250"/>
                <a:gd name="T37" fmla="*/ 1025 h 4318"/>
                <a:gd name="T38" fmla="*/ 1814 w 3250"/>
                <a:gd name="T39" fmla="*/ 2074 h 4318"/>
                <a:gd name="T40" fmla="*/ 1396 w 3250"/>
                <a:gd name="T41" fmla="*/ 3596 h 4318"/>
                <a:gd name="T42" fmla="*/ 1910 w 3250"/>
                <a:gd name="T43" fmla="*/ 3596 h 4318"/>
                <a:gd name="T44" fmla="*/ 1797 w 3250"/>
                <a:gd name="T45" fmla="*/ 3137 h 4318"/>
                <a:gd name="T46" fmla="*/ 2304 w 3250"/>
                <a:gd name="T47" fmla="*/ 3242 h 4318"/>
                <a:gd name="T48" fmla="*/ 2953 w 3250"/>
                <a:gd name="T49" fmla="*/ 2595 h 4318"/>
                <a:gd name="T50" fmla="*/ 2545 w 3250"/>
                <a:gd name="T51" fmla="*/ 1823 h 4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50" h="4318">
                  <a:moveTo>
                    <a:pt x="3250" y="4102"/>
                  </a:moveTo>
                  <a:lnTo>
                    <a:pt x="3250" y="4102"/>
                  </a:lnTo>
                  <a:cubicBezTo>
                    <a:pt x="3250" y="4222"/>
                    <a:pt x="3154" y="4318"/>
                    <a:pt x="3035" y="4318"/>
                  </a:cubicBezTo>
                  <a:lnTo>
                    <a:pt x="215" y="4318"/>
                  </a:lnTo>
                  <a:cubicBezTo>
                    <a:pt x="96" y="4318"/>
                    <a:pt x="0" y="4222"/>
                    <a:pt x="0" y="4102"/>
                  </a:cubicBezTo>
                  <a:lnTo>
                    <a:pt x="0" y="218"/>
                  </a:lnTo>
                  <a:cubicBezTo>
                    <a:pt x="0" y="98"/>
                    <a:pt x="96" y="0"/>
                    <a:pt x="215" y="0"/>
                  </a:cubicBezTo>
                  <a:lnTo>
                    <a:pt x="3035" y="0"/>
                  </a:lnTo>
                  <a:cubicBezTo>
                    <a:pt x="3154" y="0"/>
                    <a:pt x="3250" y="98"/>
                    <a:pt x="3250" y="218"/>
                  </a:cubicBezTo>
                  <a:lnTo>
                    <a:pt x="3250" y="4102"/>
                  </a:lnTo>
                  <a:close/>
                  <a:moveTo>
                    <a:pt x="2545" y="1823"/>
                  </a:moveTo>
                  <a:lnTo>
                    <a:pt x="2545" y="1823"/>
                  </a:lnTo>
                  <a:lnTo>
                    <a:pt x="1652" y="760"/>
                  </a:lnTo>
                  <a:lnTo>
                    <a:pt x="758" y="1823"/>
                  </a:lnTo>
                  <a:cubicBezTo>
                    <a:pt x="758" y="1823"/>
                    <a:pt x="352" y="2264"/>
                    <a:pt x="352" y="2592"/>
                  </a:cubicBezTo>
                  <a:cubicBezTo>
                    <a:pt x="352" y="2977"/>
                    <a:pt x="695" y="3207"/>
                    <a:pt x="1002" y="3207"/>
                  </a:cubicBezTo>
                  <a:cubicBezTo>
                    <a:pt x="1171" y="3207"/>
                    <a:pt x="1279" y="3167"/>
                    <a:pt x="1358" y="3130"/>
                  </a:cubicBezTo>
                  <a:cubicBezTo>
                    <a:pt x="1361" y="3120"/>
                    <a:pt x="1530" y="2780"/>
                    <a:pt x="1621" y="2020"/>
                  </a:cubicBezTo>
                  <a:cubicBezTo>
                    <a:pt x="1685" y="1513"/>
                    <a:pt x="1652" y="1025"/>
                    <a:pt x="1652" y="1025"/>
                  </a:cubicBezTo>
                  <a:cubicBezTo>
                    <a:pt x="1652" y="1025"/>
                    <a:pt x="1811" y="1478"/>
                    <a:pt x="1814" y="2074"/>
                  </a:cubicBezTo>
                  <a:cubicBezTo>
                    <a:pt x="1814" y="2670"/>
                    <a:pt x="1488" y="3503"/>
                    <a:pt x="1396" y="3596"/>
                  </a:cubicBezTo>
                  <a:lnTo>
                    <a:pt x="1910" y="3596"/>
                  </a:lnTo>
                  <a:cubicBezTo>
                    <a:pt x="1715" y="3439"/>
                    <a:pt x="1701" y="3137"/>
                    <a:pt x="1797" y="3137"/>
                  </a:cubicBezTo>
                  <a:cubicBezTo>
                    <a:pt x="1891" y="3137"/>
                    <a:pt x="1996" y="3240"/>
                    <a:pt x="2304" y="3242"/>
                  </a:cubicBezTo>
                  <a:cubicBezTo>
                    <a:pt x="2613" y="3242"/>
                    <a:pt x="2953" y="2977"/>
                    <a:pt x="2953" y="2595"/>
                  </a:cubicBezTo>
                  <a:cubicBezTo>
                    <a:pt x="2953" y="2266"/>
                    <a:pt x="2545" y="1823"/>
                    <a:pt x="2545" y="1823"/>
                  </a:cubicBezTo>
                  <a:close/>
                </a:path>
              </a:pathLst>
            </a:custGeom>
            <a:solidFill>
              <a:srgbClr val="5B72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6084" name="Group 46083"/>
          <p:cNvGrpSpPr/>
          <p:nvPr/>
        </p:nvGrpSpPr>
        <p:grpSpPr>
          <a:xfrm>
            <a:off x="1362034" y="5065841"/>
            <a:ext cx="1166813" cy="1436688"/>
            <a:chOff x="3983038" y="1866900"/>
            <a:chExt cx="1166813" cy="1436688"/>
          </a:xfrm>
        </p:grpSpPr>
        <p:sp>
          <p:nvSpPr>
            <p:cNvPr id="155" name="Freeform 26"/>
            <p:cNvSpPr>
              <a:spLocks/>
            </p:cNvSpPr>
            <p:nvPr/>
          </p:nvSpPr>
          <p:spPr bwMode="auto">
            <a:xfrm>
              <a:off x="3983038" y="1866900"/>
              <a:ext cx="1166813" cy="1436688"/>
            </a:xfrm>
            <a:custGeom>
              <a:avLst/>
              <a:gdLst>
                <a:gd name="T0" fmla="*/ 4765 w 5398"/>
                <a:gd name="T1" fmla="*/ 2058 h 6644"/>
                <a:gd name="T2" fmla="*/ 5049 w 5398"/>
                <a:gd name="T3" fmla="*/ 2058 h 6644"/>
                <a:gd name="T4" fmla="*/ 5398 w 5398"/>
                <a:gd name="T5" fmla="*/ 2410 h 6644"/>
                <a:gd name="T6" fmla="*/ 5398 w 5398"/>
                <a:gd name="T7" fmla="*/ 6294 h 6644"/>
                <a:gd name="T8" fmla="*/ 5049 w 5398"/>
                <a:gd name="T9" fmla="*/ 6644 h 6644"/>
                <a:gd name="T10" fmla="*/ 2230 w 5398"/>
                <a:gd name="T11" fmla="*/ 6644 h 6644"/>
                <a:gd name="T12" fmla="*/ 1880 w 5398"/>
                <a:gd name="T13" fmla="*/ 6294 h 6644"/>
                <a:gd name="T14" fmla="*/ 1880 w 5398"/>
                <a:gd name="T15" fmla="*/ 6115 h 6644"/>
                <a:gd name="T16" fmla="*/ 100 w 5398"/>
                <a:gd name="T17" fmla="*/ 1987 h 6644"/>
                <a:gd name="T18" fmla="*/ 227 w 5398"/>
                <a:gd name="T19" fmla="*/ 1507 h 6644"/>
                <a:gd name="T20" fmla="*/ 2668 w 5398"/>
                <a:gd name="T21" fmla="*/ 97 h 6644"/>
                <a:gd name="T22" fmla="*/ 3148 w 5398"/>
                <a:gd name="T23" fmla="*/ 222 h 6644"/>
                <a:gd name="T24" fmla="*/ 3420 w 5398"/>
                <a:gd name="T25" fmla="*/ 696 h 6644"/>
                <a:gd name="T26" fmla="*/ 3484 w 5398"/>
                <a:gd name="T27" fmla="*/ 673 h 6644"/>
                <a:gd name="T28" fmla="*/ 3931 w 5398"/>
                <a:gd name="T29" fmla="*/ 884 h 6644"/>
                <a:gd name="T30" fmla="*/ 4106 w 5398"/>
                <a:gd name="T31" fmla="*/ 1361 h 6644"/>
                <a:gd name="T32" fmla="*/ 4280 w 5398"/>
                <a:gd name="T33" fmla="*/ 1331 h 6644"/>
                <a:gd name="T34" fmla="*/ 4688 w 5398"/>
                <a:gd name="T35" fmla="*/ 1617 h 6644"/>
                <a:gd name="T36" fmla="*/ 4765 w 5398"/>
                <a:gd name="T37" fmla="*/ 2058 h 6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98" h="6644">
                  <a:moveTo>
                    <a:pt x="4765" y="2058"/>
                  </a:moveTo>
                  <a:lnTo>
                    <a:pt x="5049" y="2058"/>
                  </a:lnTo>
                  <a:cubicBezTo>
                    <a:pt x="5243" y="2058"/>
                    <a:pt x="5398" y="2217"/>
                    <a:pt x="5398" y="2410"/>
                  </a:cubicBezTo>
                  <a:lnTo>
                    <a:pt x="5398" y="6294"/>
                  </a:lnTo>
                  <a:cubicBezTo>
                    <a:pt x="5398" y="6487"/>
                    <a:pt x="5242" y="6644"/>
                    <a:pt x="5049" y="6644"/>
                  </a:cubicBezTo>
                  <a:lnTo>
                    <a:pt x="2230" y="6644"/>
                  </a:lnTo>
                  <a:cubicBezTo>
                    <a:pt x="2036" y="6644"/>
                    <a:pt x="1880" y="6487"/>
                    <a:pt x="1880" y="6294"/>
                  </a:cubicBezTo>
                  <a:lnTo>
                    <a:pt x="1880" y="6115"/>
                  </a:lnTo>
                  <a:cubicBezTo>
                    <a:pt x="1833" y="4697"/>
                    <a:pt x="970" y="3542"/>
                    <a:pt x="100" y="1987"/>
                  </a:cubicBezTo>
                  <a:cubicBezTo>
                    <a:pt x="0" y="1819"/>
                    <a:pt x="59" y="1601"/>
                    <a:pt x="227" y="1507"/>
                  </a:cubicBezTo>
                  <a:lnTo>
                    <a:pt x="2668" y="97"/>
                  </a:lnTo>
                  <a:cubicBezTo>
                    <a:pt x="2836" y="0"/>
                    <a:pt x="3049" y="55"/>
                    <a:pt x="3148" y="222"/>
                  </a:cubicBezTo>
                  <a:lnTo>
                    <a:pt x="3420" y="696"/>
                  </a:lnTo>
                  <a:lnTo>
                    <a:pt x="3484" y="673"/>
                  </a:lnTo>
                  <a:cubicBezTo>
                    <a:pt x="3665" y="607"/>
                    <a:pt x="3865" y="703"/>
                    <a:pt x="3931" y="884"/>
                  </a:cubicBezTo>
                  <a:lnTo>
                    <a:pt x="4106" y="1361"/>
                  </a:lnTo>
                  <a:lnTo>
                    <a:pt x="4280" y="1331"/>
                  </a:lnTo>
                  <a:cubicBezTo>
                    <a:pt x="4472" y="1297"/>
                    <a:pt x="4655" y="1425"/>
                    <a:pt x="4688" y="1617"/>
                  </a:cubicBezTo>
                  <a:lnTo>
                    <a:pt x="4765" y="2058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6" name="Freeform 27"/>
            <p:cNvSpPr>
              <a:spLocks/>
            </p:cNvSpPr>
            <p:nvPr/>
          </p:nvSpPr>
          <p:spPr bwMode="auto">
            <a:xfrm>
              <a:off x="4016376" y="1900238"/>
              <a:ext cx="677863" cy="739775"/>
            </a:xfrm>
            <a:custGeom>
              <a:avLst/>
              <a:gdLst>
                <a:gd name="T0" fmla="*/ 681 w 3140"/>
                <a:gd name="T1" fmla="*/ 1485 h 3424"/>
                <a:gd name="T2" fmla="*/ 681 w 3140"/>
                <a:gd name="T3" fmla="*/ 1485 h 3424"/>
                <a:gd name="T4" fmla="*/ 3140 w 3140"/>
                <a:gd name="T5" fmla="*/ 591 h 3424"/>
                <a:gd name="T6" fmla="*/ 2880 w 3140"/>
                <a:gd name="T7" fmla="*/ 138 h 3424"/>
                <a:gd name="T8" fmla="*/ 2582 w 3140"/>
                <a:gd name="T9" fmla="*/ 61 h 3424"/>
                <a:gd name="T10" fmla="*/ 141 w 3140"/>
                <a:gd name="T11" fmla="*/ 1471 h 3424"/>
                <a:gd name="T12" fmla="*/ 62 w 3140"/>
                <a:gd name="T13" fmla="*/ 1767 h 3424"/>
                <a:gd name="T14" fmla="*/ 1017 w 3140"/>
                <a:gd name="T15" fmla="*/ 3424 h 3424"/>
                <a:gd name="T16" fmla="*/ 475 w 3140"/>
                <a:gd name="T17" fmla="*/ 1931 h 3424"/>
                <a:gd name="T18" fmla="*/ 681 w 3140"/>
                <a:gd name="T19" fmla="*/ 1485 h 3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40" h="3424">
                  <a:moveTo>
                    <a:pt x="681" y="1485"/>
                  </a:moveTo>
                  <a:lnTo>
                    <a:pt x="681" y="1485"/>
                  </a:lnTo>
                  <a:lnTo>
                    <a:pt x="3140" y="591"/>
                  </a:lnTo>
                  <a:lnTo>
                    <a:pt x="2880" y="138"/>
                  </a:lnTo>
                  <a:cubicBezTo>
                    <a:pt x="2819" y="35"/>
                    <a:pt x="2687" y="0"/>
                    <a:pt x="2582" y="61"/>
                  </a:cubicBezTo>
                  <a:lnTo>
                    <a:pt x="141" y="1471"/>
                  </a:lnTo>
                  <a:cubicBezTo>
                    <a:pt x="36" y="1530"/>
                    <a:pt x="0" y="1664"/>
                    <a:pt x="62" y="1767"/>
                  </a:cubicBezTo>
                  <a:lnTo>
                    <a:pt x="1017" y="3424"/>
                  </a:lnTo>
                  <a:lnTo>
                    <a:pt x="475" y="1931"/>
                  </a:lnTo>
                  <a:cubicBezTo>
                    <a:pt x="409" y="1751"/>
                    <a:pt x="503" y="1551"/>
                    <a:pt x="681" y="1485"/>
                  </a:cubicBezTo>
                  <a:close/>
                </a:path>
              </a:pathLst>
            </a:custGeom>
            <a:solidFill>
              <a:srgbClr val="ACCC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7" name="Freeform 28"/>
            <p:cNvSpPr>
              <a:spLocks/>
            </p:cNvSpPr>
            <p:nvPr/>
          </p:nvSpPr>
          <p:spPr bwMode="auto">
            <a:xfrm>
              <a:off x="4137026" y="2030413"/>
              <a:ext cx="704850" cy="785813"/>
            </a:xfrm>
            <a:custGeom>
              <a:avLst/>
              <a:gdLst>
                <a:gd name="T0" fmla="*/ 572 w 3260"/>
                <a:gd name="T1" fmla="*/ 1205 h 3636"/>
                <a:gd name="T2" fmla="*/ 572 w 3260"/>
                <a:gd name="T3" fmla="*/ 1205 h 3636"/>
                <a:gd name="T4" fmla="*/ 794 w 3260"/>
                <a:gd name="T5" fmla="*/ 1062 h 3636"/>
                <a:gd name="T6" fmla="*/ 3260 w 3260"/>
                <a:gd name="T7" fmla="*/ 626 h 3636"/>
                <a:gd name="T8" fmla="*/ 3094 w 3260"/>
                <a:gd name="T9" fmla="*/ 171 h 3636"/>
                <a:gd name="T10" fmla="*/ 2817 w 3260"/>
                <a:gd name="T11" fmla="*/ 40 h 3636"/>
                <a:gd name="T12" fmla="*/ 168 w 3260"/>
                <a:gd name="T13" fmla="*/ 1003 h 3636"/>
                <a:gd name="T14" fmla="*/ 40 w 3260"/>
                <a:gd name="T15" fmla="*/ 1283 h 3636"/>
                <a:gd name="T16" fmla="*/ 898 w 3260"/>
                <a:gd name="T17" fmla="*/ 3636 h 3636"/>
                <a:gd name="T18" fmla="*/ 513 w 3260"/>
                <a:gd name="T19" fmla="*/ 1463 h 3636"/>
                <a:gd name="T20" fmla="*/ 572 w 3260"/>
                <a:gd name="T21" fmla="*/ 1205 h 36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60" h="3636">
                  <a:moveTo>
                    <a:pt x="572" y="1205"/>
                  </a:moveTo>
                  <a:lnTo>
                    <a:pt x="572" y="1205"/>
                  </a:lnTo>
                  <a:cubicBezTo>
                    <a:pt x="623" y="1128"/>
                    <a:pt x="703" y="1079"/>
                    <a:pt x="794" y="1062"/>
                  </a:cubicBezTo>
                  <a:lnTo>
                    <a:pt x="3260" y="626"/>
                  </a:lnTo>
                  <a:lnTo>
                    <a:pt x="3094" y="171"/>
                  </a:lnTo>
                  <a:cubicBezTo>
                    <a:pt x="3054" y="59"/>
                    <a:pt x="2930" y="0"/>
                    <a:pt x="2817" y="40"/>
                  </a:cubicBezTo>
                  <a:lnTo>
                    <a:pt x="168" y="1003"/>
                  </a:lnTo>
                  <a:cubicBezTo>
                    <a:pt x="56" y="1046"/>
                    <a:pt x="0" y="1170"/>
                    <a:pt x="40" y="1283"/>
                  </a:cubicBezTo>
                  <a:lnTo>
                    <a:pt x="898" y="3636"/>
                  </a:lnTo>
                  <a:lnTo>
                    <a:pt x="513" y="1463"/>
                  </a:lnTo>
                  <a:cubicBezTo>
                    <a:pt x="497" y="1371"/>
                    <a:pt x="518" y="1280"/>
                    <a:pt x="572" y="1205"/>
                  </a:cubicBezTo>
                  <a:close/>
                </a:path>
              </a:pathLst>
            </a:custGeom>
            <a:solidFill>
              <a:srgbClr val="83B3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8" name="Freeform 29"/>
            <p:cNvSpPr>
              <a:spLocks/>
            </p:cNvSpPr>
            <p:nvPr/>
          </p:nvSpPr>
          <p:spPr bwMode="auto">
            <a:xfrm>
              <a:off x="4271963" y="2178050"/>
              <a:ext cx="712788" cy="814388"/>
            </a:xfrm>
            <a:custGeom>
              <a:avLst/>
              <a:gdLst>
                <a:gd name="T0" fmla="*/ 896 w 3296"/>
                <a:gd name="T1" fmla="*/ 628 h 3770"/>
                <a:gd name="T2" fmla="*/ 896 w 3296"/>
                <a:gd name="T3" fmla="*/ 628 h 3770"/>
                <a:gd name="T4" fmla="*/ 3296 w 3296"/>
                <a:gd name="T5" fmla="*/ 628 h 3770"/>
                <a:gd name="T6" fmla="*/ 3222 w 3296"/>
                <a:gd name="T7" fmla="*/ 199 h 3770"/>
                <a:gd name="T8" fmla="*/ 2968 w 3296"/>
                <a:gd name="T9" fmla="*/ 21 h 3770"/>
                <a:gd name="T10" fmla="*/ 195 w 3296"/>
                <a:gd name="T11" fmla="*/ 509 h 3770"/>
                <a:gd name="T12" fmla="*/ 21 w 3296"/>
                <a:gd name="T13" fmla="*/ 760 h 3770"/>
                <a:gd name="T14" fmla="*/ 556 w 3296"/>
                <a:gd name="T15" fmla="*/ 3770 h 3770"/>
                <a:gd name="T16" fmla="*/ 556 w 3296"/>
                <a:gd name="T17" fmla="*/ 966 h 3770"/>
                <a:gd name="T18" fmla="*/ 896 w 3296"/>
                <a:gd name="T19" fmla="*/ 628 h 37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96" h="3770">
                  <a:moveTo>
                    <a:pt x="896" y="628"/>
                  </a:moveTo>
                  <a:lnTo>
                    <a:pt x="896" y="628"/>
                  </a:lnTo>
                  <a:lnTo>
                    <a:pt x="3296" y="628"/>
                  </a:lnTo>
                  <a:lnTo>
                    <a:pt x="3222" y="199"/>
                  </a:lnTo>
                  <a:cubicBezTo>
                    <a:pt x="3200" y="80"/>
                    <a:pt x="3088" y="0"/>
                    <a:pt x="2968" y="21"/>
                  </a:cubicBezTo>
                  <a:lnTo>
                    <a:pt x="195" y="509"/>
                  </a:lnTo>
                  <a:cubicBezTo>
                    <a:pt x="75" y="530"/>
                    <a:pt x="0" y="640"/>
                    <a:pt x="21" y="760"/>
                  </a:cubicBezTo>
                  <a:lnTo>
                    <a:pt x="556" y="3770"/>
                  </a:lnTo>
                  <a:lnTo>
                    <a:pt x="556" y="966"/>
                  </a:lnTo>
                  <a:cubicBezTo>
                    <a:pt x="556" y="776"/>
                    <a:pt x="706" y="628"/>
                    <a:pt x="896" y="628"/>
                  </a:cubicBezTo>
                  <a:close/>
                </a:path>
              </a:pathLst>
            </a:custGeom>
            <a:solidFill>
              <a:srgbClr val="528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9" name="Freeform 30"/>
            <p:cNvSpPr>
              <a:spLocks noEditPoints="1"/>
            </p:cNvSpPr>
            <p:nvPr/>
          </p:nvSpPr>
          <p:spPr bwMode="auto">
            <a:xfrm>
              <a:off x="4418013" y="2339975"/>
              <a:ext cx="703263" cy="933450"/>
            </a:xfrm>
            <a:custGeom>
              <a:avLst/>
              <a:gdLst>
                <a:gd name="T0" fmla="*/ 3251 w 3251"/>
                <a:gd name="T1" fmla="*/ 4102 h 4318"/>
                <a:gd name="T2" fmla="*/ 3251 w 3251"/>
                <a:gd name="T3" fmla="*/ 4102 h 4318"/>
                <a:gd name="T4" fmla="*/ 3035 w 3251"/>
                <a:gd name="T5" fmla="*/ 4318 h 4318"/>
                <a:gd name="T6" fmla="*/ 216 w 3251"/>
                <a:gd name="T7" fmla="*/ 4318 h 4318"/>
                <a:gd name="T8" fmla="*/ 0 w 3251"/>
                <a:gd name="T9" fmla="*/ 4102 h 4318"/>
                <a:gd name="T10" fmla="*/ 0 w 3251"/>
                <a:gd name="T11" fmla="*/ 218 h 4318"/>
                <a:gd name="T12" fmla="*/ 216 w 3251"/>
                <a:gd name="T13" fmla="*/ 0 h 4318"/>
                <a:gd name="T14" fmla="*/ 3035 w 3251"/>
                <a:gd name="T15" fmla="*/ 0 h 4318"/>
                <a:gd name="T16" fmla="*/ 3251 w 3251"/>
                <a:gd name="T17" fmla="*/ 218 h 4318"/>
                <a:gd name="T18" fmla="*/ 3251 w 3251"/>
                <a:gd name="T19" fmla="*/ 4102 h 4318"/>
                <a:gd name="T20" fmla="*/ 2546 w 3251"/>
                <a:gd name="T21" fmla="*/ 1823 h 4318"/>
                <a:gd name="T22" fmla="*/ 2546 w 3251"/>
                <a:gd name="T23" fmla="*/ 1823 h 4318"/>
                <a:gd name="T24" fmla="*/ 1652 w 3251"/>
                <a:gd name="T25" fmla="*/ 760 h 4318"/>
                <a:gd name="T26" fmla="*/ 758 w 3251"/>
                <a:gd name="T27" fmla="*/ 1823 h 4318"/>
                <a:gd name="T28" fmla="*/ 352 w 3251"/>
                <a:gd name="T29" fmla="*/ 2593 h 4318"/>
                <a:gd name="T30" fmla="*/ 1002 w 3251"/>
                <a:gd name="T31" fmla="*/ 3207 h 4318"/>
                <a:gd name="T32" fmla="*/ 1359 w 3251"/>
                <a:gd name="T33" fmla="*/ 3130 h 4318"/>
                <a:gd name="T34" fmla="*/ 1621 w 3251"/>
                <a:gd name="T35" fmla="*/ 2020 h 4318"/>
                <a:gd name="T36" fmla="*/ 1652 w 3251"/>
                <a:gd name="T37" fmla="*/ 1026 h 4318"/>
                <a:gd name="T38" fmla="*/ 1814 w 3251"/>
                <a:gd name="T39" fmla="*/ 2074 h 4318"/>
                <a:gd name="T40" fmla="*/ 1396 w 3251"/>
                <a:gd name="T41" fmla="*/ 3597 h 4318"/>
                <a:gd name="T42" fmla="*/ 1910 w 3251"/>
                <a:gd name="T43" fmla="*/ 3597 h 4318"/>
                <a:gd name="T44" fmla="*/ 1797 w 3251"/>
                <a:gd name="T45" fmla="*/ 3137 h 4318"/>
                <a:gd name="T46" fmla="*/ 2304 w 3251"/>
                <a:gd name="T47" fmla="*/ 3243 h 4318"/>
                <a:gd name="T48" fmla="*/ 2954 w 3251"/>
                <a:gd name="T49" fmla="*/ 2595 h 4318"/>
                <a:gd name="T50" fmla="*/ 2546 w 3251"/>
                <a:gd name="T51" fmla="*/ 1823 h 4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251" h="4318">
                  <a:moveTo>
                    <a:pt x="3251" y="4102"/>
                  </a:moveTo>
                  <a:lnTo>
                    <a:pt x="3251" y="4102"/>
                  </a:lnTo>
                  <a:cubicBezTo>
                    <a:pt x="3251" y="4222"/>
                    <a:pt x="3155" y="4318"/>
                    <a:pt x="3035" y="4318"/>
                  </a:cubicBezTo>
                  <a:lnTo>
                    <a:pt x="216" y="4318"/>
                  </a:lnTo>
                  <a:cubicBezTo>
                    <a:pt x="96" y="4318"/>
                    <a:pt x="0" y="4222"/>
                    <a:pt x="0" y="4102"/>
                  </a:cubicBezTo>
                  <a:lnTo>
                    <a:pt x="0" y="218"/>
                  </a:lnTo>
                  <a:cubicBezTo>
                    <a:pt x="0" y="99"/>
                    <a:pt x="96" y="0"/>
                    <a:pt x="216" y="0"/>
                  </a:cubicBezTo>
                  <a:lnTo>
                    <a:pt x="3035" y="0"/>
                  </a:lnTo>
                  <a:cubicBezTo>
                    <a:pt x="3155" y="0"/>
                    <a:pt x="3251" y="99"/>
                    <a:pt x="3251" y="218"/>
                  </a:cubicBezTo>
                  <a:lnTo>
                    <a:pt x="3251" y="4102"/>
                  </a:lnTo>
                  <a:close/>
                  <a:moveTo>
                    <a:pt x="2546" y="1823"/>
                  </a:moveTo>
                  <a:lnTo>
                    <a:pt x="2546" y="1823"/>
                  </a:lnTo>
                  <a:lnTo>
                    <a:pt x="1652" y="760"/>
                  </a:lnTo>
                  <a:lnTo>
                    <a:pt x="758" y="1823"/>
                  </a:lnTo>
                  <a:cubicBezTo>
                    <a:pt x="758" y="1823"/>
                    <a:pt x="352" y="2264"/>
                    <a:pt x="352" y="2593"/>
                  </a:cubicBezTo>
                  <a:cubicBezTo>
                    <a:pt x="352" y="2977"/>
                    <a:pt x="695" y="3207"/>
                    <a:pt x="1002" y="3207"/>
                  </a:cubicBezTo>
                  <a:cubicBezTo>
                    <a:pt x="1171" y="3207"/>
                    <a:pt x="1279" y="3167"/>
                    <a:pt x="1359" y="3130"/>
                  </a:cubicBezTo>
                  <a:cubicBezTo>
                    <a:pt x="1361" y="3121"/>
                    <a:pt x="1530" y="2780"/>
                    <a:pt x="1621" y="2020"/>
                  </a:cubicBezTo>
                  <a:cubicBezTo>
                    <a:pt x="1685" y="1513"/>
                    <a:pt x="1652" y="1026"/>
                    <a:pt x="1652" y="1026"/>
                  </a:cubicBezTo>
                  <a:cubicBezTo>
                    <a:pt x="1652" y="1026"/>
                    <a:pt x="1811" y="1478"/>
                    <a:pt x="1814" y="2074"/>
                  </a:cubicBezTo>
                  <a:cubicBezTo>
                    <a:pt x="1814" y="2670"/>
                    <a:pt x="1488" y="3503"/>
                    <a:pt x="1396" y="3597"/>
                  </a:cubicBezTo>
                  <a:lnTo>
                    <a:pt x="1910" y="3597"/>
                  </a:lnTo>
                  <a:cubicBezTo>
                    <a:pt x="1715" y="3440"/>
                    <a:pt x="1701" y="3137"/>
                    <a:pt x="1797" y="3137"/>
                  </a:cubicBezTo>
                  <a:cubicBezTo>
                    <a:pt x="1891" y="3137"/>
                    <a:pt x="1997" y="3240"/>
                    <a:pt x="2304" y="3243"/>
                  </a:cubicBezTo>
                  <a:cubicBezTo>
                    <a:pt x="2614" y="3243"/>
                    <a:pt x="2954" y="2977"/>
                    <a:pt x="2954" y="2595"/>
                  </a:cubicBezTo>
                  <a:cubicBezTo>
                    <a:pt x="2954" y="2267"/>
                    <a:pt x="2546" y="1823"/>
                    <a:pt x="2546" y="1823"/>
                  </a:cubicBezTo>
                  <a:close/>
                </a:path>
              </a:pathLst>
            </a:custGeom>
            <a:solidFill>
              <a:srgbClr val="266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sp>
        <p:nvSpPr>
          <p:cNvPr id="46088" name="Freeform 36"/>
          <p:cNvSpPr>
            <a:spLocks/>
          </p:cNvSpPr>
          <p:nvPr/>
        </p:nvSpPr>
        <p:spPr bwMode="auto">
          <a:xfrm>
            <a:off x="6681085" y="3589879"/>
            <a:ext cx="974589" cy="3015425"/>
          </a:xfrm>
          <a:custGeom>
            <a:avLst/>
            <a:gdLst>
              <a:gd name="T0" fmla="*/ 2849 w 6171"/>
              <a:gd name="T1" fmla="*/ 15090 h 19088"/>
              <a:gd name="T2" fmla="*/ 2726 w 6171"/>
              <a:gd name="T3" fmla="*/ 10884 h 19088"/>
              <a:gd name="T4" fmla="*/ 2010 w 6171"/>
              <a:gd name="T5" fmla="*/ 11532 h 19088"/>
              <a:gd name="T6" fmla="*/ 242 w 6171"/>
              <a:gd name="T7" fmla="*/ 12887 h 19088"/>
              <a:gd name="T8" fmla="*/ 1581 w 6171"/>
              <a:gd name="T9" fmla="*/ 11142 h 19088"/>
              <a:gd name="T10" fmla="*/ 2242 w 6171"/>
              <a:gd name="T11" fmla="*/ 10388 h 19088"/>
              <a:gd name="T12" fmla="*/ 1760 w 6171"/>
              <a:gd name="T13" fmla="*/ 10345 h 19088"/>
              <a:gd name="T14" fmla="*/ 0 w 6171"/>
              <a:gd name="T15" fmla="*/ 10041 h 19088"/>
              <a:gd name="T16" fmla="*/ 1760 w 6171"/>
              <a:gd name="T17" fmla="*/ 9739 h 19088"/>
              <a:gd name="T18" fmla="*/ 2242 w 6171"/>
              <a:gd name="T19" fmla="*/ 9697 h 19088"/>
              <a:gd name="T20" fmla="*/ 1819 w 6171"/>
              <a:gd name="T21" fmla="*/ 9231 h 19088"/>
              <a:gd name="T22" fmla="*/ 242 w 6171"/>
              <a:gd name="T23" fmla="*/ 7198 h 19088"/>
              <a:gd name="T24" fmla="*/ 2306 w 6171"/>
              <a:gd name="T25" fmla="*/ 8815 h 19088"/>
              <a:gd name="T26" fmla="*/ 2726 w 6171"/>
              <a:gd name="T27" fmla="*/ 9201 h 19088"/>
              <a:gd name="T28" fmla="*/ 2739 w 6171"/>
              <a:gd name="T29" fmla="*/ 8388 h 19088"/>
              <a:gd name="T30" fmla="*/ 3085 w 6171"/>
              <a:gd name="T31" fmla="*/ 0 h 19088"/>
              <a:gd name="T32" fmla="*/ 3429 w 6171"/>
              <a:gd name="T33" fmla="*/ 8388 h 19088"/>
              <a:gd name="T34" fmla="*/ 3429 w 6171"/>
              <a:gd name="T35" fmla="*/ 9201 h 19088"/>
              <a:gd name="T36" fmla="*/ 3959 w 6171"/>
              <a:gd name="T37" fmla="*/ 8732 h 19088"/>
              <a:gd name="T38" fmla="*/ 5929 w 6171"/>
              <a:gd name="T39" fmla="*/ 7181 h 19088"/>
              <a:gd name="T40" fmla="*/ 4820 w 6171"/>
              <a:gd name="T41" fmla="*/ 8660 h 19088"/>
              <a:gd name="T42" fmla="*/ 3929 w 6171"/>
              <a:gd name="T43" fmla="*/ 9697 h 19088"/>
              <a:gd name="T44" fmla="*/ 4768 w 6171"/>
              <a:gd name="T45" fmla="*/ 9778 h 19088"/>
              <a:gd name="T46" fmla="*/ 6171 w 6171"/>
              <a:gd name="T47" fmla="*/ 10041 h 19088"/>
              <a:gd name="T48" fmla="*/ 4768 w 6171"/>
              <a:gd name="T49" fmla="*/ 10307 h 19088"/>
              <a:gd name="T50" fmla="*/ 3929 w 6171"/>
              <a:gd name="T51" fmla="*/ 10388 h 19088"/>
              <a:gd name="T52" fmla="*/ 4861 w 6171"/>
              <a:gd name="T53" fmla="*/ 11450 h 19088"/>
              <a:gd name="T54" fmla="*/ 5929 w 6171"/>
              <a:gd name="T55" fmla="*/ 12887 h 19088"/>
              <a:gd name="T56" fmla="*/ 4501 w 6171"/>
              <a:gd name="T57" fmla="*/ 11815 h 19088"/>
              <a:gd name="T58" fmla="*/ 3429 w 6171"/>
              <a:gd name="T59" fmla="*/ 10884 h 19088"/>
              <a:gd name="T60" fmla="*/ 3314 w 6171"/>
              <a:gd name="T61" fmla="*/ 15090 h 19088"/>
              <a:gd name="T62" fmla="*/ 3085 w 6171"/>
              <a:gd name="T63" fmla="*/ 19088 h 19088"/>
              <a:gd name="T64" fmla="*/ 2849 w 6171"/>
              <a:gd name="T65" fmla="*/ 15090 h 19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171" h="19088">
                <a:moveTo>
                  <a:pt x="2849" y="15090"/>
                </a:moveTo>
                <a:cubicBezTo>
                  <a:pt x="2795" y="13682"/>
                  <a:pt x="2748" y="12292"/>
                  <a:pt x="2726" y="10884"/>
                </a:cubicBezTo>
                <a:cubicBezTo>
                  <a:pt x="2505" y="11084"/>
                  <a:pt x="2235" y="11329"/>
                  <a:pt x="2010" y="11532"/>
                </a:cubicBezTo>
                <a:cubicBezTo>
                  <a:pt x="1453" y="12032"/>
                  <a:pt x="857" y="12459"/>
                  <a:pt x="242" y="12887"/>
                </a:cubicBezTo>
                <a:cubicBezTo>
                  <a:pt x="631" y="12270"/>
                  <a:pt x="1114" y="11699"/>
                  <a:pt x="1581" y="11142"/>
                </a:cubicBezTo>
                <a:cubicBezTo>
                  <a:pt x="1794" y="10887"/>
                  <a:pt x="2019" y="10633"/>
                  <a:pt x="2242" y="10388"/>
                </a:cubicBezTo>
                <a:lnTo>
                  <a:pt x="1760" y="10345"/>
                </a:lnTo>
                <a:cubicBezTo>
                  <a:pt x="1138" y="10291"/>
                  <a:pt x="605" y="10185"/>
                  <a:pt x="0" y="10041"/>
                </a:cubicBezTo>
                <a:cubicBezTo>
                  <a:pt x="560" y="9902"/>
                  <a:pt x="1181" y="9790"/>
                  <a:pt x="1760" y="9739"/>
                </a:cubicBezTo>
                <a:lnTo>
                  <a:pt x="2242" y="9697"/>
                </a:lnTo>
                <a:lnTo>
                  <a:pt x="1819" y="9231"/>
                </a:lnTo>
                <a:cubicBezTo>
                  <a:pt x="1262" y="8617"/>
                  <a:pt x="759" y="7966"/>
                  <a:pt x="242" y="7198"/>
                </a:cubicBezTo>
                <a:cubicBezTo>
                  <a:pt x="829" y="7563"/>
                  <a:pt x="1706" y="8263"/>
                  <a:pt x="2306" y="8815"/>
                </a:cubicBezTo>
                <a:lnTo>
                  <a:pt x="2726" y="9201"/>
                </a:lnTo>
                <a:lnTo>
                  <a:pt x="2739" y="8388"/>
                </a:lnTo>
                <a:cubicBezTo>
                  <a:pt x="2739" y="5610"/>
                  <a:pt x="2898" y="2817"/>
                  <a:pt x="3085" y="0"/>
                </a:cubicBezTo>
                <a:cubicBezTo>
                  <a:pt x="3262" y="2877"/>
                  <a:pt x="3435" y="5575"/>
                  <a:pt x="3429" y="8388"/>
                </a:cubicBezTo>
                <a:lnTo>
                  <a:pt x="3429" y="9201"/>
                </a:lnTo>
                <a:lnTo>
                  <a:pt x="3959" y="8732"/>
                </a:lnTo>
                <a:cubicBezTo>
                  <a:pt x="4626" y="8141"/>
                  <a:pt x="5216" y="7692"/>
                  <a:pt x="5929" y="7181"/>
                </a:cubicBezTo>
                <a:cubicBezTo>
                  <a:pt x="5587" y="7705"/>
                  <a:pt x="5213" y="8188"/>
                  <a:pt x="4820" y="8660"/>
                </a:cubicBezTo>
                <a:cubicBezTo>
                  <a:pt x="4528" y="9010"/>
                  <a:pt x="4228" y="9353"/>
                  <a:pt x="3929" y="9697"/>
                </a:cubicBezTo>
                <a:cubicBezTo>
                  <a:pt x="4210" y="9722"/>
                  <a:pt x="4488" y="9746"/>
                  <a:pt x="4768" y="9778"/>
                </a:cubicBezTo>
                <a:cubicBezTo>
                  <a:pt x="5214" y="9827"/>
                  <a:pt x="5738" y="9920"/>
                  <a:pt x="6171" y="10041"/>
                </a:cubicBezTo>
                <a:cubicBezTo>
                  <a:pt x="5695" y="10155"/>
                  <a:pt x="5256" y="10252"/>
                  <a:pt x="4768" y="10307"/>
                </a:cubicBezTo>
                <a:cubicBezTo>
                  <a:pt x="4488" y="10339"/>
                  <a:pt x="4210" y="10363"/>
                  <a:pt x="3929" y="10388"/>
                </a:cubicBezTo>
                <a:cubicBezTo>
                  <a:pt x="4239" y="10744"/>
                  <a:pt x="4559" y="11088"/>
                  <a:pt x="4861" y="11450"/>
                </a:cubicBezTo>
                <a:cubicBezTo>
                  <a:pt x="5216" y="11896"/>
                  <a:pt x="5620" y="12397"/>
                  <a:pt x="5929" y="12887"/>
                </a:cubicBezTo>
                <a:cubicBezTo>
                  <a:pt x="5440" y="12575"/>
                  <a:pt x="4944" y="12175"/>
                  <a:pt x="4501" y="11815"/>
                </a:cubicBezTo>
                <a:cubicBezTo>
                  <a:pt x="4138" y="11511"/>
                  <a:pt x="3783" y="11198"/>
                  <a:pt x="3429" y="10884"/>
                </a:cubicBezTo>
                <a:cubicBezTo>
                  <a:pt x="3429" y="12296"/>
                  <a:pt x="3384" y="13678"/>
                  <a:pt x="3314" y="15090"/>
                </a:cubicBezTo>
                <a:cubicBezTo>
                  <a:pt x="3254" y="16373"/>
                  <a:pt x="3138" y="17659"/>
                  <a:pt x="3085" y="19088"/>
                </a:cubicBezTo>
                <a:cubicBezTo>
                  <a:pt x="3005" y="17631"/>
                  <a:pt x="2923" y="16407"/>
                  <a:pt x="2849" y="15090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Blackoak Std" pitchFamily="82" charset="0"/>
            </a:endParaRPr>
          </a:p>
        </p:txBody>
      </p:sp>
      <p:sp>
        <p:nvSpPr>
          <p:cNvPr id="53" name="Date Placeholder 2"/>
          <p:cNvSpPr>
            <a:spLocks noGrp="1"/>
          </p:cNvSpPr>
          <p:nvPr>
            <p:ph type="dt" sz="half" idx="27"/>
          </p:nvPr>
        </p:nvSpPr>
        <p:spPr>
          <a:xfrm>
            <a:off x="6111376" y="6959265"/>
            <a:ext cx="2537554" cy="20005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54" name="Footer Placeholder 6"/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20504" cy="2154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55" name="Slide Number Placeholder 7"/>
          <p:cNvSpPr>
            <a:spLocks noGrp="1"/>
          </p:cNvSpPr>
          <p:nvPr>
            <p:ph type="sldNum" sz="quarter" idx="29"/>
          </p:nvPr>
        </p:nvSpPr>
        <p:spPr>
          <a:xfrm>
            <a:off x="8849790" y="6897710"/>
            <a:ext cx="218008" cy="261610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56" name="Group 55"/>
          <p:cNvGrpSpPr/>
          <p:nvPr/>
        </p:nvGrpSpPr>
        <p:grpSpPr>
          <a:xfrm>
            <a:off x="5998385" y="2108200"/>
            <a:ext cx="1051560" cy="1051560"/>
            <a:chOff x="5791954" y="5715498"/>
            <a:chExt cx="1051560" cy="1051560"/>
          </a:xfrm>
        </p:grpSpPr>
        <p:sp>
          <p:nvSpPr>
            <p:cNvPr id="57" name="Oval 56"/>
            <p:cNvSpPr>
              <a:spLocks noChangeArrowheads="1"/>
            </p:cNvSpPr>
            <p:nvPr/>
          </p:nvSpPr>
          <p:spPr bwMode="auto">
            <a:xfrm>
              <a:off x="5791954" y="5715498"/>
              <a:ext cx="1051560" cy="1051560"/>
            </a:xfrm>
            <a:prstGeom prst="ellipse">
              <a:avLst/>
            </a:prstGeom>
            <a:solidFill>
              <a:srgbClr val="C3B501"/>
            </a:solidFill>
            <a:ln w="31750">
              <a:solidFill>
                <a:schemeClr val="bg1"/>
              </a:solidFill>
              <a:round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8" name="Freeform 57"/>
            <p:cNvSpPr>
              <a:spLocks/>
            </p:cNvSpPr>
            <p:nvPr/>
          </p:nvSpPr>
          <p:spPr bwMode="auto">
            <a:xfrm>
              <a:off x="6141473" y="6125021"/>
              <a:ext cx="294017" cy="219012"/>
            </a:xfrm>
            <a:custGeom>
              <a:avLst/>
              <a:gdLst>
                <a:gd name="T0" fmla="*/ 1254 w 1439"/>
                <a:gd name="T1" fmla="*/ 241 h 1078"/>
                <a:gd name="T2" fmla="*/ 839 w 1439"/>
                <a:gd name="T3" fmla="*/ 870 h 1078"/>
                <a:gd name="T4" fmla="*/ 241 w 1439"/>
                <a:gd name="T5" fmla="*/ 622 h 1078"/>
                <a:gd name="T6" fmla="*/ 89 w 1439"/>
                <a:gd name="T7" fmla="*/ 674 h 1078"/>
                <a:gd name="T8" fmla="*/ 837 w 1439"/>
                <a:gd name="T9" fmla="*/ 1042 h 1078"/>
                <a:gd name="T10" fmla="*/ 1410 w 1439"/>
                <a:gd name="T11" fmla="*/ 232 h 1078"/>
                <a:gd name="T12" fmla="*/ 1254 w 1439"/>
                <a:gd name="T13" fmla="*/ 241 h 10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39" h="1078">
                  <a:moveTo>
                    <a:pt x="1254" y="241"/>
                  </a:moveTo>
                  <a:cubicBezTo>
                    <a:pt x="1186" y="508"/>
                    <a:pt x="1083" y="796"/>
                    <a:pt x="839" y="870"/>
                  </a:cubicBezTo>
                  <a:cubicBezTo>
                    <a:pt x="548" y="957"/>
                    <a:pt x="297" y="872"/>
                    <a:pt x="241" y="622"/>
                  </a:cubicBezTo>
                  <a:cubicBezTo>
                    <a:pt x="201" y="438"/>
                    <a:pt x="0" y="414"/>
                    <a:pt x="89" y="674"/>
                  </a:cubicBezTo>
                  <a:cubicBezTo>
                    <a:pt x="143" y="830"/>
                    <a:pt x="691" y="1078"/>
                    <a:pt x="837" y="1042"/>
                  </a:cubicBezTo>
                  <a:cubicBezTo>
                    <a:pt x="1093" y="979"/>
                    <a:pt x="1356" y="659"/>
                    <a:pt x="1410" y="232"/>
                  </a:cubicBezTo>
                  <a:cubicBezTo>
                    <a:pt x="1439" y="0"/>
                    <a:pt x="1287" y="113"/>
                    <a:pt x="1254" y="24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>
              <a:off x="6028967" y="6032015"/>
              <a:ext cx="79505" cy="259515"/>
            </a:xfrm>
            <a:custGeom>
              <a:avLst/>
              <a:gdLst>
                <a:gd name="T0" fmla="*/ 224 w 391"/>
                <a:gd name="T1" fmla="*/ 89 h 1265"/>
                <a:gd name="T2" fmla="*/ 214 w 391"/>
                <a:gd name="T3" fmla="*/ 47 h 1265"/>
                <a:gd name="T4" fmla="*/ 139 w 391"/>
                <a:gd name="T5" fmla="*/ 0 h 1265"/>
                <a:gd name="T6" fmla="*/ 159 w 391"/>
                <a:gd name="T7" fmla="*/ 805 h 1265"/>
                <a:gd name="T8" fmla="*/ 117 w 391"/>
                <a:gd name="T9" fmla="*/ 1239 h 1265"/>
                <a:gd name="T10" fmla="*/ 200 w 391"/>
                <a:gd name="T11" fmla="*/ 1265 h 1265"/>
                <a:gd name="T12" fmla="*/ 343 w 391"/>
                <a:gd name="T13" fmla="*/ 428 h 1265"/>
                <a:gd name="T14" fmla="*/ 224 w 391"/>
                <a:gd name="T15" fmla="*/ 89 h 1265"/>
                <a:gd name="T16" fmla="*/ 224 w 391"/>
                <a:gd name="T17" fmla="*/ 89 h 1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1" h="1265">
                  <a:moveTo>
                    <a:pt x="224" y="89"/>
                  </a:moveTo>
                  <a:cubicBezTo>
                    <a:pt x="221" y="75"/>
                    <a:pt x="217" y="61"/>
                    <a:pt x="214" y="47"/>
                  </a:cubicBezTo>
                  <a:lnTo>
                    <a:pt x="139" y="0"/>
                  </a:lnTo>
                  <a:cubicBezTo>
                    <a:pt x="0" y="60"/>
                    <a:pt x="258" y="193"/>
                    <a:pt x="159" y="805"/>
                  </a:cubicBezTo>
                  <a:cubicBezTo>
                    <a:pt x="107" y="1129"/>
                    <a:pt x="90" y="1121"/>
                    <a:pt x="117" y="1239"/>
                  </a:cubicBezTo>
                  <a:lnTo>
                    <a:pt x="200" y="1265"/>
                  </a:lnTo>
                  <a:cubicBezTo>
                    <a:pt x="252" y="1182"/>
                    <a:pt x="391" y="684"/>
                    <a:pt x="343" y="428"/>
                  </a:cubicBezTo>
                  <a:lnTo>
                    <a:pt x="224" y="89"/>
                  </a:lnTo>
                  <a:cubicBezTo>
                    <a:pt x="224" y="89"/>
                    <a:pt x="224" y="89"/>
                    <a:pt x="224" y="8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0" name="Freeform 59"/>
            <p:cNvSpPr>
              <a:spLocks/>
            </p:cNvSpPr>
            <p:nvPr/>
          </p:nvSpPr>
          <p:spPr bwMode="auto">
            <a:xfrm>
              <a:off x="5800955" y="6242027"/>
              <a:ext cx="699040" cy="525030"/>
            </a:xfrm>
            <a:custGeom>
              <a:avLst/>
              <a:gdLst>
                <a:gd name="T0" fmla="*/ 2747 w 3425"/>
                <a:gd name="T1" fmla="*/ 351 h 2568"/>
                <a:gd name="T2" fmla="*/ 2694 w 3425"/>
                <a:gd name="T3" fmla="*/ 788 h 2568"/>
                <a:gd name="T4" fmla="*/ 2280 w 3425"/>
                <a:gd name="T5" fmla="*/ 1086 h 2568"/>
                <a:gd name="T6" fmla="*/ 1155 w 3425"/>
                <a:gd name="T7" fmla="*/ 206 h 2568"/>
                <a:gd name="T8" fmla="*/ 1240 w 3425"/>
                <a:gd name="T9" fmla="*/ 0 h 2568"/>
                <a:gd name="T10" fmla="*/ 432 w 3425"/>
                <a:gd name="T11" fmla="*/ 429 h 2568"/>
                <a:gd name="T12" fmla="*/ 0 w 3425"/>
                <a:gd name="T13" fmla="*/ 449 h 2568"/>
                <a:gd name="T14" fmla="*/ 2534 w 3425"/>
                <a:gd name="T15" fmla="*/ 2568 h 2568"/>
                <a:gd name="T16" fmla="*/ 2871 w 3425"/>
                <a:gd name="T17" fmla="*/ 2546 h 2568"/>
                <a:gd name="T18" fmla="*/ 3420 w 3425"/>
                <a:gd name="T19" fmla="*/ 762 h 2568"/>
                <a:gd name="T20" fmla="*/ 2747 w 3425"/>
                <a:gd name="T21" fmla="*/ 351 h 2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25" h="2568">
                  <a:moveTo>
                    <a:pt x="2747" y="351"/>
                  </a:moveTo>
                  <a:cubicBezTo>
                    <a:pt x="2735" y="411"/>
                    <a:pt x="2718" y="715"/>
                    <a:pt x="2694" y="788"/>
                  </a:cubicBezTo>
                  <a:cubicBezTo>
                    <a:pt x="2623" y="1007"/>
                    <a:pt x="2494" y="1018"/>
                    <a:pt x="2280" y="1086"/>
                  </a:cubicBezTo>
                  <a:cubicBezTo>
                    <a:pt x="1682" y="1179"/>
                    <a:pt x="1307" y="885"/>
                    <a:pt x="1155" y="206"/>
                  </a:cubicBezTo>
                  <a:cubicBezTo>
                    <a:pt x="1228" y="79"/>
                    <a:pt x="1228" y="79"/>
                    <a:pt x="1240" y="0"/>
                  </a:cubicBezTo>
                  <a:cubicBezTo>
                    <a:pt x="1008" y="179"/>
                    <a:pt x="657" y="372"/>
                    <a:pt x="432" y="429"/>
                  </a:cubicBezTo>
                  <a:cubicBezTo>
                    <a:pt x="294" y="464"/>
                    <a:pt x="146" y="451"/>
                    <a:pt x="0" y="449"/>
                  </a:cubicBezTo>
                  <a:cubicBezTo>
                    <a:pt x="215" y="1653"/>
                    <a:pt x="1268" y="2568"/>
                    <a:pt x="2534" y="2568"/>
                  </a:cubicBezTo>
                  <a:cubicBezTo>
                    <a:pt x="2648" y="2568"/>
                    <a:pt x="2760" y="2560"/>
                    <a:pt x="2871" y="2546"/>
                  </a:cubicBezTo>
                  <a:cubicBezTo>
                    <a:pt x="3055" y="1965"/>
                    <a:pt x="3425" y="1308"/>
                    <a:pt x="3420" y="762"/>
                  </a:cubicBezTo>
                  <a:cubicBezTo>
                    <a:pt x="3419" y="610"/>
                    <a:pt x="3050" y="434"/>
                    <a:pt x="2747" y="351"/>
                  </a:cubicBezTo>
                  <a:close/>
                </a:path>
              </a:pathLst>
            </a:cu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1" name="Freeform 60"/>
            <p:cNvSpPr>
              <a:spLocks/>
            </p:cNvSpPr>
            <p:nvPr/>
          </p:nvSpPr>
          <p:spPr bwMode="auto">
            <a:xfrm>
              <a:off x="6306483" y="6293030"/>
              <a:ext cx="534030" cy="474027"/>
            </a:xfrm>
            <a:custGeom>
              <a:avLst/>
              <a:gdLst>
                <a:gd name="T0" fmla="*/ 0 w 2614"/>
                <a:gd name="T1" fmla="*/ 2319 h 2320"/>
                <a:gd name="T2" fmla="*/ 345 w 2614"/>
                <a:gd name="T3" fmla="*/ 335 h 2320"/>
                <a:gd name="T4" fmla="*/ 354 w 2614"/>
                <a:gd name="T5" fmla="*/ 317 h 2320"/>
                <a:gd name="T6" fmla="*/ 634 w 2614"/>
                <a:gd name="T7" fmla="*/ 56 h 2320"/>
                <a:gd name="T8" fmla="*/ 649 w 2614"/>
                <a:gd name="T9" fmla="*/ 52 h 2320"/>
                <a:gd name="T10" fmla="*/ 2614 w 2614"/>
                <a:gd name="T11" fmla="*/ 0 h 2320"/>
                <a:gd name="T12" fmla="*/ 53 w 2614"/>
                <a:gd name="T13" fmla="*/ 2320 h 2320"/>
                <a:gd name="T14" fmla="*/ 0 w 2614"/>
                <a:gd name="T15" fmla="*/ 2319 h 2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14" h="2320">
                  <a:moveTo>
                    <a:pt x="0" y="2319"/>
                  </a:moveTo>
                  <a:lnTo>
                    <a:pt x="345" y="335"/>
                  </a:lnTo>
                  <a:lnTo>
                    <a:pt x="354" y="317"/>
                  </a:lnTo>
                  <a:cubicBezTo>
                    <a:pt x="423" y="180"/>
                    <a:pt x="473" y="96"/>
                    <a:pt x="634" y="56"/>
                  </a:cubicBezTo>
                  <a:lnTo>
                    <a:pt x="649" y="52"/>
                  </a:lnTo>
                  <a:lnTo>
                    <a:pt x="2614" y="0"/>
                  </a:lnTo>
                  <a:cubicBezTo>
                    <a:pt x="2486" y="1302"/>
                    <a:pt x="1388" y="2320"/>
                    <a:pt x="53" y="2320"/>
                  </a:cubicBezTo>
                  <a:cubicBezTo>
                    <a:pt x="35" y="2320"/>
                    <a:pt x="18" y="2319"/>
                    <a:pt x="0" y="231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2" name="Freeform 61"/>
            <p:cNvSpPr>
              <a:spLocks/>
            </p:cNvSpPr>
            <p:nvPr/>
          </p:nvSpPr>
          <p:spPr bwMode="auto">
            <a:xfrm>
              <a:off x="6336484" y="6321532"/>
              <a:ext cx="501028" cy="445526"/>
            </a:xfrm>
            <a:custGeom>
              <a:avLst/>
              <a:gdLst>
                <a:gd name="T0" fmla="*/ 0 w 2455"/>
                <a:gd name="T1" fmla="*/ 2178 h 2178"/>
                <a:gd name="T2" fmla="*/ 337 w 2455"/>
                <a:gd name="T3" fmla="*/ 239 h 2178"/>
                <a:gd name="T4" fmla="*/ 337 w 2455"/>
                <a:gd name="T5" fmla="*/ 239 h 2178"/>
                <a:gd name="T6" fmla="*/ 526 w 2455"/>
                <a:gd name="T7" fmla="*/ 51 h 2178"/>
                <a:gd name="T8" fmla="*/ 2455 w 2455"/>
                <a:gd name="T9" fmla="*/ 0 h 2178"/>
                <a:gd name="T10" fmla="*/ 0 w 2455"/>
                <a:gd name="T11" fmla="*/ 2178 h 2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55" h="2178">
                  <a:moveTo>
                    <a:pt x="0" y="2178"/>
                  </a:moveTo>
                  <a:lnTo>
                    <a:pt x="337" y="239"/>
                  </a:lnTo>
                  <a:lnTo>
                    <a:pt x="337" y="239"/>
                  </a:lnTo>
                  <a:cubicBezTo>
                    <a:pt x="388" y="138"/>
                    <a:pt x="412" y="80"/>
                    <a:pt x="526" y="51"/>
                  </a:cubicBezTo>
                  <a:lnTo>
                    <a:pt x="2455" y="0"/>
                  </a:lnTo>
                  <a:cubicBezTo>
                    <a:pt x="2269" y="1206"/>
                    <a:pt x="1247" y="2136"/>
                    <a:pt x="0" y="2178"/>
                  </a:cubicBezTo>
                  <a:close/>
                </a:path>
              </a:pathLst>
            </a:custGeom>
            <a:solidFill>
              <a:srgbClr val="7D7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3" name="Freeform 62"/>
            <p:cNvSpPr>
              <a:spLocks/>
            </p:cNvSpPr>
            <p:nvPr/>
          </p:nvSpPr>
          <p:spPr bwMode="auto">
            <a:xfrm>
              <a:off x="6513494" y="6215026"/>
              <a:ext cx="330019" cy="166510"/>
            </a:xfrm>
            <a:custGeom>
              <a:avLst/>
              <a:gdLst>
                <a:gd name="T0" fmla="*/ 579 w 1613"/>
                <a:gd name="T1" fmla="*/ 236 h 818"/>
                <a:gd name="T2" fmla="*/ 930 w 1613"/>
                <a:gd name="T3" fmla="*/ 7 h 818"/>
                <a:gd name="T4" fmla="*/ 1271 w 1613"/>
                <a:gd name="T5" fmla="*/ 206 h 818"/>
                <a:gd name="T6" fmla="*/ 1613 w 1613"/>
                <a:gd name="T7" fmla="*/ 194 h 818"/>
                <a:gd name="T8" fmla="*/ 1535 w 1613"/>
                <a:gd name="T9" fmla="*/ 762 h 818"/>
                <a:gd name="T10" fmla="*/ 0 w 1613"/>
                <a:gd name="T11" fmla="*/ 818 h 818"/>
                <a:gd name="T12" fmla="*/ 175 w 1613"/>
                <a:gd name="T13" fmla="*/ 259 h 818"/>
                <a:gd name="T14" fmla="*/ 579 w 1613"/>
                <a:gd name="T15" fmla="*/ 236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13" h="818">
                  <a:moveTo>
                    <a:pt x="579" y="236"/>
                  </a:moveTo>
                  <a:cubicBezTo>
                    <a:pt x="651" y="109"/>
                    <a:pt x="782" y="14"/>
                    <a:pt x="930" y="7"/>
                  </a:cubicBezTo>
                  <a:cubicBezTo>
                    <a:pt x="1106" y="0"/>
                    <a:pt x="1227" y="78"/>
                    <a:pt x="1271" y="206"/>
                  </a:cubicBezTo>
                  <a:lnTo>
                    <a:pt x="1613" y="194"/>
                  </a:lnTo>
                  <a:cubicBezTo>
                    <a:pt x="1608" y="390"/>
                    <a:pt x="1581" y="580"/>
                    <a:pt x="1535" y="762"/>
                  </a:cubicBezTo>
                  <a:lnTo>
                    <a:pt x="0" y="818"/>
                  </a:lnTo>
                  <a:lnTo>
                    <a:pt x="175" y="259"/>
                  </a:lnTo>
                  <a:lnTo>
                    <a:pt x="579" y="2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6129473" y="6527043"/>
              <a:ext cx="418524" cy="240014"/>
            </a:xfrm>
            <a:custGeom>
              <a:avLst/>
              <a:gdLst>
                <a:gd name="T0" fmla="*/ 1812 w 2052"/>
                <a:gd name="T1" fmla="*/ 921 h 1177"/>
                <a:gd name="T2" fmla="*/ 1822 w 2052"/>
                <a:gd name="T3" fmla="*/ 979 h 1177"/>
                <a:gd name="T4" fmla="*/ 1818 w 2052"/>
                <a:gd name="T5" fmla="*/ 1017 h 1177"/>
                <a:gd name="T6" fmla="*/ 924 w 2052"/>
                <a:gd name="T7" fmla="*/ 1177 h 1177"/>
                <a:gd name="T8" fmla="*/ 0 w 2052"/>
                <a:gd name="T9" fmla="*/ 1006 h 1177"/>
                <a:gd name="T10" fmla="*/ 71 w 2052"/>
                <a:gd name="T11" fmla="*/ 915 h 1177"/>
                <a:gd name="T12" fmla="*/ 75 w 2052"/>
                <a:gd name="T13" fmla="*/ 908 h 1177"/>
                <a:gd name="T14" fmla="*/ 80 w 2052"/>
                <a:gd name="T15" fmla="*/ 902 h 1177"/>
                <a:gd name="T16" fmla="*/ 315 w 2052"/>
                <a:gd name="T17" fmla="*/ 561 h 1177"/>
                <a:gd name="T18" fmla="*/ 509 w 2052"/>
                <a:gd name="T19" fmla="*/ 298 h 1177"/>
                <a:gd name="T20" fmla="*/ 630 w 2052"/>
                <a:gd name="T21" fmla="*/ 209 h 1177"/>
                <a:gd name="T22" fmla="*/ 971 w 2052"/>
                <a:gd name="T23" fmla="*/ 77 h 1177"/>
                <a:gd name="T24" fmla="*/ 1014 w 2052"/>
                <a:gd name="T25" fmla="*/ 65 h 1177"/>
                <a:gd name="T26" fmla="*/ 1471 w 2052"/>
                <a:gd name="T27" fmla="*/ 2 h 1177"/>
                <a:gd name="T28" fmla="*/ 1615 w 2052"/>
                <a:gd name="T29" fmla="*/ 50 h 1177"/>
                <a:gd name="T30" fmla="*/ 1708 w 2052"/>
                <a:gd name="T31" fmla="*/ 175 h 1177"/>
                <a:gd name="T32" fmla="*/ 1757 w 2052"/>
                <a:gd name="T33" fmla="*/ 171 h 1177"/>
                <a:gd name="T34" fmla="*/ 1930 w 2052"/>
                <a:gd name="T35" fmla="*/ 229 h 1177"/>
                <a:gd name="T36" fmla="*/ 2030 w 2052"/>
                <a:gd name="T37" fmla="*/ 398 h 1177"/>
                <a:gd name="T38" fmla="*/ 2051 w 2052"/>
                <a:gd name="T39" fmla="*/ 484 h 1177"/>
                <a:gd name="T40" fmla="*/ 1973 w 2052"/>
                <a:gd name="T41" fmla="*/ 661 h 1177"/>
                <a:gd name="T42" fmla="*/ 1905 w 2052"/>
                <a:gd name="T43" fmla="*/ 854 h 1177"/>
                <a:gd name="T44" fmla="*/ 1812 w 2052"/>
                <a:gd name="T45" fmla="*/ 921 h 1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52" h="1177">
                  <a:moveTo>
                    <a:pt x="1812" y="921"/>
                  </a:moveTo>
                  <a:cubicBezTo>
                    <a:pt x="1818" y="940"/>
                    <a:pt x="1821" y="959"/>
                    <a:pt x="1822" y="979"/>
                  </a:cubicBezTo>
                  <a:cubicBezTo>
                    <a:pt x="1822" y="992"/>
                    <a:pt x="1820" y="1005"/>
                    <a:pt x="1818" y="1017"/>
                  </a:cubicBezTo>
                  <a:cubicBezTo>
                    <a:pt x="1540" y="1120"/>
                    <a:pt x="1238" y="1177"/>
                    <a:pt x="924" y="1177"/>
                  </a:cubicBezTo>
                  <a:cubicBezTo>
                    <a:pt x="598" y="1177"/>
                    <a:pt x="287" y="1116"/>
                    <a:pt x="0" y="1006"/>
                  </a:cubicBezTo>
                  <a:cubicBezTo>
                    <a:pt x="27" y="977"/>
                    <a:pt x="51" y="948"/>
                    <a:pt x="71" y="915"/>
                  </a:cubicBezTo>
                  <a:lnTo>
                    <a:pt x="75" y="908"/>
                  </a:lnTo>
                  <a:lnTo>
                    <a:pt x="80" y="902"/>
                  </a:lnTo>
                  <a:cubicBezTo>
                    <a:pt x="168" y="792"/>
                    <a:pt x="241" y="680"/>
                    <a:pt x="315" y="561"/>
                  </a:cubicBezTo>
                  <a:cubicBezTo>
                    <a:pt x="372" y="468"/>
                    <a:pt x="430" y="374"/>
                    <a:pt x="509" y="298"/>
                  </a:cubicBezTo>
                  <a:cubicBezTo>
                    <a:pt x="546" y="264"/>
                    <a:pt x="586" y="234"/>
                    <a:pt x="630" y="209"/>
                  </a:cubicBezTo>
                  <a:cubicBezTo>
                    <a:pt x="746" y="142"/>
                    <a:pt x="844" y="110"/>
                    <a:pt x="971" y="77"/>
                  </a:cubicBezTo>
                  <a:cubicBezTo>
                    <a:pt x="985" y="73"/>
                    <a:pt x="1000" y="69"/>
                    <a:pt x="1014" y="65"/>
                  </a:cubicBezTo>
                  <a:cubicBezTo>
                    <a:pt x="1150" y="26"/>
                    <a:pt x="1330" y="8"/>
                    <a:pt x="1471" y="2"/>
                  </a:cubicBezTo>
                  <a:cubicBezTo>
                    <a:pt x="1523" y="0"/>
                    <a:pt x="1574" y="19"/>
                    <a:pt x="1615" y="50"/>
                  </a:cubicBezTo>
                  <a:cubicBezTo>
                    <a:pt x="1657" y="80"/>
                    <a:pt x="1692" y="125"/>
                    <a:pt x="1708" y="175"/>
                  </a:cubicBezTo>
                  <a:cubicBezTo>
                    <a:pt x="1725" y="173"/>
                    <a:pt x="1741" y="172"/>
                    <a:pt x="1757" y="171"/>
                  </a:cubicBezTo>
                  <a:cubicBezTo>
                    <a:pt x="1821" y="168"/>
                    <a:pt x="1881" y="186"/>
                    <a:pt x="1930" y="229"/>
                  </a:cubicBezTo>
                  <a:cubicBezTo>
                    <a:pt x="1989" y="282"/>
                    <a:pt x="1998" y="333"/>
                    <a:pt x="2030" y="398"/>
                  </a:cubicBezTo>
                  <a:cubicBezTo>
                    <a:pt x="2043" y="425"/>
                    <a:pt x="2051" y="454"/>
                    <a:pt x="2051" y="484"/>
                  </a:cubicBezTo>
                  <a:cubicBezTo>
                    <a:pt x="2052" y="556"/>
                    <a:pt x="2016" y="611"/>
                    <a:pt x="1973" y="661"/>
                  </a:cubicBezTo>
                  <a:cubicBezTo>
                    <a:pt x="1988" y="730"/>
                    <a:pt x="1967" y="805"/>
                    <a:pt x="1905" y="854"/>
                  </a:cubicBezTo>
                  <a:cubicBezTo>
                    <a:pt x="1879" y="877"/>
                    <a:pt x="1846" y="900"/>
                    <a:pt x="1812" y="92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5" name="Freeform 14"/>
            <p:cNvSpPr>
              <a:spLocks/>
            </p:cNvSpPr>
            <p:nvPr/>
          </p:nvSpPr>
          <p:spPr bwMode="auto">
            <a:xfrm>
              <a:off x="6157975" y="6555546"/>
              <a:ext cx="366021" cy="211512"/>
            </a:xfrm>
            <a:custGeom>
              <a:avLst/>
              <a:gdLst>
                <a:gd name="T0" fmla="*/ 0 w 1794"/>
                <a:gd name="T1" fmla="*/ 916 h 1037"/>
                <a:gd name="T2" fmla="*/ 47 w 1794"/>
                <a:gd name="T3" fmla="*/ 849 h 1037"/>
                <a:gd name="T4" fmla="*/ 557 w 1794"/>
                <a:gd name="T5" fmla="*/ 190 h 1037"/>
                <a:gd name="T6" fmla="*/ 911 w 1794"/>
                <a:gd name="T7" fmla="*/ 59 h 1037"/>
                <a:gd name="T8" fmla="*/ 1334 w 1794"/>
                <a:gd name="T9" fmla="*/ 2 h 1037"/>
                <a:gd name="T10" fmla="*/ 1429 w 1794"/>
                <a:gd name="T11" fmla="*/ 107 h 1037"/>
                <a:gd name="T12" fmla="*/ 1163 w 1794"/>
                <a:gd name="T13" fmla="*/ 225 h 1037"/>
                <a:gd name="T14" fmla="*/ 952 w 1794"/>
                <a:gd name="T15" fmla="*/ 370 h 1037"/>
                <a:gd name="T16" fmla="*/ 1621 w 1794"/>
                <a:gd name="T17" fmla="*/ 171 h 1037"/>
                <a:gd name="T18" fmla="*/ 1763 w 1794"/>
                <a:gd name="T19" fmla="*/ 320 h 1037"/>
                <a:gd name="T20" fmla="*/ 1654 w 1794"/>
                <a:gd name="T21" fmla="*/ 508 h 1037"/>
                <a:gd name="T22" fmla="*/ 1673 w 1794"/>
                <a:gd name="T23" fmla="*/ 606 h 1037"/>
                <a:gd name="T24" fmla="*/ 1276 w 1794"/>
                <a:gd name="T25" fmla="*/ 845 h 1037"/>
                <a:gd name="T26" fmla="*/ 1522 w 1794"/>
                <a:gd name="T27" fmla="*/ 802 h 1037"/>
                <a:gd name="T28" fmla="*/ 1429 w 1794"/>
                <a:gd name="T29" fmla="*/ 954 h 1037"/>
                <a:gd name="T30" fmla="*/ 1419 w 1794"/>
                <a:gd name="T31" fmla="*/ 957 h 1037"/>
                <a:gd name="T32" fmla="*/ 782 w 1794"/>
                <a:gd name="T33" fmla="*/ 1037 h 1037"/>
                <a:gd name="T34" fmla="*/ 0 w 1794"/>
                <a:gd name="T35" fmla="*/ 916 h 1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794" h="1037">
                  <a:moveTo>
                    <a:pt x="0" y="916"/>
                  </a:moveTo>
                  <a:cubicBezTo>
                    <a:pt x="17" y="895"/>
                    <a:pt x="33" y="873"/>
                    <a:pt x="47" y="849"/>
                  </a:cubicBezTo>
                  <a:cubicBezTo>
                    <a:pt x="320" y="507"/>
                    <a:pt x="357" y="304"/>
                    <a:pt x="557" y="190"/>
                  </a:cubicBezTo>
                  <a:cubicBezTo>
                    <a:pt x="705" y="105"/>
                    <a:pt x="804" y="90"/>
                    <a:pt x="911" y="59"/>
                  </a:cubicBezTo>
                  <a:cubicBezTo>
                    <a:pt x="984" y="38"/>
                    <a:pt x="1155" y="9"/>
                    <a:pt x="1334" y="2"/>
                  </a:cubicBezTo>
                  <a:cubicBezTo>
                    <a:pt x="1394" y="0"/>
                    <a:pt x="1456" y="81"/>
                    <a:pt x="1429" y="107"/>
                  </a:cubicBezTo>
                  <a:cubicBezTo>
                    <a:pt x="1370" y="201"/>
                    <a:pt x="1312" y="186"/>
                    <a:pt x="1163" y="225"/>
                  </a:cubicBezTo>
                  <a:cubicBezTo>
                    <a:pt x="1095" y="260"/>
                    <a:pt x="1153" y="245"/>
                    <a:pt x="952" y="370"/>
                  </a:cubicBezTo>
                  <a:cubicBezTo>
                    <a:pt x="1287" y="230"/>
                    <a:pt x="1508" y="176"/>
                    <a:pt x="1621" y="171"/>
                  </a:cubicBezTo>
                  <a:cubicBezTo>
                    <a:pt x="1717" y="166"/>
                    <a:pt x="1729" y="252"/>
                    <a:pt x="1763" y="320"/>
                  </a:cubicBezTo>
                  <a:cubicBezTo>
                    <a:pt x="1794" y="382"/>
                    <a:pt x="1703" y="446"/>
                    <a:pt x="1654" y="508"/>
                  </a:cubicBezTo>
                  <a:cubicBezTo>
                    <a:pt x="1704" y="525"/>
                    <a:pt x="1707" y="583"/>
                    <a:pt x="1673" y="606"/>
                  </a:cubicBezTo>
                  <a:cubicBezTo>
                    <a:pt x="1608" y="671"/>
                    <a:pt x="1353" y="788"/>
                    <a:pt x="1276" y="845"/>
                  </a:cubicBezTo>
                  <a:cubicBezTo>
                    <a:pt x="1521" y="767"/>
                    <a:pt x="1517" y="796"/>
                    <a:pt x="1522" y="802"/>
                  </a:cubicBezTo>
                  <a:cubicBezTo>
                    <a:pt x="1581" y="861"/>
                    <a:pt x="1479" y="936"/>
                    <a:pt x="1429" y="954"/>
                  </a:cubicBezTo>
                  <a:lnTo>
                    <a:pt x="1419" y="957"/>
                  </a:lnTo>
                  <a:cubicBezTo>
                    <a:pt x="1215" y="1009"/>
                    <a:pt x="1002" y="1037"/>
                    <a:pt x="782" y="1037"/>
                  </a:cubicBezTo>
                  <a:cubicBezTo>
                    <a:pt x="509" y="1037"/>
                    <a:pt x="247" y="994"/>
                    <a:pt x="0" y="916"/>
                  </a:cubicBezTo>
                  <a:close/>
                </a:path>
              </a:pathLst>
            </a:custGeom>
            <a:solidFill>
              <a:srgbClr val="BDA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6" name="Freeform 15"/>
            <p:cNvSpPr>
              <a:spLocks/>
            </p:cNvSpPr>
            <p:nvPr/>
          </p:nvSpPr>
          <p:spPr bwMode="auto">
            <a:xfrm>
              <a:off x="5940462" y="5715498"/>
              <a:ext cx="588033" cy="463527"/>
            </a:xfrm>
            <a:custGeom>
              <a:avLst/>
              <a:gdLst>
                <a:gd name="T0" fmla="*/ 322 w 2883"/>
                <a:gd name="T1" fmla="*/ 1036 h 2267"/>
                <a:gd name="T2" fmla="*/ 353 w 2883"/>
                <a:gd name="T3" fmla="*/ 481 h 2267"/>
                <a:gd name="T4" fmla="*/ 1851 w 2883"/>
                <a:gd name="T5" fmla="*/ 0 h 2267"/>
                <a:gd name="T6" fmla="*/ 1996 w 2883"/>
                <a:gd name="T7" fmla="*/ 4 h 2267"/>
                <a:gd name="T8" fmla="*/ 2467 w 2883"/>
                <a:gd name="T9" fmla="*/ 439 h 2267"/>
                <a:gd name="T10" fmla="*/ 2592 w 2883"/>
                <a:gd name="T11" fmla="*/ 966 h 2267"/>
                <a:gd name="T12" fmla="*/ 2866 w 2883"/>
                <a:gd name="T13" fmla="*/ 1541 h 2267"/>
                <a:gd name="T14" fmla="*/ 2351 w 2883"/>
                <a:gd name="T15" fmla="*/ 2127 h 2267"/>
                <a:gd name="T16" fmla="*/ 1129 w 2883"/>
                <a:gd name="T17" fmla="*/ 2000 h 2267"/>
                <a:gd name="T18" fmla="*/ 314 w 2883"/>
                <a:gd name="T19" fmla="*/ 1019 h 2267"/>
                <a:gd name="T20" fmla="*/ 322 w 2883"/>
                <a:gd name="T21" fmla="*/ 1036 h 2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83" h="2267">
                  <a:moveTo>
                    <a:pt x="322" y="1036"/>
                  </a:moveTo>
                  <a:cubicBezTo>
                    <a:pt x="317" y="817"/>
                    <a:pt x="318" y="635"/>
                    <a:pt x="353" y="481"/>
                  </a:cubicBezTo>
                  <a:cubicBezTo>
                    <a:pt x="775" y="178"/>
                    <a:pt x="1292" y="0"/>
                    <a:pt x="1851" y="0"/>
                  </a:cubicBezTo>
                  <a:cubicBezTo>
                    <a:pt x="1900" y="0"/>
                    <a:pt x="1948" y="2"/>
                    <a:pt x="1996" y="4"/>
                  </a:cubicBezTo>
                  <a:cubicBezTo>
                    <a:pt x="2201" y="118"/>
                    <a:pt x="2363" y="278"/>
                    <a:pt x="2467" y="439"/>
                  </a:cubicBezTo>
                  <a:cubicBezTo>
                    <a:pt x="2580" y="615"/>
                    <a:pt x="2564" y="796"/>
                    <a:pt x="2592" y="966"/>
                  </a:cubicBezTo>
                  <a:cubicBezTo>
                    <a:pt x="2674" y="1061"/>
                    <a:pt x="2849" y="1292"/>
                    <a:pt x="2866" y="1541"/>
                  </a:cubicBezTo>
                  <a:cubicBezTo>
                    <a:pt x="2883" y="1791"/>
                    <a:pt x="2487" y="2029"/>
                    <a:pt x="2351" y="2127"/>
                  </a:cubicBezTo>
                  <a:cubicBezTo>
                    <a:pt x="2192" y="2241"/>
                    <a:pt x="1799" y="2267"/>
                    <a:pt x="1129" y="2000"/>
                  </a:cubicBezTo>
                  <a:cubicBezTo>
                    <a:pt x="641" y="1805"/>
                    <a:pt x="0" y="1524"/>
                    <a:pt x="314" y="1019"/>
                  </a:cubicBezTo>
                  <a:cubicBezTo>
                    <a:pt x="316" y="1025"/>
                    <a:pt x="319" y="1031"/>
                    <a:pt x="322" y="10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7" name="Freeform 16"/>
            <p:cNvSpPr>
              <a:spLocks/>
            </p:cNvSpPr>
            <p:nvPr/>
          </p:nvSpPr>
          <p:spPr bwMode="auto">
            <a:xfrm>
              <a:off x="6094971" y="5751500"/>
              <a:ext cx="255014" cy="190511"/>
            </a:xfrm>
            <a:custGeom>
              <a:avLst/>
              <a:gdLst>
                <a:gd name="T0" fmla="*/ 182 w 1246"/>
                <a:gd name="T1" fmla="*/ 171 h 929"/>
                <a:gd name="T2" fmla="*/ 1089 w 1246"/>
                <a:gd name="T3" fmla="*/ 756 h 929"/>
                <a:gd name="T4" fmla="*/ 544 w 1246"/>
                <a:gd name="T5" fmla="*/ 62 h 929"/>
                <a:gd name="T6" fmla="*/ 466 w 1246"/>
                <a:gd name="T7" fmla="*/ 33 h 929"/>
                <a:gd name="T8" fmla="*/ 563 w 1246"/>
                <a:gd name="T9" fmla="*/ 7 h 929"/>
                <a:gd name="T10" fmla="*/ 662 w 1246"/>
                <a:gd name="T11" fmla="*/ 57 h 929"/>
                <a:gd name="T12" fmla="*/ 1148 w 1246"/>
                <a:gd name="T13" fmla="*/ 791 h 929"/>
                <a:gd name="T14" fmla="*/ 857 w 1246"/>
                <a:gd name="T15" fmla="*/ 49 h 929"/>
                <a:gd name="T16" fmla="*/ 813 w 1246"/>
                <a:gd name="T17" fmla="*/ 0 h 929"/>
                <a:gd name="T18" fmla="*/ 948 w 1246"/>
                <a:gd name="T19" fmla="*/ 45 h 929"/>
                <a:gd name="T20" fmla="*/ 1246 w 1246"/>
                <a:gd name="T21" fmla="*/ 886 h 929"/>
                <a:gd name="T22" fmla="*/ 1246 w 1246"/>
                <a:gd name="T23" fmla="*/ 875 h 929"/>
                <a:gd name="T24" fmla="*/ 1173 w 1246"/>
                <a:gd name="T25" fmla="*/ 916 h 929"/>
                <a:gd name="T26" fmla="*/ 668 w 1246"/>
                <a:gd name="T27" fmla="*/ 472 h 929"/>
                <a:gd name="T28" fmla="*/ 0 w 1246"/>
                <a:gd name="T29" fmla="*/ 262 h 929"/>
                <a:gd name="T30" fmla="*/ 182 w 1246"/>
                <a:gd name="T31" fmla="*/ 171 h 9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46" h="929">
                  <a:moveTo>
                    <a:pt x="182" y="171"/>
                  </a:moveTo>
                  <a:cubicBezTo>
                    <a:pt x="619" y="224"/>
                    <a:pt x="821" y="451"/>
                    <a:pt x="1089" y="756"/>
                  </a:cubicBezTo>
                  <a:cubicBezTo>
                    <a:pt x="966" y="564"/>
                    <a:pt x="788" y="184"/>
                    <a:pt x="544" y="62"/>
                  </a:cubicBezTo>
                  <a:cubicBezTo>
                    <a:pt x="519" y="49"/>
                    <a:pt x="493" y="39"/>
                    <a:pt x="466" y="33"/>
                  </a:cubicBezTo>
                  <a:lnTo>
                    <a:pt x="563" y="7"/>
                  </a:lnTo>
                  <a:cubicBezTo>
                    <a:pt x="601" y="22"/>
                    <a:pt x="633" y="39"/>
                    <a:pt x="662" y="57"/>
                  </a:cubicBezTo>
                  <a:cubicBezTo>
                    <a:pt x="857" y="181"/>
                    <a:pt x="934" y="416"/>
                    <a:pt x="1148" y="791"/>
                  </a:cubicBezTo>
                  <a:cubicBezTo>
                    <a:pt x="1121" y="498"/>
                    <a:pt x="1038" y="257"/>
                    <a:pt x="857" y="49"/>
                  </a:cubicBezTo>
                  <a:cubicBezTo>
                    <a:pt x="843" y="33"/>
                    <a:pt x="828" y="16"/>
                    <a:pt x="813" y="0"/>
                  </a:cubicBezTo>
                  <a:lnTo>
                    <a:pt x="948" y="45"/>
                  </a:lnTo>
                  <a:cubicBezTo>
                    <a:pt x="1125" y="156"/>
                    <a:pt x="1179" y="415"/>
                    <a:pt x="1246" y="886"/>
                  </a:cubicBezTo>
                  <a:cubicBezTo>
                    <a:pt x="1246" y="886"/>
                    <a:pt x="1246" y="875"/>
                    <a:pt x="1246" y="875"/>
                  </a:cubicBezTo>
                  <a:cubicBezTo>
                    <a:pt x="1222" y="929"/>
                    <a:pt x="1189" y="914"/>
                    <a:pt x="1173" y="916"/>
                  </a:cubicBezTo>
                  <a:cubicBezTo>
                    <a:pt x="975" y="761"/>
                    <a:pt x="818" y="565"/>
                    <a:pt x="668" y="472"/>
                  </a:cubicBezTo>
                  <a:cubicBezTo>
                    <a:pt x="361" y="280"/>
                    <a:pt x="134" y="279"/>
                    <a:pt x="0" y="262"/>
                  </a:cubicBezTo>
                  <a:lnTo>
                    <a:pt x="182" y="171"/>
                  </a:lnTo>
                  <a:close/>
                </a:path>
              </a:pathLst>
            </a:custGeom>
            <a:solidFill>
              <a:srgbClr val="99C0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8" name="Freeform 17"/>
            <p:cNvSpPr>
              <a:spLocks/>
            </p:cNvSpPr>
            <p:nvPr/>
          </p:nvSpPr>
          <p:spPr bwMode="auto">
            <a:xfrm>
              <a:off x="6313984" y="5945011"/>
              <a:ext cx="94506" cy="114006"/>
            </a:xfrm>
            <a:custGeom>
              <a:avLst/>
              <a:gdLst>
                <a:gd name="T0" fmla="*/ 364 w 463"/>
                <a:gd name="T1" fmla="*/ 375 h 564"/>
                <a:gd name="T2" fmla="*/ 447 w 463"/>
                <a:gd name="T3" fmla="*/ 45 h 564"/>
                <a:gd name="T4" fmla="*/ 0 w 463"/>
                <a:gd name="T5" fmla="*/ 108 h 564"/>
                <a:gd name="T6" fmla="*/ 91 w 463"/>
                <a:gd name="T7" fmla="*/ 142 h 564"/>
                <a:gd name="T8" fmla="*/ 348 w 463"/>
                <a:gd name="T9" fmla="*/ 120 h 564"/>
                <a:gd name="T10" fmla="*/ 298 w 463"/>
                <a:gd name="T11" fmla="*/ 480 h 564"/>
                <a:gd name="T12" fmla="*/ 364 w 463"/>
                <a:gd name="T13" fmla="*/ 375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3" h="564">
                  <a:moveTo>
                    <a:pt x="364" y="375"/>
                  </a:moveTo>
                  <a:cubicBezTo>
                    <a:pt x="448" y="265"/>
                    <a:pt x="463" y="155"/>
                    <a:pt x="447" y="45"/>
                  </a:cubicBezTo>
                  <a:cubicBezTo>
                    <a:pt x="298" y="0"/>
                    <a:pt x="149" y="70"/>
                    <a:pt x="0" y="108"/>
                  </a:cubicBezTo>
                  <a:cubicBezTo>
                    <a:pt x="89" y="430"/>
                    <a:pt x="103" y="564"/>
                    <a:pt x="91" y="142"/>
                  </a:cubicBezTo>
                  <a:cubicBezTo>
                    <a:pt x="177" y="135"/>
                    <a:pt x="262" y="127"/>
                    <a:pt x="348" y="120"/>
                  </a:cubicBezTo>
                  <a:cubicBezTo>
                    <a:pt x="401" y="204"/>
                    <a:pt x="346" y="344"/>
                    <a:pt x="298" y="480"/>
                  </a:cubicBezTo>
                  <a:cubicBezTo>
                    <a:pt x="320" y="445"/>
                    <a:pt x="342" y="410"/>
                    <a:pt x="364" y="375"/>
                  </a:cubicBezTo>
                  <a:close/>
                </a:path>
              </a:pathLst>
            </a:custGeom>
            <a:solidFill>
              <a:srgbClr val="99C0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9" name="Freeform 18"/>
            <p:cNvSpPr>
              <a:spLocks/>
            </p:cNvSpPr>
            <p:nvPr/>
          </p:nvSpPr>
          <p:spPr bwMode="auto">
            <a:xfrm>
              <a:off x="6019967" y="5928510"/>
              <a:ext cx="451526" cy="228013"/>
            </a:xfrm>
            <a:custGeom>
              <a:avLst/>
              <a:gdLst>
                <a:gd name="T0" fmla="*/ 0 w 2211"/>
                <a:gd name="T1" fmla="*/ 55 h 1117"/>
                <a:gd name="T2" fmla="*/ 839 w 2211"/>
                <a:gd name="T3" fmla="*/ 650 h 1117"/>
                <a:gd name="T4" fmla="*/ 1805 w 2211"/>
                <a:gd name="T5" fmla="*/ 717 h 1117"/>
                <a:gd name="T6" fmla="*/ 2206 w 2211"/>
                <a:gd name="T7" fmla="*/ 0 h 1117"/>
                <a:gd name="T8" fmla="*/ 0 w 2211"/>
                <a:gd name="T9" fmla="*/ 55 h 1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1" h="1117">
                  <a:moveTo>
                    <a:pt x="0" y="55"/>
                  </a:moveTo>
                  <a:cubicBezTo>
                    <a:pt x="234" y="432"/>
                    <a:pt x="535" y="533"/>
                    <a:pt x="839" y="650"/>
                  </a:cubicBezTo>
                  <a:cubicBezTo>
                    <a:pt x="1143" y="768"/>
                    <a:pt x="1534" y="832"/>
                    <a:pt x="1805" y="717"/>
                  </a:cubicBezTo>
                  <a:cubicBezTo>
                    <a:pt x="2076" y="603"/>
                    <a:pt x="2211" y="318"/>
                    <a:pt x="2206" y="0"/>
                  </a:cubicBezTo>
                  <a:cubicBezTo>
                    <a:pt x="1994" y="1117"/>
                    <a:pt x="498" y="656"/>
                    <a:pt x="0" y="55"/>
                  </a:cubicBezTo>
                  <a:close/>
                </a:path>
              </a:pathLst>
            </a:custGeom>
            <a:solidFill>
              <a:srgbClr val="CCDF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0" name="Oval 69"/>
            <p:cNvSpPr>
              <a:spLocks noChangeArrowheads="1"/>
            </p:cNvSpPr>
            <p:nvPr/>
          </p:nvSpPr>
          <p:spPr bwMode="auto">
            <a:xfrm>
              <a:off x="5791954" y="5715498"/>
              <a:ext cx="1051560" cy="1051560"/>
            </a:xfrm>
            <a:prstGeom prst="ellipse">
              <a:avLst/>
            </a:prstGeom>
            <a:noFill/>
            <a:ln w="317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71" name="Group 70"/>
          <p:cNvGrpSpPr>
            <a:grpSpLocks noChangeAspect="1"/>
          </p:cNvGrpSpPr>
          <p:nvPr/>
        </p:nvGrpSpPr>
        <p:grpSpPr>
          <a:xfrm>
            <a:off x="7246750" y="2087065"/>
            <a:ext cx="1051560" cy="1051560"/>
            <a:chOff x="7285038" y="5694363"/>
            <a:chExt cx="1128712" cy="1128712"/>
          </a:xfrm>
        </p:grpSpPr>
        <p:sp>
          <p:nvSpPr>
            <p:cNvPr id="72" name="AutoShape 23"/>
            <p:cNvSpPr>
              <a:spLocks noChangeAspect="1" noChangeArrowheads="1" noTextEdit="1"/>
            </p:cNvSpPr>
            <p:nvPr/>
          </p:nvSpPr>
          <p:spPr bwMode="auto">
            <a:xfrm>
              <a:off x="7285038" y="5694363"/>
              <a:ext cx="1128712" cy="1128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3" name="Oval 25"/>
            <p:cNvSpPr>
              <a:spLocks noChangeArrowheads="1"/>
            </p:cNvSpPr>
            <p:nvPr/>
          </p:nvSpPr>
          <p:spPr bwMode="auto">
            <a:xfrm>
              <a:off x="7292975" y="5702300"/>
              <a:ext cx="1112837" cy="1112837"/>
            </a:xfrm>
            <a:prstGeom prst="ellipse">
              <a:avLst/>
            </a:prstGeom>
            <a:solidFill>
              <a:srgbClr val="264A9A"/>
            </a:solidFill>
            <a:ln w="31750"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4" name="Freeform 26"/>
            <p:cNvSpPr>
              <a:spLocks/>
            </p:cNvSpPr>
            <p:nvPr/>
          </p:nvSpPr>
          <p:spPr bwMode="auto">
            <a:xfrm>
              <a:off x="7292975" y="5732463"/>
              <a:ext cx="1111250" cy="976312"/>
            </a:xfrm>
            <a:custGeom>
              <a:avLst/>
              <a:gdLst>
                <a:gd name="T0" fmla="*/ 3398 w 5143"/>
                <a:gd name="T1" fmla="*/ 0 h 4518"/>
                <a:gd name="T2" fmla="*/ 111 w 5143"/>
                <a:gd name="T3" fmla="*/ 1686 h 4518"/>
                <a:gd name="T4" fmla="*/ 0 w 5143"/>
                <a:gd name="T5" fmla="*/ 2434 h 4518"/>
                <a:gd name="T6" fmla="*/ 18 w 5143"/>
                <a:gd name="T7" fmla="*/ 2737 h 4518"/>
                <a:gd name="T8" fmla="*/ 741 w 5143"/>
                <a:gd name="T9" fmla="*/ 3354 h 4518"/>
                <a:gd name="T10" fmla="*/ 1779 w 5143"/>
                <a:gd name="T11" fmla="*/ 3888 h 4518"/>
                <a:gd name="T12" fmla="*/ 1786 w 5143"/>
                <a:gd name="T13" fmla="*/ 3892 h 4518"/>
                <a:gd name="T14" fmla="*/ 2209 w 5143"/>
                <a:gd name="T15" fmla="*/ 4478 h 4518"/>
                <a:gd name="T16" fmla="*/ 2894 w 5143"/>
                <a:gd name="T17" fmla="*/ 4461 h 4518"/>
                <a:gd name="T18" fmla="*/ 5143 w 5143"/>
                <a:gd name="T19" fmla="*/ 2279 h 4518"/>
                <a:gd name="T20" fmla="*/ 4793 w 5143"/>
                <a:gd name="T21" fmla="*/ 1130 h 4518"/>
                <a:gd name="T22" fmla="*/ 4776 w 5143"/>
                <a:gd name="T23" fmla="*/ 1129 h 4518"/>
                <a:gd name="T24" fmla="*/ 3398 w 5143"/>
                <a:gd name="T25" fmla="*/ 0 h 4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43" h="4518">
                  <a:moveTo>
                    <a:pt x="3398" y="0"/>
                  </a:moveTo>
                  <a:cubicBezTo>
                    <a:pt x="2388" y="614"/>
                    <a:pt x="1215" y="1313"/>
                    <a:pt x="111" y="1686"/>
                  </a:cubicBezTo>
                  <a:cubicBezTo>
                    <a:pt x="39" y="1923"/>
                    <a:pt x="0" y="2174"/>
                    <a:pt x="0" y="2434"/>
                  </a:cubicBezTo>
                  <a:cubicBezTo>
                    <a:pt x="0" y="2537"/>
                    <a:pt x="6" y="2638"/>
                    <a:pt x="18" y="2737"/>
                  </a:cubicBezTo>
                  <a:cubicBezTo>
                    <a:pt x="350" y="3033"/>
                    <a:pt x="672" y="3304"/>
                    <a:pt x="741" y="3354"/>
                  </a:cubicBezTo>
                  <a:cubicBezTo>
                    <a:pt x="1057" y="3583"/>
                    <a:pt x="1418" y="3746"/>
                    <a:pt x="1779" y="3888"/>
                  </a:cubicBezTo>
                  <a:cubicBezTo>
                    <a:pt x="1781" y="3890"/>
                    <a:pt x="1783" y="3891"/>
                    <a:pt x="1786" y="3892"/>
                  </a:cubicBezTo>
                  <a:cubicBezTo>
                    <a:pt x="1786" y="4143"/>
                    <a:pt x="1887" y="4518"/>
                    <a:pt x="2209" y="4478"/>
                  </a:cubicBezTo>
                  <a:cubicBezTo>
                    <a:pt x="2641" y="4424"/>
                    <a:pt x="2222" y="4355"/>
                    <a:pt x="2894" y="4461"/>
                  </a:cubicBezTo>
                  <a:lnTo>
                    <a:pt x="5143" y="2279"/>
                  </a:lnTo>
                  <a:cubicBezTo>
                    <a:pt x="5118" y="1861"/>
                    <a:pt x="4994" y="1471"/>
                    <a:pt x="4793" y="1130"/>
                  </a:cubicBezTo>
                  <a:cubicBezTo>
                    <a:pt x="4788" y="1130"/>
                    <a:pt x="4782" y="1129"/>
                    <a:pt x="4776" y="1129"/>
                  </a:cubicBezTo>
                  <a:cubicBezTo>
                    <a:pt x="3901" y="1100"/>
                    <a:pt x="3940" y="550"/>
                    <a:pt x="3398" y="0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5" name="Freeform 27"/>
            <p:cNvSpPr>
              <a:spLocks/>
            </p:cNvSpPr>
            <p:nvPr/>
          </p:nvSpPr>
          <p:spPr bwMode="auto">
            <a:xfrm>
              <a:off x="7835900" y="6181725"/>
              <a:ext cx="566737" cy="492125"/>
            </a:xfrm>
            <a:custGeom>
              <a:avLst/>
              <a:gdLst>
                <a:gd name="T0" fmla="*/ 2625 w 2625"/>
                <a:gd name="T1" fmla="*/ 106 h 2275"/>
                <a:gd name="T2" fmla="*/ 319 w 2625"/>
                <a:gd name="T3" fmla="*/ 2240 h 2275"/>
                <a:gd name="T4" fmla="*/ 41 w 2625"/>
                <a:gd name="T5" fmla="*/ 2223 h 2275"/>
                <a:gd name="T6" fmla="*/ 0 w 2625"/>
                <a:gd name="T7" fmla="*/ 2199 h 2275"/>
                <a:gd name="T8" fmla="*/ 343 w 2625"/>
                <a:gd name="T9" fmla="*/ 2059 h 2275"/>
                <a:gd name="T10" fmla="*/ 1290 w 2625"/>
                <a:gd name="T11" fmla="*/ 1201 h 2275"/>
                <a:gd name="T12" fmla="*/ 2221 w 2625"/>
                <a:gd name="T13" fmla="*/ 356 h 2275"/>
                <a:gd name="T14" fmla="*/ 2612 w 2625"/>
                <a:gd name="T15" fmla="*/ 0 h 2275"/>
                <a:gd name="T16" fmla="*/ 2625 w 2625"/>
                <a:gd name="T17" fmla="*/ 106 h 2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25" h="2275">
                  <a:moveTo>
                    <a:pt x="2625" y="106"/>
                  </a:moveTo>
                  <a:lnTo>
                    <a:pt x="319" y="2240"/>
                  </a:lnTo>
                  <a:cubicBezTo>
                    <a:pt x="260" y="2275"/>
                    <a:pt x="118" y="2259"/>
                    <a:pt x="41" y="2223"/>
                  </a:cubicBezTo>
                  <a:cubicBezTo>
                    <a:pt x="27" y="2215"/>
                    <a:pt x="14" y="2207"/>
                    <a:pt x="0" y="2199"/>
                  </a:cubicBezTo>
                  <a:cubicBezTo>
                    <a:pt x="181" y="2199"/>
                    <a:pt x="214" y="2172"/>
                    <a:pt x="343" y="2059"/>
                  </a:cubicBezTo>
                  <a:cubicBezTo>
                    <a:pt x="655" y="1787"/>
                    <a:pt x="980" y="1479"/>
                    <a:pt x="1290" y="1201"/>
                  </a:cubicBezTo>
                  <a:cubicBezTo>
                    <a:pt x="1603" y="920"/>
                    <a:pt x="1906" y="637"/>
                    <a:pt x="2221" y="356"/>
                  </a:cubicBezTo>
                  <a:cubicBezTo>
                    <a:pt x="2351" y="239"/>
                    <a:pt x="2482" y="120"/>
                    <a:pt x="2612" y="0"/>
                  </a:cubicBezTo>
                  <a:cubicBezTo>
                    <a:pt x="2617" y="35"/>
                    <a:pt x="2621" y="71"/>
                    <a:pt x="2625" y="106"/>
                  </a:cubicBezTo>
                  <a:close/>
                </a:path>
              </a:pathLst>
            </a:custGeom>
            <a:solidFill>
              <a:srgbClr val="1D4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6" name="Freeform 28"/>
            <p:cNvSpPr>
              <a:spLocks/>
            </p:cNvSpPr>
            <p:nvPr/>
          </p:nvSpPr>
          <p:spPr bwMode="auto">
            <a:xfrm>
              <a:off x="7726363" y="6016625"/>
              <a:ext cx="631825" cy="595312"/>
            </a:xfrm>
            <a:custGeom>
              <a:avLst/>
              <a:gdLst>
                <a:gd name="T0" fmla="*/ 2887 w 2922"/>
                <a:gd name="T1" fmla="*/ 0 h 2757"/>
                <a:gd name="T2" fmla="*/ 1290 w 2922"/>
                <a:gd name="T3" fmla="*/ 1234 h 2757"/>
                <a:gd name="T4" fmla="*/ 0 w 2922"/>
                <a:gd name="T5" fmla="*/ 2164 h 2757"/>
                <a:gd name="T6" fmla="*/ 17 w 2922"/>
                <a:gd name="T7" fmla="*/ 2301 h 2757"/>
                <a:gd name="T8" fmla="*/ 50 w 2922"/>
                <a:gd name="T9" fmla="*/ 2314 h 2757"/>
                <a:gd name="T10" fmla="*/ 867 w 2922"/>
                <a:gd name="T11" fmla="*/ 2757 h 2757"/>
                <a:gd name="T12" fmla="*/ 282 w 2922"/>
                <a:gd name="T13" fmla="*/ 2062 h 2757"/>
                <a:gd name="T14" fmla="*/ 2459 w 2922"/>
                <a:gd name="T15" fmla="*/ 509 h 2757"/>
                <a:gd name="T16" fmla="*/ 2922 w 2922"/>
                <a:gd name="T17" fmla="*/ 76 h 2757"/>
                <a:gd name="T18" fmla="*/ 2887 w 2922"/>
                <a:gd name="T19" fmla="*/ 0 h 2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22" h="2757">
                  <a:moveTo>
                    <a:pt x="2887" y="0"/>
                  </a:moveTo>
                  <a:cubicBezTo>
                    <a:pt x="2329" y="479"/>
                    <a:pt x="1941" y="814"/>
                    <a:pt x="1290" y="1234"/>
                  </a:cubicBezTo>
                  <a:cubicBezTo>
                    <a:pt x="899" y="1487"/>
                    <a:pt x="311" y="1828"/>
                    <a:pt x="0" y="2164"/>
                  </a:cubicBezTo>
                  <a:cubicBezTo>
                    <a:pt x="3" y="2212"/>
                    <a:pt x="3" y="2255"/>
                    <a:pt x="17" y="2301"/>
                  </a:cubicBezTo>
                  <a:cubicBezTo>
                    <a:pt x="28" y="2305"/>
                    <a:pt x="39" y="2310"/>
                    <a:pt x="50" y="2314"/>
                  </a:cubicBezTo>
                  <a:cubicBezTo>
                    <a:pt x="141" y="1899"/>
                    <a:pt x="883" y="2292"/>
                    <a:pt x="867" y="2757"/>
                  </a:cubicBezTo>
                  <a:cubicBezTo>
                    <a:pt x="1050" y="2300"/>
                    <a:pt x="723" y="2043"/>
                    <a:pt x="282" y="2062"/>
                  </a:cubicBezTo>
                  <a:cubicBezTo>
                    <a:pt x="632" y="1767"/>
                    <a:pt x="1958" y="1017"/>
                    <a:pt x="2459" y="509"/>
                  </a:cubicBezTo>
                  <a:cubicBezTo>
                    <a:pt x="2540" y="427"/>
                    <a:pt x="2731" y="230"/>
                    <a:pt x="2922" y="76"/>
                  </a:cubicBezTo>
                  <a:cubicBezTo>
                    <a:pt x="2911" y="50"/>
                    <a:pt x="2899" y="25"/>
                    <a:pt x="2887" y="0"/>
                  </a:cubicBezTo>
                  <a:close/>
                </a:path>
              </a:pathLst>
            </a:custGeom>
            <a:solidFill>
              <a:srgbClr val="1D4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7" name="Freeform 29"/>
            <p:cNvSpPr>
              <a:spLocks/>
            </p:cNvSpPr>
            <p:nvPr/>
          </p:nvSpPr>
          <p:spPr bwMode="auto">
            <a:xfrm>
              <a:off x="7726363" y="6016625"/>
              <a:ext cx="631825" cy="595312"/>
            </a:xfrm>
            <a:custGeom>
              <a:avLst/>
              <a:gdLst>
                <a:gd name="T0" fmla="*/ 2887 w 2922"/>
                <a:gd name="T1" fmla="*/ 0 h 2757"/>
                <a:gd name="T2" fmla="*/ 1290 w 2922"/>
                <a:gd name="T3" fmla="*/ 1234 h 2757"/>
                <a:gd name="T4" fmla="*/ 0 w 2922"/>
                <a:gd name="T5" fmla="*/ 2164 h 2757"/>
                <a:gd name="T6" fmla="*/ 17 w 2922"/>
                <a:gd name="T7" fmla="*/ 2301 h 2757"/>
                <a:gd name="T8" fmla="*/ 50 w 2922"/>
                <a:gd name="T9" fmla="*/ 2314 h 2757"/>
                <a:gd name="T10" fmla="*/ 867 w 2922"/>
                <a:gd name="T11" fmla="*/ 2757 h 2757"/>
                <a:gd name="T12" fmla="*/ 282 w 2922"/>
                <a:gd name="T13" fmla="*/ 2062 h 2757"/>
                <a:gd name="T14" fmla="*/ 2459 w 2922"/>
                <a:gd name="T15" fmla="*/ 509 h 2757"/>
                <a:gd name="T16" fmla="*/ 2922 w 2922"/>
                <a:gd name="T17" fmla="*/ 76 h 2757"/>
                <a:gd name="T18" fmla="*/ 2887 w 2922"/>
                <a:gd name="T19" fmla="*/ 0 h 2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22" h="2757">
                  <a:moveTo>
                    <a:pt x="2887" y="0"/>
                  </a:moveTo>
                  <a:cubicBezTo>
                    <a:pt x="2329" y="479"/>
                    <a:pt x="1941" y="814"/>
                    <a:pt x="1290" y="1234"/>
                  </a:cubicBezTo>
                  <a:cubicBezTo>
                    <a:pt x="899" y="1487"/>
                    <a:pt x="311" y="1828"/>
                    <a:pt x="0" y="2164"/>
                  </a:cubicBezTo>
                  <a:cubicBezTo>
                    <a:pt x="3" y="2212"/>
                    <a:pt x="3" y="2255"/>
                    <a:pt x="17" y="2301"/>
                  </a:cubicBezTo>
                  <a:cubicBezTo>
                    <a:pt x="28" y="2305"/>
                    <a:pt x="39" y="2310"/>
                    <a:pt x="50" y="2314"/>
                  </a:cubicBezTo>
                  <a:cubicBezTo>
                    <a:pt x="141" y="1899"/>
                    <a:pt x="883" y="2292"/>
                    <a:pt x="867" y="2757"/>
                  </a:cubicBezTo>
                  <a:cubicBezTo>
                    <a:pt x="1050" y="2300"/>
                    <a:pt x="723" y="2043"/>
                    <a:pt x="282" y="2062"/>
                  </a:cubicBezTo>
                  <a:cubicBezTo>
                    <a:pt x="632" y="1767"/>
                    <a:pt x="1958" y="1017"/>
                    <a:pt x="2459" y="509"/>
                  </a:cubicBezTo>
                  <a:cubicBezTo>
                    <a:pt x="2540" y="427"/>
                    <a:pt x="2731" y="230"/>
                    <a:pt x="2922" y="76"/>
                  </a:cubicBezTo>
                  <a:cubicBezTo>
                    <a:pt x="2911" y="50"/>
                    <a:pt x="2899" y="25"/>
                    <a:pt x="2887" y="0"/>
                  </a:cubicBezTo>
                  <a:close/>
                </a:path>
              </a:pathLst>
            </a:custGeom>
            <a:solidFill>
              <a:srgbClr val="1D4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8" name="Freeform 30"/>
            <p:cNvSpPr>
              <a:spLocks/>
            </p:cNvSpPr>
            <p:nvPr/>
          </p:nvSpPr>
          <p:spPr bwMode="auto">
            <a:xfrm>
              <a:off x="7667625" y="6494463"/>
              <a:ext cx="220662" cy="207962"/>
            </a:xfrm>
            <a:custGeom>
              <a:avLst/>
              <a:gdLst>
                <a:gd name="T0" fmla="*/ 229 w 1018"/>
                <a:gd name="T1" fmla="*/ 459 h 958"/>
                <a:gd name="T2" fmla="*/ 477 w 1018"/>
                <a:gd name="T3" fmla="*/ 739 h 958"/>
                <a:gd name="T4" fmla="*/ 333 w 1018"/>
                <a:gd name="T5" fmla="*/ 613 h 958"/>
                <a:gd name="T6" fmla="*/ 440 w 1018"/>
                <a:gd name="T7" fmla="*/ 514 h 958"/>
                <a:gd name="T8" fmla="*/ 487 w 1018"/>
                <a:gd name="T9" fmla="*/ 660 h 958"/>
                <a:gd name="T10" fmla="*/ 329 w 1018"/>
                <a:gd name="T11" fmla="*/ 769 h 958"/>
                <a:gd name="T12" fmla="*/ 1018 w 1018"/>
                <a:gd name="T13" fmla="*/ 442 h 958"/>
                <a:gd name="T14" fmla="*/ 743 w 1018"/>
                <a:gd name="T15" fmla="*/ 592 h 958"/>
                <a:gd name="T16" fmla="*/ 229 w 1018"/>
                <a:gd name="T17" fmla="*/ 459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8" h="958">
                  <a:moveTo>
                    <a:pt x="229" y="459"/>
                  </a:moveTo>
                  <a:cubicBezTo>
                    <a:pt x="407" y="97"/>
                    <a:pt x="865" y="632"/>
                    <a:pt x="477" y="739"/>
                  </a:cubicBezTo>
                  <a:cubicBezTo>
                    <a:pt x="390" y="763"/>
                    <a:pt x="327" y="680"/>
                    <a:pt x="333" y="613"/>
                  </a:cubicBezTo>
                  <a:cubicBezTo>
                    <a:pt x="337" y="561"/>
                    <a:pt x="390" y="497"/>
                    <a:pt x="440" y="514"/>
                  </a:cubicBezTo>
                  <a:cubicBezTo>
                    <a:pt x="501" y="535"/>
                    <a:pt x="500" y="596"/>
                    <a:pt x="487" y="660"/>
                  </a:cubicBezTo>
                  <a:cubicBezTo>
                    <a:pt x="713" y="295"/>
                    <a:pt x="0" y="436"/>
                    <a:pt x="329" y="769"/>
                  </a:cubicBezTo>
                  <a:cubicBezTo>
                    <a:pt x="515" y="958"/>
                    <a:pt x="951" y="632"/>
                    <a:pt x="1018" y="442"/>
                  </a:cubicBezTo>
                  <a:cubicBezTo>
                    <a:pt x="925" y="474"/>
                    <a:pt x="827" y="541"/>
                    <a:pt x="743" y="592"/>
                  </a:cubicBezTo>
                  <a:cubicBezTo>
                    <a:pt x="659" y="0"/>
                    <a:pt x="75" y="303"/>
                    <a:pt x="229" y="459"/>
                  </a:cubicBezTo>
                  <a:close/>
                </a:path>
              </a:pathLst>
            </a:custGeom>
            <a:solidFill>
              <a:srgbClr val="1D4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9" name="Freeform 31"/>
            <p:cNvSpPr>
              <a:spLocks noEditPoints="1"/>
            </p:cNvSpPr>
            <p:nvPr/>
          </p:nvSpPr>
          <p:spPr bwMode="auto">
            <a:xfrm>
              <a:off x="7292975" y="5722938"/>
              <a:ext cx="1047750" cy="846137"/>
            </a:xfrm>
            <a:custGeom>
              <a:avLst/>
              <a:gdLst>
                <a:gd name="T0" fmla="*/ 2411 w 4844"/>
                <a:gd name="T1" fmla="*/ 3506 h 3911"/>
                <a:gd name="T2" fmla="*/ 1463 w 4844"/>
                <a:gd name="T3" fmla="*/ 3593 h 3911"/>
                <a:gd name="T4" fmla="*/ 11 w 4844"/>
                <a:gd name="T5" fmla="*/ 2247 h 3911"/>
                <a:gd name="T6" fmla="*/ 0 w 4844"/>
                <a:gd name="T7" fmla="*/ 2460 h 3911"/>
                <a:gd name="T8" fmla="*/ 1919 w 4844"/>
                <a:gd name="T9" fmla="*/ 3865 h 3911"/>
                <a:gd name="T10" fmla="*/ 2522 w 4844"/>
                <a:gd name="T11" fmla="*/ 3563 h 3911"/>
                <a:gd name="T12" fmla="*/ 2411 w 4844"/>
                <a:gd name="T13" fmla="*/ 3506 h 3911"/>
                <a:gd name="T14" fmla="*/ 24 w 4844"/>
                <a:gd name="T15" fmla="*/ 2127 h 3911"/>
                <a:gd name="T16" fmla="*/ 3366 w 4844"/>
                <a:gd name="T17" fmla="*/ 44 h 3911"/>
                <a:gd name="T18" fmla="*/ 4844 w 4844"/>
                <a:gd name="T19" fmla="*/ 1265 h 3911"/>
                <a:gd name="T20" fmla="*/ 4831 w 4844"/>
                <a:gd name="T21" fmla="*/ 1241 h 3911"/>
                <a:gd name="T22" fmla="*/ 3548 w 4844"/>
                <a:gd name="T23" fmla="*/ 96 h 3911"/>
                <a:gd name="T24" fmla="*/ 3267 w 4844"/>
                <a:gd name="T25" fmla="*/ 0 h 3911"/>
                <a:gd name="T26" fmla="*/ 48 w 4844"/>
                <a:gd name="T27" fmla="*/ 1984 h 3911"/>
                <a:gd name="T28" fmla="*/ 24 w 4844"/>
                <a:gd name="T29" fmla="*/ 2127 h 3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44" h="3911">
                  <a:moveTo>
                    <a:pt x="2411" y="3506"/>
                  </a:moveTo>
                  <a:cubicBezTo>
                    <a:pt x="2012" y="3841"/>
                    <a:pt x="1932" y="3755"/>
                    <a:pt x="1463" y="3593"/>
                  </a:cubicBezTo>
                  <a:cubicBezTo>
                    <a:pt x="1094" y="3465"/>
                    <a:pt x="318" y="2646"/>
                    <a:pt x="11" y="2247"/>
                  </a:cubicBezTo>
                  <a:cubicBezTo>
                    <a:pt x="4" y="2317"/>
                    <a:pt x="1" y="2388"/>
                    <a:pt x="0" y="2460"/>
                  </a:cubicBezTo>
                  <a:cubicBezTo>
                    <a:pt x="564" y="3021"/>
                    <a:pt x="1199" y="3673"/>
                    <a:pt x="1919" y="3865"/>
                  </a:cubicBezTo>
                  <a:cubicBezTo>
                    <a:pt x="2092" y="3911"/>
                    <a:pt x="2398" y="3655"/>
                    <a:pt x="2522" y="3563"/>
                  </a:cubicBezTo>
                  <a:lnTo>
                    <a:pt x="2411" y="3506"/>
                  </a:lnTo>
                  <a:close/>
                  <a:moveTo>
                    <a:pt x="24" y="2127"/>
                  </a:moveTo>
                  <a:cubicBezTo>
                    <a:pt x="1127" y="1754"/>
                    <a:pt x="2738" y="522"/>
                    <a:pt x="3366" y="44"/>
                  </a:cubicBezTo>
                  <a:cubicBezTo>
                    <a:pt x="3594" y="474"/>
                    <a:pt x="4378" y="1429"/>
                    <a:pt x="4844" y="1265"/>
                  </a:cubicBezTo>
                  <a:cubicBezTo>
                    <a:pt x="4839" y="1257"/>
                    <a:pt x="4835" y="1249"/>
                    <a:pt x="4831" y="1241"/>
                  </a:cubicBezTo>
                  <a:cubicBezTo>
                    <a:pt x="4355" y="1254"/>
                    <a:pt x="3856" y="562"/>
                    <a:pt x="3548" y="96"/>
                  </a:cubicBezTo>
                  <a:cubicBezTo>
                    <a:pt x="3457" y="59"/>
                    <a:pt x="3363" y="27"/>
                    <a:pt x="3267" y="0"/>
                  </a:cubicBezTo>
                  <a:cubicBezTo>
                    <a:pt x="2692" y="580"/>
                    <a:pt x="937" y="1574"/>
                    <a:pt x="48" y="1984"/>
                  </a:cubicBezTo>
                  <a:cubicBezTo>
                    <a:pt x="39" y="2032"/>
                    <a:pt x="31" y="2079"/>
                    <a:pt x="24" y="2127"/>
                  </a:cubicBezTo>
                  <a:close/>
                </a:path>
              </a:pathLst>
            </a:custGeom>
            <a:solidFill>
              <a:srgbClr val="1D48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0" name="Freeform 32"/>
            <p:cNvSpPr>
              <a:spLocks noEditPoints="1"/>
            </p:cNvSpPr>
            <p:nvPr/>
          </p:nvSpPr>
          <p:spPr bwMode="auto">
            <a:xfrm>
              <a:off x="7321550" y="5784850"/>
              <a:ext cx="981075" cy="746125"/>
            </a:xfrm>
            <a:custGeom>
              <a:avLst/>
              <a:gdLst>
                <a:gd name="T0" fmla="*/ 158 w 4542"/>
                <a:gd name="T1" fmla="*/ 1849 h 3451"/>
                <a:gd name="T2" fmla="*/ 1879 w 4542"/>
                <a:gd name="T3" fmla="*/ 3291 h 3451"/>
                <a:gd name="T4" fmla="*/ 1945 w 4542"/>
                <a:gd name="T5" fmla="*/ 3330 h 3451"/>
                <a:gd name="T6" fmla="*/ 2049 w 4542"/>
                <a:gd name="T7" fmla="*/ 3390 h 3451"/>
                <a:gd name="T8" fmla="*/ 332 w 4542"/>
                <a:gd name="T9" fmla="*/ 1787 h 3451"/>
                <a:gd name="T10" fmla="*/ 1956 w 4542"/>
                <a:gd name="T11" fmla="*/ 3155 h 3451"/>
                <a:gd name="T12" fmla="*/ 2067 w 4542"/>
                <a:gd name="T13" fmla="*/ 3221 h 3451"/>
                <a:gd name="T14" fmla="*/ 2193 w 4542"/>
                <a:gd name="T15" fmla="*/ 3293 h 3451"/>
                <a:gd name="T16" fmla="*/ 493 w 4542"/>
                <a:gd name="T17" fmla="*/ 1709 h 3451"/>
                <a:gd name="T18" fmla="*/ 2078 w 4542"/>
                <a:gd name="T19" fmla="*/ 3046 h 3451"/>
                <a:gd name="T20" fmla="*/ 642 w 4542"/>
                <a:gd name="T21" fmla="*/ 1615 h 3451"/>
                <a:gd name="T22" fmla="*/ 2208 w 4542"/>
                <a:gd name="T23" fmla="*/ 2942 h 3451"/>
                <a:gd name="T24" fmla="*/ 818 w 4542"/>
                <a:gd name="T25" fmla="*/ 1555 h 3451"/>
                <a:gd name="T26" fmla="*/ 2344 w 4542"/>
                <a:gd name="T27" fmla="*/ 2842 h 3451"/>
                <a:gd name="T28" fmla="*/ 972 w 4542"/>
                <a:gd name="T29" fmla="*/ 1468 h 3451"/>
                <a:gd name="T30" fmla="*/ 2484 w 4542"/>
                <a:gd name="T31" fmla="*/ 2745 h 3451"/>
                <a:gd name="T32" fmla="*/ 1132 w 4542"/>
                <a:gd name="T33" fmla="*/ 1388 h 3451"/>
                <a:gd name="T34" fmla="*/ 2627 w 4542"/>
                <a:gd name="T35" fmla="*/ 2649 h 3451"/>
                <a:gd name="T36" fmla="*/ 1275 w 4542"/>
                <a:gd name="T37" fmla="*/ 1289 h 3451"/>
                <a:gd name="T38" fmla="*/ 2773 w 4542"/>
                <a:gd name="T39" fmla="*/ 2555 h 3451"/>
                <a:gd name="T40" fmla="*/ 1435 w 4542"/>
                <a:gd name="T41" fmla="*/ 1209 h 3451"/>
                <a:gd name="T42" fmla="*/ 2921 w 4542"/>
                <a:gd name="T43" fmla="*/ 2462 h 3451"/>
                <a:gd name="T44" fmla="*/ 1583 w 4542"/>
                <a:gd name="T45" fmla="*/ 1115 h 3451"/>
                <a:gd name="T46" fmla="*/ 3069 w 4542"/>
                <a:gd name="T47" fmla="*/ 2369 h 3451"/>
                <a:gd name="T48" fmla="*/ 1735 w 4542"/>
                <a:gd name="T49" fmla="*/ 1019 h 3451"/>
                <a:gd name="T50" fmla="*/ 3215 w 4542"/>
                <a:gd name="T51" fmla="*/ 2274 h 3451"/>
                <a:gd name="T52" fmla="*/ 1886 w 4542"/>
                <a:gd name="T53" fmla="*/ 935 h 3451"/>
                <a:gd name="T54" fmla="*/ 3359 w 4542"/>
                <a:gd name="T55" fmla="*/ 2179 h 3451"/>
                <a:gd name="T56" fmla="*/ 2031 w 4542"/>
                <a:gd name="T57" fmla="*/ 837 h 3451"/>
                <a:gd name="T58" fmla="*/ 3501 w 4542"/>
                <a:gd name="T59" fmla="*/ 2082 h 3451"/>
                <a:gd name="T60" fmla="*/ 2174 w 4542"/>
                <a:gd name="T61" fmla="*/ 737 h 3451"/>
                <a:gd name="T62" fmla="*/ 3639 w 4542"/>
                <a:gd name="T63" fmla="*/ 1984 h 3451"/>
                <a:gd name="T64" fmla="*/ 2317 w 4542"/>
                <a:gd name="T65" fmla="*/ 636 h 3451"/>
                <a:gd name="T66" fmla="*/ 3775 w 4542"/>
                <a:gd name="T67" fmla="*/ 1884 h 3451"/>
                <a:gd name="T68" fmla="*/ 2459 w 4542"/>
                <a:gd name="T69" fmla="*/ 535 h 3451"/>
                <a:gd name="T70" fmla="*/ 3908 w 4542"/>
                <a:gd name="T71" fmla="*/ 1783 h 3451"/>
                <a:gd name="T72" fmla="*/ 2601 w 4542"/>
                <a:gd name="T73" fmla="*/ 432 h 3451"/>
                <a:gd name="T74" fmla="*/ 4038 w 4542"/>
                <a:gd name="T75" fmla="*/ 1680 h 3451"/>
                <a:gd name="T76" fmla="*/ 2751 w 4542"/>
                <a:gd name="T77" fmla="*/ 341 h 3451"/>
                <a:gd name="T78" fmla="*/ 4167 w 4542"/>
                <a:gd name="T79" fmla="*/ 1577 h 3451"/>
                <a:gd name="T80" fmla="*/ 2882 w 4542"/>
                <a:gd name="T81" fmla="*/ 224 h 3451"/>
                <a:gd name="T82" fmla="*/ 4293 w 4542"/>
                <a:gd name="T83" fmla="*/ 1472 h 3451"/>
                <a:gd name="T84" fmla="*/ 3021 w 4542"/>
                <a:gd name="T85" fmla="*/ 118 h 3451"/>
                <a:gd name="T86" fmla="*/ 4418 w 4542"/>
                <a:gd name="T87" fmla="*/ 1367 h 3451"/>
                <a:gd name="T88" fmla="*/ 3151 w 4542"/>
                <a:gd name="T89" fmla="*/ 0 h 3451"/>
                <a:gd name="T90" fmla="*/ 4542 w 4542"/>
                <a:gd name="T91" fmla="*/ 1261 h 3451"/>
                <a:gd name="T92" fmla="*/ 0 w 4542"/>
                <a:gd name="T93" fmla="*/ 1931 h 3451"/>
                <a:gd name="T94" fmla="*/ 1841 w 4542"/>
                <a:gd name="T95" fmla="*/ 3451 h 3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542" h="3451">
                  <a:moveTo>
                    <a:pt x="158" y="1849"/>
                  </a:moveTo>
                  <a:cubicBezTo>
                    <a:pt x="595" y="2398"/>
                    <a:pt x="1300" y="2942"/>
                    <a:pt x="1879" y="3291"/>
                  </a:cubicBezTo>
                  <a:moveTo>
                    <a:pt x="1945" y="3330"/>
                  </a:moveTo>
                  <a:cubicBezTo>
                    <a:pt x="1980" y="3351"/>
                    <a:pt x="2014" y="3371"/>
                    <a:pt x="2049" y="3390"/>
                  </a:cubicBezTo>
                  <a:moveTo>
                    <a:pt x="332" y="1787"/>
                  </a:moveTo>
                  <a:cubicBezTo>
                    <a:pt x="753" y="2305"/>
                    <a:pt x="1399" y="2814"/>
                    <a:pt x="1956" y="3155"/>
                  </a:cubicBezTo>
                  <a:moveTo>
                    <a:pt x="2067" y="3221"/>
                  </a:moveTo>
                  <a:cubicBezTo>
                    <a:pt x="2110" y="3246"/>
                    <a:pt x="2152" y="3270"/>
                    <a:pt x="2193" y="3293"/>
                  </a:cubicBezTo>
                  <a:moveTo>
                    <a:pt x="493" y="1709"/>
                  </a:moveTo>
                  <a:cubicBezTo>
                    <a:pt x="908" y="2215"/>
                    <a:pt x="1529" y="2711"/>
                    <a:pt x="2078" y="3046"/>
                  </a:cubicBezTo>
                  <a:moveTo>
                    <a:pt x="642" y="1615"/>
                  </a:moveTo>
                  <a:cubicBezTo>
                    <a:pt x="1052" y="2118"/>
                    <a:pt x="1660" y="2610"/>
                    <a:pt x="2208" y="2942"/>
                  </a:cubicBezTo>
                  <a:moveTo>
                    <a:pt x="818" y="1555"/>
                  </a:moveTo>
                  <a:cubicBezTo>
                    <a:pt x="1224" y="2045"/>
                    <a:pt x="1808" y="2520"/>
                    <a:pt x="2344" y="2842"/>
                  </a:cubicBezTo>
                  <a:moveTo>
                    <a:pt x="972" y="1468"/>
                  </a:moveTo>
                  <a:cubicBezTo>
                    <a:pt x="1376" y="1955"/>
                    <a:pt x="1949" y="2426"/>
                    <a:pt x="2484" y="2745"/>
                  </a:cubicBezTo>
                  <a:moveTo>
                    <a:pt x="1132" y="1388"/>
                  </a:moveTo>
                  <a:cubicBezTo>
                    <a:pt x="1534" y="1871"/>
                    <a:pt x="2096" y="2336"/>
                    <a:pt x="2627" y="2649"/>
                  </a:cubicBezTo>
                  <a:moveTo>
                    <a:pt x="1275" y="1289"/>
                  </a:moveTo>
                  <a:cubicBezTo>
                    <a:pt x="1677" y="1775"/>
                    <a:pt x="2236" y="2243"/>
                    <a:pt x="2773" y="2555"/>
                  </a:cubicBezTo>
                  <a:moveTo>
                    <a:pt x="1435" y="1209"/>
                  </a:moveTo>
                  <a:cubicBezTo>
                    <a:pt x="1835" y="1692"/>
                    <a:pt x="2385" y="2155"/>
                    <a:pt x="2921" y="2462"/>
                  </a:cubicBezTo>
                  <a:moveTo>
                    <a:pt x="1583" y="1115"/>
                  </a:moveTo>
                  <a:cubicBezTo>
                    <a:pt x="1983" y="1600"/>
                    <a:pt x="2529" y="2064"/>
                    <a:pt x="3069" y="2369"/>
                  </a:cubicBezTo>
                  <a:moveTo>
                    <a:pt x="1735" y="1019"/>
                  </a:moveTo>
                  <a:cubicBezTo>
                    <a:pt x="2153" y="1506"/>
                    <a:pt x="2673" y="1972"/>
                    <a:pt x="3215" y="2274"/>
                  </a:cubicBezTo>
                  <a:moveTo>
                    <a:pt x="1886" y="935"/>
                  </a:moveTo>
                  <a:cubicBezTo>
                    <a:pt x="2284" y="1419"/>
                    <a:pt x="2816" y="1881"/>
                    <a:pt x="3359" y="2179"/>
                  </a:cubicBezTo>
                  <a:moveTo>
                    <a:pt x="2031" y="837"/>
                  </a:moveTo>
                  <a:cubicBezTo>
                    <a:pt x="2427" y="1323"/>
                    <a:pt x="2954" y="1785"/>
                    <a:pt x="3501" y="2082"/>
                  </a:cubicBezTo>
                  <a:moveTo>
                    <a:pt x="2174" y="737"/>
                  </a:moveTo>
                  <a:cubicBezTo>
                    <a:pt x="2568" y="1225"/>
                    <a:pt x="3090" y="1688"/>
                    <a:pt x="3639" y="1984"/>
                  </a:cubicBezTo>
                  <a:moveTo>
                    <a:pt x="2317" y="636"/>
                  </a:moveTo>
                  <a:cubicBezTo>
                    <a:pt x="2709" y="1125"/>
                    <a:pt x="3223" y="1589"/>
                    <a:pt x="3775" y="1884"/>
                  </a:cubicBezTo>
                  <a:moveTo>
                    <a:pt x="2459" y="535"/>
                  </a:moveTo>
                  <a:cubicBezTo>
                    <a:pt x="2848" y="1024"/>
                    <a:pt x="3355" y="1488"/>
                    <a:pt x="3908" y="1783"/>
                  </a:cubicBezTo>
                  <a:moveTo>
                    <a:pt x="2601" y="432"/>
                  </a:moveTo>
                  <a:cubicBezTo>
                    <a:pt x="2986" y="921"/>
                    <a:pt x="3484" y="1386"/>
                    <a:pt x="4038" y="1680"/>
                  </a:cubicBezTo>
                  <a:moveTo>
                    <a:pt x="2751" y="341"/>
                  </a:moveTo>
                  <a:cubicBezTo>
                    <a:pt x="3132" y="825"/>
                    <a:pt x="3617" y="1285"/>
                    <a:pt x="4167" y="1577"/>
                  </a:cubicBezTo>
                  <a:moveTo>
                    <a:pt x="2882" y="224"/>
                  </a:moveTo>
                  <a:cubicBezTo>
                    <a:pt x="3260" y="712"/>
                    <a:pt x="3740" y="1177"/>
                    <a:pt x="4293" y="1472"/>
                  </a:cubicBezTo>
                  <a:moveTo>
                    <a:pt x="3021" y="118"/>
                  </a:moveTo>
                  <a:cubicBezTo>
                    <a:pt x="3396" y="607"/>
                    <a:pt x="3866" y="1072"/>
                    <a:pt x="4418" y="1367"/>
                  </a:cubicBezTo>
                  <a:moveTo>
                    <a:pt x="3151" y="0"/>
                  </a:moveTo>
                  <a:cubicBezTo>
                    <a:pt x="3524" y="492"/>
                    <a:pt x="3987" y="963"/>
                    <a:pt x="4542" y="1261"/>
                  </a:cubicBezTo>
                  <a:moveTo>
                    <a:pt x="0" y="1931"/>
                  </a:moveTo>
                  <a:cubicBezTo>
                    <a:pt x="465" y="2517"/>
                    <a:pt x="1245" y="3100"/>
                    <a:pt x="1841" y="3451"/>
                  </a:cubicBezTo>
                </a:path>
              </a:pathLst>
            </a:custGeom>
            <a:noFill/>
            <a:ln w="6350" cap="flat">
              <a:solidFill>
                <a:srgbClr val="B4BAD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1" name="Freeform 33"/>
            <p:cNvSpPr>
              <a:spLocks noEditPoints="1"/>
            </p:cNvSpPr>
            <p:nvPr/>
          </p:nvSpPr>
          <p:spPr bwMode="auto">
            <a:xfrm>
              <a:off x="7318375" y="5784850"/>
              <a:ext cx="946150" cy="728662"/>
            </a:xfrm>
            <a:custGeom>
              <a:avLst/>
              <a:gdLst>
                <a:gd name="T0" fmla="*/ 110 w 4379"/>
                <a:gd name="T1" fmla="*/ 2043 h 3368"/>
                <a:gd name="T2" fmla="*/ 3261 w 4379"/>
                <a:gd name="T3" fmla="*/ 102 h 3368"/>
                <a:gd name="T4" fmla="*/ 219 w 4379"/>
                <a:gd name="T5" fmla="*/ 2150 h 3368"/>
                <a:gd name="T6" fmla="*/ 3332 w 4379"/>
                <a:gd name="T7" fmla="*/ 225 h 3368"/>
                <a:gd name="T8" fmla="*/ 328 w 4379"/>
                <a:gd name="T9" fmla="*/ 2258 h 3368"/>
                <a:gd name="T10" fmla="*/ 3429 w 4379"/>
                <a:gd name="T11" fmla="*/ 323 h 3368"/>
                <a:gd name="T12" fmla="*/ 437 w 4379"/>
                <a:gd name="T13" fmla="*/ 2365 h 3368"/>
                <a:gd name="T14" fmla="*/ 3522 w 4379"/>
                <a:gd name="T15" fmla="*/ 425 h 3368"/>
                <a:gd name="T16" fmla="*/ 547 w 4379"/>
                <a:gd name="T17" fmla="*/ 2473 h 3368"/>
                <a:gd name="T18" fmla="*/ 3627 w 4379"/>
                <a:gd name="T19" fmla="*/ 527 h 3368"/>
                <a:gd name="T20" fmla="*/ 656 w 4379"/>
                <a:gd name="T21" fmla="*/ 2581 h 3368"/>
                <a:gd name="T22" fmla="*/ 3724 w 4379"/>
                <a:gd name="T23" fmla="*/ 621 h 3368"/>
                <a:gd name="T24" fmla="*/ 765 w 4379"/>
                <a:gd name="T25" fmla="*/ 2688 h 3368"/>
                <a:gd name="T26" fmla="*/ 3817 w 4379"/>
                <a:gd name="T27" fmla="*/ 710 h 3368"/>
                <a:gd name="T28" fmla="*/ 900 w 4379"/>
                <a:gd name="T29" fmla="*/ 2791 h 3368"/>
                <a:gd name="T30" fmla="*/ 3940 w 4379"/>
                <a:gd name="T31" fmla="*/ 816 h 3368"/>
                <a:gd name="T32" fmla="*/ 1031 w 4379"/>
                <a:gd name="T33" fmla="*/ 2885 h 3368"/>
                <a:gd name="T34" fmla="*/ 4045 w 4379"/>
                <a:gd name="T35" fmla="*/ 901 h 3368"/>
                <a:gd name="T36" fmla="*/ 1159 w 4379"/>
                <a:gd name="T37" fmla="*/ 2985 h 3368"/>
                <a:gd name="T38" fmla="*/ 4159 w 4379"/>
                <a:gd name="T39" fmla="*/ 995 h 3368"/>
                <a:gd name="T40" fmla="*/ 1294 w 4379"/>
                <a:gd name="T41" fmla="*/ 3082 h 3368"/>
                <a:gd name="T42" fmla="*/ 4278 w 4379"/>
                <a:gd name="T43" fmla="*/ 1075 h 3368"/>
                <a:gd name="T44" fmla="*/ 1440 w 4379"/>
                <a:gd name="T45" fmla="*/ 3176 h 3368"/>
                <a:gd name="T46" fmla="*/ 4379 w 4379"/>
                <a:gd name="T47" fmla="*/ 1173 h 3368"/>
                <a:gd name="T48" fmla="*/ 1574 w 4379"/>
                <a:gd name="T49" fmla="*/ 3274 h 3368"/>
                <a:gd name="T50" fmla="*/ 2082 w 4379"/>
                <a:gd name="T51" fmla="*/ 3041 h 3368"/>
                <a:gd name="T52" fmla="*/ 1720 w 4379"/>
                <a:gd name="T53" fmla="*/ 3368 h 3368"/>
                <a:gd name="T54" fmla="*/ 1899 w 4379"/>
                <a:gd name="T55" fmla="*/ 3290 h 3368"/>
                <a:gd name="T56" fmla="*/ 0 w 4379"/>
                <a:gd name="T57" fmla="*/ 1935 h 3368"/>
                <a:gd name="T58" fmla="*/ 3165 w 4379"/>
                <a:gd name="T59" fmla="*/ 0 h 3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379" h="3368">
                  <a:moveTo>
                    <a:pt x="110" y="2043"/>
                  </a:moveTo>
                  <a:cubicBezTo>
                    <a:pt x="1633" y="1402"/>
                    <a:pt x="2659" y="606"/>
                    <a:pt x="3261" y="102"/>
                  </a:cubicBezTo>
                  <a:moveTo>
                    <a:pt x="219" y="2150"/>
                  </a:moveTo>
                  <a:cubicBezTo>
                    <a:pt x="1730" y="1520"/>
                    <a:pt x="2706" y="747"/>
                    <a:pt x="3332" y="225"/>
                  </a:cubicBezTo>
                  <a:moveTo>
                    <a:pt x="328" y="2258"/>
                  </a:moveTo>
                  <a:cubicBezTo>
                    <a:pt x="1827" y="1638"/>
                    <a:pt x="2778" y="862"/>
                    <a:pt x="3429" y="323"/>
                  </a:cubicBezTo>
                  <a:moveTo>
                    <a:pt x="437" y="2365"/>
                  </a:moveTo>
                  <a:cubicBezTo>
                    <a:pt x="1924" y="1756"/>
                    <a:pt x="2846" y="981"/>
                    <a:pt x="3522" y="425"/>
                  </a:cubicBezTo>
                  <a:moveTo>
                    <a:pt x="547" y="2473"/>
                  </a:moveTo>
                  <a:cubicBezTo>
                    <a:pt x="2021" y="1874"/>
                    <a:pt x="2926" y="1101"/>
                    <a:pt x="3627" y="527"/>
                  </a:cubicBezTo>
                  <a:moveTo>
                    <a:pt x="656" y="2581"/>
                  </a:moveTo>
                  <a:cubicBezTo>
                    <a:pt x="2118" y="1992"/>
                    <a:pt x="2999" y="1211"/>
                    <a:pt x="3724" y="621"/>
                  </a:cubicBezTo>
                  <a:moveTo>
                    <a:pt x="765" y="2688"/>
                  </a:moveTo>
                  <a:cubicBezTo>
                    <a:pt x="2216" y="2110"/>
                    <a:pt x="3067" y="1318"/>
                    <a:pt x="3817" y="710"/>
                  </a:cubicBezTo>
                  <a:moveTo>
                    <a:pt x="900" y="2791"/>
                  </a:moveTo>
                  <a:cubicBezTo>
                    <a:pt x="2339" y="2223"/>
                    <a:pt x="3165" y="1441"/>
                    <a:pt x="3940" y="816"/>
                  </a:cubicBezTo>
                  <a:moveTo>
                    <a:pt x="1031" y="2885"/>
                  </a:moveTo>
                  <a:cubicBezTo>
                    <a:pt x="2429" y="2328"/>
                    <a:pt x="3254" y="1536"/>
                    <a:pt x="4045" y="901"/>
                  </a:cubicBezTo>
                  <a:moveTo>
                    <a:pt x="1159" y="2985"/>
                  </a:moveTo>
                  <a:cubicBezTo>
                    <a:pt x="2533" y="2438"/>
                    <a:pt x="3348" y="1644"/>
                    <a:pt x="4159" y="995"/>
                  </a:cubicBezTo>
                  <a:moveTo>
                    <a:pt x="1294" y="3082"/>
                  </a:moveTo>
                  <a:cubicBezTo>
                    <a:pt x="2641" y="2545"/>
                    <a:pt x="3447" y="1737"/>
                    <a:pt x="4278" y="1075"/>
                  </a:cubicBezTo>
                  <a:moveTo>
                    <a:pt x="1440" y="3176"/>
                  </a:moveTo>
                  <a:cubicBezTo>
                    <a:pt x="2752" y="2647"/>
                    <a:pt x="3532" y="1845"/>
                    <a:pt x="4379" y="1173"/>
                  </a:cubicBezTo>
                  <a:moveTo>
                    <a:pt x="1574" y="3274"/>
                  </a:moveTo>
                  <a:cubicBezTo>
                    <a:pt x="1753" y="3201"/>
                    <a:pt x="1922" y="3123"/>
                    <a:pt x="2082" y="3041"/>
                  </a:cubicBezTo>
                  <a:moveTo>
                    <a:pt x="1720" y="3368"/>
                  </a:moveTo>
                  <a:cubicBezTo>
                    <a:pt x="1848" y="3320"/>
                    <a:pt x="1781" y="3343"/>
                    <a:pt x="1899" y="3290"/>
                  </a:cubicBezTo>
                  <a:moveTo>
                    <a:pt x="0" y="1935"/>
                  </a:moveTo>
                  <a:cubicBezTo>
                    <a:pt x="1535" y="1284"/>
                    <a:pt x="2587" y="487"/>
                    <a:pt x="3165" y="0"/>
                  </a:cubicBezTo>
                </a:path>
              </a:pathLst>
            </a:custGeom>
            <a:noFill/>
            <a:ln w="6350" cap="flat">
              <a:solidFill>
                <a:srgbClr val="B4BADE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2" name="Freeform 34"/>
            <p:cNvSpPr>
              <a:spLocks/>
            </p:cNvSpPr>
            <p:nvPr/>
          </p:nvSpPr>
          <p:spPr bwMode="auto">
            <a:xfrm>
              <a:off x="7840663" y="5870575"/>
              <a:ext cx="185737" cy="92075"/>
            </a:xfrm>
            <a:custGeom>
              <a:avLst/>
              <a:gdLst>
                <a:gd name="T0" fmla="*/ 859 w 861"/>
                <a:gd name="T1" fmla="*/ 390 h 423"/>
                <a:gd name="T2" fmla="*/ 800 w 861"/>
                <a:gd name="T3" fmla="*/ 420 h 423"/>
                <a:gd name="T4" fmla="*/ 437 w 861"/>
                <a:gd name="T5" fmla="*/ 54 h 423"/>
                <a:gd name="T6" fmla="*/ 80 w 861"/>
                <a:gd name="T7" fmla="*/ 337 h 423"/>
                <a:gd name="T8" fmla="*/ 0 w 861"/>
                <a:gd name="T9" fmla="*/ 344 h 423"/>
                <a:gd name="T10" fmla="*/ 434 w 861"/>
                <a:gd name="T11" fmla="*/ 0 h 423"/>
                <a:gd name="T12" fmla="*/ 859 w 861"/>
                <a:gd name="T13" fmla="*/ 390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1" h="423">
                  <a:moveTo>
                    <a:pt x="859" y="390"/>
                  </a:moveTo>
                  <a:cubicBezTo>
                    <a:pt x="861" y="391"/>
                    <a:pt x="820" y="423"/>
                    <a:pt x="800" y="420"/>
                  </a:cubicBezTo>
                  <a:cubicBezTo>
                    <a:pt x="608" y="399"/>
                    <a:pt x="542" y="134"/>
                    <a:pt x="437" y="54"/>
                  </a:cubicBezTo>
                  <a:cubicBezTo>
                    <a:pt x="363" y="103"/>
                    <a:pt x="117" y="321"/>
                    <a:pt x="80" y="337"/>
                  </a:cubicBezTo>
                  <a:cubicBezTo>
                    <a:pt x="43" y="353"/>
                    <a:pt x="26" y="350"/>
                    <a:pt x="0" y="344"/>
                  </a:cubicBezTo>
                  <a:cubicBezTo>
                    <a:pt x="117" y="247"/>
                    <a:pt x="302" y="94"/>
                    <a:pt x="434" y="0"/>
                  </a:cubicBezTo>
                  <a:cubicBezTo>
                    <a:pt x="684" y="156"/>
                    <a:pt x="613" y="336"/>
                    <a:pt x="859" y="390"/>
                  </a:cubicBezTo>
                  <a:close/>
                </a:path>
              </a:pathLst>
            </a:custGeom>
            <a:solidFill>
              <a:srgbClr val="4A63AE"/>
            </a:solidFill>
            <a:ln w="1588" cap="flat">
              <a:solidFill>
                <a:srgbClr val="468BC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3" name="Freeform 35"/>
            <p:cNvSpPr>
              <a:spLocks/>
            </p:cNvSpPr>
            <p:nvPr/>
          </p:nvSpPr>
          <p:spPr bwMode="auto">
            <a:xfrm>
              <a:off x="7380288" y="5976938"/>
              <a:ext cx="434975" cy="446087"/>
            </a:xfrm>
            <a:custGeom>
              <a:avLst/>
              <a:gdLst>
                <a:gd name="T0" fmla="*/ 2009 w 2009"/>
                <a:gd name="T1" fmla="*/ 33 h 2069"/>
                <a:gd name="T2" fmla="*/ 107 w 2009"/>
                <a:gd name="T3" fmla="*/ 1118 h 2069"/>
                <a:gd name="T4" fmla="*/ 870 w 2009"/>
                <a:gd name="T5" fmla="*/ 1879 h 2069"/>
                <a:gd name="T6" fmla="*/ 1152 w 2009"/>
                <a:gd name="T7" fmla="*/ 2008 h 2069"/>
                <a:gd name="T8" fmla="*/ 1122 w 2009"/>
                <a:gd name="T9" fmla="*/ 2069 h 2069"/>
                <a:gd name="T10" fmla="*/ 0 w 2009"/>
                <a:gd name="T11" fmla="*/ 1094 h 2069"/>
                <a:gd name="T12" fmla="*/ 1972 w 2009"/>
                <a:gd name="T13" fmla="*/ 9 h 2069"/>
                <a:gd name="T14" fmla="*/ 2009 w 2009"/>
                <a:gd name="T15" fmla="*/ 33 h 20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09" h="2069">
                  <a:moveTo>
                    <a:pt x="2009" y="33"/>
                  </a:moveTo>
                  <a:cubicBezTo>
                    <a:pt x="1777" y="283"/>
                    <a:pt x="490" y="829"/>
                    <a:pt x="107" y="1118"/>
                  </a:cubicBezTo>
                  <a:cubicBezTo>
                    <a:pt x="143" y="1226"/>
                    <a:pt x="760" y="1817"/>
                    <a:pt x="870" y="1879"/>
                  </a:cubicBezTo>
                  <a:cubicBezTo>
                    <a:pt x="988" y="1946"/>
                    <a:pt x="1025" y="1965"/>
                    <a:pt x="1152" y="2008"/>
                  </a:cubicBezTo>
                  <a:cubicBezTo>
                    <a:pt x="1156" y="2031"/>
                    <a:pt x="1147" y="2044"/>
                    <a:pt x="1122" y="2069"/>
                  </a:cubicBezTo>
                  <a:cubicBezTo>
                    <a:pt x="631" y="1806"/>
                    <a:pt x="231" y="1478"/>
                    <a:pt x="0" y="1094"/>
                  </a:cubicBezTo>
                  <a:cubicBezTo>
                    <a:pt x="149" y="1028"/>
                    <a:pt x="1803" y="95"/>
                    <a:pt x="1972" y="9"/>
                  </a:cubicBezTo>
                  <a:cubicBezTo>
                    <a:pt x="1989" y="0"/>
                    <a:pt x="1997" y="16"/>
                    <a:pt x="2009" y="33"/>
                  </a:cubicBezTo>
                  <a:close/>
                </a:path>
              </a:pathLst>
            </a:custGeom>
            <a:solidFill>
              <a:srgbClr val="4A63AE"/>
            </a:solidFill>
            <a:ln w="1588" cap="flat">
              <a:solidFill>
                <a:srgbClr val="468BC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4" name="Freeform 36"/>
            <p:cNvSpPr>
              <a:spLocks/>
            </p:cNvSpPr>
            <p:nvPr/>
          </p:nvSpPr>
          <p:spPr bwMode="auto">
            <a:xfrm>
              <a:off x="7834313" y="5842000"/>
              <a:ext cx="411162" cy="503237"/>
            </a:xfrm>
            <a:custGeom>
              <a:avLst/>
              <a:gdLst>
                <a:gd name="T0" fmla="*/ 0 w 1906"/>
                <a:gd name="T1" fmla="*/ 2296 h 2327"/>
                <a:gd name="T2" fmla="*/ 1797 w 1906"/>
                <a:gd name="T3" fmla="*/ 1046 h 2327"/>
                <a:gd name="T4" fmla="*/ 833 w 1906"/>
                <a:gd name="T5" fmla="*/ 69 h 2327"/>
                <a:gd name="T6" fmla="*/ 858 w 1906"/>
                <a:gd name="T7" fmla="*/ 0 h 2327"/>
                <a:gd name="T8" fmla="*/ 1906 w 1906"/>
                <a:gd name="T9" fmla="*/ 1060 h 2327"/>
                <a:gd name="T10" fmla="*/ 39 w 1906"/>
                <a:gd name="T11" fmla="*/ 2317 h 2327"/>
                <a:gd name="T12" fmla="*/ 0 w 1906"/>
                <a:gd name="T13" fmla="*/ 2296 h 2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06" h="2327">
                  <a:moveTo>
                    <a:pt x="0" y="2296"/>
                  </a:moveTo>
                  <a:cubicBezTo>
                    <a:pt x="209" y="2026"/>
                    <a:pt x="1441" y="1367"/>
                    <a:pt x="1797" y="1046"/>
                  </a:cubicBezTo>
                  <a:cubicBezTo>
                    <a:pt x="1828" y="1122"/>
                    <a:pt x="927" y="233"/>
                    <a:pt x="833" y="69"/>
                  </a:cubicBezTo>
                  <a:cubicBezTo>
                    <a:pt x="827" y="46"/>
                    <a:pt x="835" y="28"/>
                    <a:pt x="858" y="0"/>
                  </a:cubicBezTo>
                  <a:cubicBezTo>
                    <a:pt x="1190" y="390"/>
                    <a:pt x="1534" y="801"/>
                    <a:pt x="1906" y="1060"/>
                  </a:cubicBezTo>
                  <a:cubicBezTo>
                    <a:pt x="1764" y="1138"/>
                    <a:pt x="199" y="2216"/>
                    <a:pt x="39" y="2317"/>
                  </a:cubicBezTo>
                  <a:cubicBezTo>
                    <a:pt x="22" y="2327"/>
                    <a:pt x="13" y="2312"/>
                    <a:pt x="0" y="2296"/>
                  </a:cubicBezTo>
                  <a:close/>
                </a:path>
              </a:pathLst>
            </a:custGeom>
            <a:solidFill>
              <a:srgbClr val="4A63AE"/>
            </a:solidFill>
            <a:ln w="1588" cap="flat">
              <a:solidFill>
                <a:srgbClr val="468BC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5" name="Freeform 37"/>
            <p:cNvSpPr>
              <a:spLocks/>
            </p:cNvSpPr>
            <p:nvPr/>
          </p:nvSpPr>
          <p:spPr bwMode="auto">
            <a:xfrm>
              <a:off x="7669213" y="5986463"/>
              <a:ext cx="474662" cy="363537"/>
            </a:xfrm>
            <a:custGeom>
              <a:avLst/>
              <a:gdLst>
                <a:gd name="T0" fmla="*/ 2192 w 2197"/>
                <a:gd name="T1" fmla="*/ 290 h 1682"/>
                <a:gd name="T2" fmla="*/ 2185 w 2197"/>
                <a:gd name="T3" fmla="*/ 330 h 1682"/>
                <a:gd name="T4" fmla="*/ 1783 w 2197"/>
                <a:gd name="T5" fmla="*/ 44 h 1682"/>
                <a:gd name="T6" fmla="*/ 1400 w 2197"/>
                <a:gd name="T7" fmla="*/ 340 h 1682"/>
                <a:gd name="T8" fmla="*/ 1393 w 2197"/>
                <a:gd name="T9" fmla="*/ 350 h 1682"/>
                <a:gd name="T10" fmla="*/ 1833 w 2197"/>
                <a:gd name="T11" fmla="*/ 637 h 1682"/>
                <a:gd name="T12" fmla="*/ 1672 w 2197"/>
                <a:gd name="T13" fmla="*/ 613 h 1682"/>
                <a:gd name="T14" fmla="*/ 1352 w 2197"/>
                <a:gd name="T15" fmla="*/ 370 h 1682"/>
                <a:gd name="T16" fmla="*/ 765 w 2197"/>
                <a:gd name="T17" fmla="*/ 769 h 1682"/>
                <a:gd name="T18" fmla="*/ 1155 w 2197"/>
                <a:gd name="T19" fmla="*/ 1059 h 1682"/>
                <a:gd name="T20" fmla="*/ 1121 w 2197"/>
                <a:gd name="T21" fmla="*/ 1113 h 1682"/>
                <a:gd name="T22" fmla="*/ 727 w 2197"/>
                <a:gd name="T23" fmla="*/ 804 h 1682"/>
                <a:gd name="T24" fmla="*/ 157 w 2197"/>
                <a:gd name="T25" fmla="*/ 1182 h 1682"/>
                <a:gd name="T26" fmla="*/ 526 w 2197"/>
                <a:gd name="T27" fmla="*/ 1447 h 1682"/>
                <a:gd name="T28" fmla="*/ 577 w 2197"/>
                <a:gd name="T29" fmla="*/ 1529 h 1682"/>
                <a:gd name="T30" fmla="*/ 419 w 2197"/>
                <a:gd name="T31" fmla="*/ 1451 h 1682"/>
                <a:gd name="T32" fmla="*/ 39 w 2197"/>
                <a:gd name="T33" fmla="*/ 1682 h 1682"/>
                <a:gd name="T34" fmla="*/ 22 w 2197"/>
                <a:gd name="T35" fmla="*/ 1675 h 1682"/>
                <a:gd name="T36" fmla="*/ 137 w 2197"/>
                <a:gd name="T37" fmla="*/ 1294 h 1682"/>
                <a:gd name="T38" fmla="*/ 73 w 2197"/>
                <a:gd name="T39" fmla="*/ 1583 h 1682"/>
                <a:gd name="T40" fmla="*/ 368 w 2197"/>
                <a:gd name="T41" fmla="*/ 1427 h 1682"/>
                <a:gd name="T42" fmla="*/ 93 w 2197"/>
                <a:gd name="T43" fmla="*/ 1182 h 1682"/>
                <a:gd name="T44" fmla="*/ 907 w 2197"/>
                <a:gd name="T45" fmla="*/ 625 h 1682"/>
                <a:gd name="T46" fmla="*/ 984 w 2197"/>
                <a:gd name="T47" fmla="*/ 264 h 1682"/>
                <a:gd name="T48" fmla="*/ 1071 w 2197"/>
                <a:gd name="T49" fmla="*/ 319 h 1682"/>
                <a:gd name="T50" fmla="*/ 1108 w 2197"/>
                <a:gd name="T51" fmla="*/ 377 h 1682"/>
                <a:gd name="T52" fmla="*/ 1075 w 2197"/>
                <a:gd name="T53" fmla="*/ 404 h 1682"/>
                <a:gd name="T54" fmla="*/ 991 w 2197"/>
                <a:gd name="T55" fmla="*/ 332 h 1682"/>
                <a:gd name="T56" fmla="*/ 961 w 2197"/>
                <a:gd name="T57" fmla="*/ 581 h 1682"/>
                <a:gd name="T58" fmla="*/ 1773 w 2197"/>
                <a:gd name="T59" fmla="*/ 0 h 1682"/>
                <a:gd name="T60" fmla="*/ 2192 w 2197"/>
                <a:gd name="T61" fmla="*/ 290 h 16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197" h="1682">
                  <a:moveTo>
                    <a:pt x="2192" y="290"/>
                  </a:moveTo>
                  <a:cubicBezTo>
                    <a:pt x="2197" y="305"/>
                    <a:pt x="2194" y="317"/>
                    <a:pt x="2185" y="330"/>
                  </a:cubicBezTo>
                  <a:cubicBezTo>
                    <a:pt x="2097" y="326"/>
                    <a:pt x="1883" y="85"/>
                    <a:pt x="1783" y="44"/>
                  </a:cubicBezTo>
                  <a:cubicBezTo>
                    <a:pt x="1740" y="72"/>
                    <a:pt x="1415" y="340"/>
                    <a:pt x="1400" y="340"/>
                  </a:cubicBezTo>
                  <a:lnTo>
                    <a:pt x="1393" y="350"/>
                  </a:lnTo>
                  <a:cubicBezTo>
                    <a:pt x="1526" y="465"/>
                    <a:pt x="1684" y="549"/>
                    <a:pt x="1833" y="637"/>
                  </a:cubicBezTo>
                  <a:cubicBezTo>
                    <a:pt x="1801" y="685"/>
                    <a:pt x="1775" y="666"/>
                    <a:pt x="1672" y="613"/>
                  </a:cubicBezTo>
                  <a:cubicBezTo>
                    <a:pt x="1549" y="548"/>
                    <a:pt x="1462" y="452"/>
                    <a:pt x="1352" y="370"/>
                  </a:cubicBezTo>
                  <a:cubicBezTo>
                    <a:pt x="1153" y="488"/>
                    <a:pt x="962" y="649"/>
                    <a:pt x="765" y="769"/>
                  </a:cubicBezTo>
                  <a:cubicBezTo>
                    <a:pt x="900" y="885"/>
                    <a:pt x="991" y="981"/>
                    <a:pt x="1155" y="1059"/>
                  </a:cubicBezTo>
                  <a:cubicBezTo>
                    <a:pt x="1155" y="1080"/>
                    <a:pt x="1142" y="1103"/>
                    <a:pt x="1121" y="1113"/>
                  </a:cubicBezTo>
                  <a:cubicBezTo>
                    <a:pt x="966" y="1035"/>
                    <a:pt x="848" y="927"/>
                    <a:pt x="727" y="804"/>
                  </a:cubicBezTo>
                  <a:cubicBezTo>
                    <a:pt x="538" y="933"/>
                    <a:pt x="345" y="1052"/>
                    <a:pt x="157" y="1182"/>
                  </a:cubicBezTo>
                  <a:cubicBezTo>
                    <a:pt x="281" y="1299"/>
                    <a:pt x="388" y="1355"/>
                    <a:pt x="526" y="1447"/>
                  </a:cubicBezTo>
                  <a:cubicBezTo>
                    <a:pt x="549" y="1462"/>
                    <a:pt x="602" y="1493"/>
                    <a:pt x="577" y="1529"/>
                  </a:cubicBezTo>
                  <a:cubicBezTo>
                    <a:pt x="557" y="1558"/>
                    <a:pt x="436" y="1468"/>
                    <a:pt x="419" y="1451"/>
                  </a:cubicBezTo>
                  <a:cubicBezTo>
                    <a:pt x="359" y="1494"/>
                    <a:pt x="92" y="1682"/>
                    <a:pt x="39" y="1682"/>
                  </a:cubicBezTo>
                  <a:cubicBezTo>
                    <a:pt x="34" y="1680"/>
                    <a:pt x="28" y="1678"/>
                    <a:pt x="22" y="1675"/>
                  </a:cubicBezTo>
                  <a:cubicBezTo>
                    <a:pt x="0" y="1507"/>
                    <a:pt x="7" y="1425"/>
                    <a:pt x="137" y="1294"/>
                  </a:cubicBezTo>
                  <a:cubicBezTo>
                    <a:pt x="115" y="1402"/>
                    <a:pt x="73" y="1473"/>
                    <a:pt x="73" y="1583"/>
                  </a:cubicBezTo>
                  <a:cubicBezTo>
                    <a:pt x="223" y="1514"/>
                    <a:pt x="237" y="1520"/>
                    <a:pt x="368" y="1427"/>
                  </a:cubicBezTo>
                  <a:cubicBezTo>
                    <a:pt x="266" y="1361"/>
                    <a:pt x="183" y="1264"/>
                    <a:pt x="93" y="1182"/>
                  </a:cubicBezTo>
                  <a:cubicBezTo>
                    <a:pt x="154" y="1089"/>
                    <a:pt x="866" y="667"/>
                    <a:pt x="907" y="625"/>
                  </a:cubicBezTo>
                  <a:cubicBezTo>
                    <a:pt x="873" y="476"/>
                    <a:pt x="878" y="383"/>
                    <a:pt x="984" y="264"/>
                  </a:cubicBezTo>
                  <a:cubicBezTo>
                    <a:pt x="1029" y="264"/>
                    <a:pt x="1046" y="282"/>
                    <a:pt x="1071" y="319"/>
                  </a:cubicBezTo>
                  <a:cubicBezTo>
                    <a:pt x="1085" y="338"/>
                    <a:pt x="1093" y="358"/>
                    <a:pt x="1108" y="377"/>
                  </a:cubicBezTo>
                  <a:lnTo>
                    <a:pt x="1075" y="404"/>
                  </a:lnTo>
                  <a:cubicBezTo>
                    <a:pt x="1040" y="390"/>
                    <a:pt x="1019" y="356"/>
                    <a:pt x="991" y="332"/>
                  </a:cubicBezTo>
                  <a:cubicBezTo>
                    <a:pt x="934" y="431"/>
                    <a:pt x="932" y="472"/>
                    <a:pt x="961" y="581"/>
                  </a:cubicBezTo>
                  <a:cubicBezTo>
                    <a:pt x="1235" y="393"/>
                    <a:pt x="1498" y="188"/>
                    <a:pt x="1773" y="0"/>
                  </a:cubicBezTo>
                  <a:cubicBezTo>
                    <a:pt x="1872" y="20"/>
                    <a:pt x="2041" y="242"/>
                    <a:pt x="2192" y="290"/>
                  </a:cubicBezTo>
                  <a:close/>
                </a:path>
              </a:pathLst>
            </a:custGeom>
            <a:solidFill>
              <a:srgbClr val="4A63AE"/>
            </a:solidFill>
            <a:ln w="1588" cap="flat">
              <a:solidFill>
                <a:srgbClr val="468BC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6" name="Freeform 38"/>
            <p:cNvSpPr>
              <a:spLocks/>
            </p:cNvSpPr>
            <p:nvPr/>
          </p:nvSpPr>
          <p:spPr bwMode="auto">
            <a:xfrm>
              <a:off x="7469188" y="6192838"/>
              <a:ext cx="171450" cy="120650"/>
            </a:xfrm>
            <a:custGeom>
              <a:avLst/>
              <a:gdLst>
                <a:gd name="T0" fmla="*/ 766 w 797"/>
                <a:gd name="T1" fmla="*/ 390 h 560"/>
                <a:gd name="T2" fmla="*/ 692 w 797"/>
                <a:gd name="T3" fmla="*/ 488 h 560"/>
                <a:gd name="T4" fmla="*/ 564 w 797"/>
                <a:gd name="T5" fmla="*/ 315 h 560"/>
                <a:gd name="T6" fmla="*/ 272 w 797"/>
                <a:gd name="T7" fmla="*/ 66 h 560"/>
                <a:gd name="T8" fmla="*/ 84 w 797"/>
                <a:gd name="T9" fmla="*/ 172 h 560"/>
                <a:gd name="T10" fmla="*/ 591 w 797"/>
                <a:gd name="T11" fmla="*/ 512 h 560"/>
                <a:gd name="T12" fmla="*/ 588 w 797"/>
                <a:gd name="T13" fmla="*/ 560 h 560"/>
                <a:gd name="T14" fmla="*/ 0 w 797"/>
                <a:gd name="T15" fmla="*/ 151 h 560"/>
                <a:gd name="T16" fmla="*/ 285 w 797"/>
                <a:gd name="T17" fmla="*/ 5 h 560"/>
                <a:gd name="T18" fmla="*/ 766 w 797"/>
                <a:gd name="T19" fmla="*/ 390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7" h="560">
                  <a:moveTo>
                    <a:pt x="766" y="390"/>
                  </a:moveTo>
                  <a:cubicBezTo>
                    <a:pt x="766" y="429"/>
                    <a:pt x="738" y="449"/>
                    <a:pt x="692" y="488"/>
                  </a:cubicBezTo>
                  <a:cubicBezTo>
                    <a:pt x="632" y="397"/>
                    <a:pt x="797" y="479"/>
                    <a:pt x="564" y="315"/>
                  </a:cubicBezTo>
                  <a:cubicBezTo>
                    <a:pt x="440" y="227"/>
                    <a:pt x="378" y="174"/>
                    <a:pt x="272" y="66"/>
                  </a:cubicBezTo>
                  <a:cubicBezTo>
                    <a:pt x="225" y="98"/>
                    <a:pt x="138" y="140"/>
                    <a:pt x="84" y="172"/>
                  </a:cubicBezTo>
                  <a:cubicBezTo>
                    <a:pt x="222" y="311"/>
                    <a:pt x="416" y="419"/>
                    <a:pt x="591" y="512"/>
                  </a:cubicBezTo>
                  <a:cubicBezTo>
                    <a:pt x="594" y="526"/>
                    <a:pt x="599" y="549"/>
                    <a:pt x="588" y="560"/>
                  </a:cubicBezTo>
                  <a:cubicBezTo>
                    <a:pt x="344" y="425"/>
                    <a:pt x="165" y="391"/>
                    <a:pt x="0" y="151"/>
                  </a:cubicBezTo>
                  <a:cubicBezTo>
                    <a:pt x="30" y="131"/>
                    <a:pt x="261" y="0"/>
                    <a:pt x="285" y="5"/>
                  </a:cubicBezTo>
                  <a:cubicBezTo>
                    <a:pt x="316" y="11"/>
                    <a:pt x="619" y="300"/>
                    <a:pt x="766" y="390"/>
                  </a:cubicBezTo>
                  <a:close/>
                </a:path>
              </a:pathLst>
            </a:custGeom>
            <a:solidFill>
              <a:srgbClr val="4A63AE"/>
            </a:solidFill>
            <a:ln w="1588" cap="flat">
              <a:solidFill>
                <a:srgbClr val="468BC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7" name="Freeform 39"/>
            <p:cNvSpPr>
              <a:spLocks noEditPoints="1"/>
            </p:cNvSpPr>
            <p:nvPr/>
          </p:nvSpPr>
          <p:spPr bwMode="auto">
            <a:xfrm>
              <a:off x="7607300" y="6115050"/>
              <a:ext cx="120650" cy="80962"/>
            </a:xfrm>
            <a:custGeom>
              <a:avLst/>
              <a:gdLst>
                <a:gd name="T0" fmla="*/ 281 w 561"/>
                <a:gd name="T1" fmla="*/ 0 h 374"/>
                <a:gd name="T2" fmla="*/ 561 w 561"/>
                <a:gd name="T3" fmla="*/ 187 h 374"/>
                <a:gd name="T4" fmla="*/ 281 w 561"/>
                <a:gd name="T5" fmla="*/ 374 h 374"/>
                <a:gd name="T6" fmla="*/ 0 w 561"/>
                <a:gd name="T7" fmla="*/ 187 h 374"/>
                <a:gd name="T8" fmla="*/ 281 w 561"/>
                <a:gd name="T9" fmla="*/ 0 h 374"/>
                <a:gd name="T10" fmla="*/ 294 w 561"/>
                <a:gd name="T11" fmla="*/ 29 h 374"/>
                <a:gd name="T12" fmla="*/ 519 w 561"/>
                <a:gd name="T13" fmla="*/ 183 h 374"/>
                <a:gd name="T14" fmla="*/ 294 w 561"/>
                <a:gd name="T15" fmla="*/ 338 h 374"/>
                <a:gd name="T16" fmla="*/ 70 w 561"/>
                <a:gd name="T17" fmla="*/ 183 h 374"/>
                <a:gd name="T18" fmla="*/ 294 w 561"/>
                <a:gd name="T19" fmla="*/ 29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1" h="374">
                  <a:moveTo>
                    <a:pt x="281" y="0"/>
                  </a:moveTo>
                  <a:cubicBezTo>
                    <a:pt x="435" y="0"/>
                    <a:pt x="561" y="84"/>
                    <a:pt x="561" y="187"/>
                  </a:cubicBezTo>
                  <a:cubicBezTo>
                    <a:pt x="561" y="290"/>
                    <a:pt x="435" y="374"/>
                    <a:pt x="281" y="374"/>
                  </a:cubicBezTo>
                  <a:cubicBezTo>
                    <a:pt x="126" y="374"/>
                    <a:pt x="0" y="290"/>
                    <a:pt x="0" y="187"/>
                  </a:cubicBezTo>
                  <a:cubicBezTo>
                    <a:pt x="0" y="84"/>
                    <a:pt x="126" y="0"/>
                    <a:pt x="281" y="0"/>
                  </a:cubicBezTo>
                  <a:close/>
                  <a:moveTo>
                    <a:pt x="294" y="29"/>
                  </a:moveTo>
                  <a:cubicBezTo>
                    <a:pt x="419" y="29"/>
                    <a:pt x="519" y="98"/>
                    <a:pt x="519" y="183"/>
                  </a:cubicBezTo>
                  <a:cubicBezTo>
                    <a:pt x="519" y="269"/>
                    <a:pt x="419" y="338"/>
                    <a:pt x="294" y="338"/>
                  </a:cubicBezTo>
                  <a:cubicBezTo>
                    <a:pt x="170" y="338"/>
                    <a:pt x="70" y="269"/>
                    <a:pt x="70" y="183"/>
                  </a:cubicBezTo>
                  <a:cubicBezTo>
                    <a:pt x="70" y="98"/>
                    <a:pt x="170" y="29"/>
                    <a:pt x="294" y="29"/>
                  </a:cubicBezTo>
                  <a:close/>
                </a:path>
              </a:pathLst>
            </a:custGeom>
            <a:solidFill>
              <a:srgbClr val="4A63AE"/>
            </a:solidFill>
            <a:ln w="1588" cap="flat">
              <a:solidFill>
                <a:srgbClr val="468BC9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8" name="Oval 25"/>
            <p:cNvSpPr>
              <a:spLocks noChangeArrowheads="1"/>
            </p:cNvSpPr>
            <p:nvPr/>
          </p:nvSpPr>
          <p:spPr bwMode="auto">
            <a:xfrm>
              <a:off x="7292975" y="5702300"/>
              <a:ext cx="1112837" cy="1112837"/>
            </a:xfrm>
            <a:prstGeom prst="ellipse">
              <a:avLst/>
            </a:prstGeom>
            <a:noFill/>
            <a:ln w="31750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pic>
        <p:nvPicPr>
          <p:cNvPr id="89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1432" y="3357153"/>
            <a:ext cx="3620258" cy="964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2111" y="3357153"/>
            <a:ext cx="2406736" cy="126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Freeform 7"/>
          <p:cNvSpPr>
            <a:spLocks/>
          </p:cNvSpPr>
          <p:nvPr/>
        </p:nvSpPr>
        <p:spPr bwMode="auto">
          <a:xfrm>
            <a:off x="7898302" y="3819719"/>
            <a:ext cx="912812" cy="2581082"/>
          </a:xfrm>
          <a:custGeom>
            <a:avLst/>
            <a:gdLst>
              <a:gd name="T0" fmla="*/ 524 w 1135"/>
              <a:gd name="T1" fmla="*/ 2533 h 3175"/>
              <a:gd name="T2" fmla="*/ 502 w 1135"/>
              <a:gd name="T3" fmla="*/ 1816 h 3175"/>
              <a:gd name="T4" fmla="*/ 370 w 1135"/>
              <a:gd name="T5" fmla="*/ 1927 h 3175"/>
              <a:gd name="T6" fmla="*/ 45 w 1135"/>
              <a:gd name="T7" fmla="*/ 2158 h 3175"/>
              <a:gd name="T8" fmla="*/ 291 w 1135"/>
              <a:gd name="T9" fmla="*/ 1860 h 3175"/>
              <a:gd name="T10" fmla="*/ 413 w 1135"/>
              <a:gd name="T11" fmla="*/ 1731 h 3175"/>
              <a:gd name="T12" fmla="*/ 324 w 1135"/>
              <a:gd name="T13" fmla="*/ 1724 h 3175"/>
              <a:gd name="T14" fmla="*/ 0 w 1135"/>
              <a:gd name="T15" fmla="*/ 1672 h 3175"/>
              <a:gd name="T16" fmla="*/ 324 w 1135"/>
              <a:gd name="T17" fmla="*/ 1621 h 3175"/>
              <a:gd name="T18" fmla="*/ 413 w 1135"/>
              <a:gd name="T19" fmla="*/ 1614 h 3175"/>
              <a:gd name="T20" fmla="*/ 335 w 1135"/>
              <a:gd name="T21" fmla="*/ 1534 h 3175"/>
              <a:gd name="T22" fmla="*/ 45 w 1135"/>
              <a:gd name="T23" fmla="*/ 1188 h 3175"/>
              <a:gd name="T24" fmla="*/ 424 w 1135"/>
              <a:gd name="T25" fmla="*/ 1463 h 3175"/>
              <a:gd name="T26" fmla="*/ 502 w 1135"/>
              <a:gd name="T27" fmla="*/ 1529 h 3175"/>
              <a:gd name="T28" fmla="*/ 504 w 1135"/>
              <a:gd name="T29" fmla="*/ 1391 h 3175"/>
              <a:gd name="T30" fmla="*/ 568 w 1135"/>
              <a:gd name="T31" fmla="*/ 0 h 3175"/>
              <a:gd name="T32" fmla="*/ 631 w 1135"/>
              <a:gd name="T33" fmla="*/ 1391 h 3175"/>
              <a:gd name="T34" fmla="*/ 631 w 1135"/>
              <a:gd name="T35" fmla="*/ 1529 h 3175"/>
              <a:gd name="T36" fmla="*/ 728 w 1135"/>
              <a:gd name="T37" fmla="*/ 1449 h 3175"/>
              <a:gd name="T38" fmla="*/ 1091 w 1135"/>
              <a:gd name="T39" fmla="*/ 1185 h 3175"/>
              <a:gd name="T40" fmla="*/ 887 w 1135"/>
              <a:gd name="T41" fmla="*/ 1437 h 3175"/>
              <a:gd name="T42" fmla="*/ 723 w 1135"/>
              <a:gd name="T43" fmla="*/ 1614 h 3175"/>
              <a:gd name="T44" fmla="*/ 877 w 1135"/>
              <a:gd name="T45" fmla="*/ 1627 h 3175"/>
              <a:gd name="T46" fmla="*/ 1135 w 1135"/>
              <a:gd name="T47" fmla="*/ 1672 h 3175"/>
              <a:gd name="T48" fmla="*/ 877 w 1135"/>
              <a:gd name="T49" fmla="*/ 1718 h 3175"/>
              <a:gd name="T50" fmla="*/ 723 w 1135"/>
              <a:gd name="T51" fmla="*/ 1731 h 3175"/>
              <a:gd name="T52" fmla="*/ 894 w 1135"/>
              <a:gd name="T53" fmla="*/ 1913 h 3175"/>
              <a:gd name="T54" fmla="*/ 1091 w 1135"/>
              <a:gd name="T55" fmla="*/ 2158 h 3175"/>
              <a:gd name="T56" fmla="*/ 828 w 1135"/>
              <a:gd name="T57" fmla="*/ 1975 h 3175"/>
              <a:gd name="T58" fmla="*/ 631 w 1135"/>
              <a:gd name="T59" fmla="*/ 1816 h 3175"/>
              <a:gd name="T60" fmla="*/ 610 w 1135"/>
              <a:gd name="T61" fmla="*/ 2533 h 3175"/>
              <a:gd name="T62" fmla="*/ 568 w 1135"/>
              <a:gd name="T63" fmla="*/ 3175 h 3175"/>
              <a:gd name="T64" fmla="*/ 524 w 1135"/>
              <a:gd name="T65" fmla="*/ 2533 h 3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35" h="3175">
                <a:moveTo>
                  <a:pt x="524" y="2533"/>
                </a:moveTo>
                <a:cubicBezTo>
                  <a:pt x="514" y="2293"/>
                  <a:pt x="506" y="2056"/>
                  <a:pt x="502" y="1816"/>
                </a:cubicBezTo>
                <a:cubicBezTo>
                  <a:pt x="461" y="1850"/>
                  <a:pt x="411" y="1892"/>
                  <a:pt x="370" y="1927"/>
                </a:cubicBezTo>
                <a:cubicBezTo>
                  <a:pt x="268" y="2012"/>
                  <a:pt x="158" y="2085"/>
                  <a:pt x="45" y="2158"/>
                </a:cubicBezTo>
                <a:cubicBezTo>
                  <a:pt x="116" y="2052"/>
                  <a:pt x="205" y="1955"/>
                  <a:pt x="291" y="1860"/>
                </a:cubicBezTo>
                <a:cubicBezTo>
                  <a:pt x="330" y="1817"/>
                  <a:pt x="372" y="1773"/>
                  <a:pt x="413" y="1731"/>
                </a:cubicBezTo>
                <a:lnTo>
                  <a:pt x="324" y="1724"/>
                </a:lnTo>
                <a:cubicBezTo>
                  <a:pt x="210" y="1715"/>
                  <a:pt x="111" y="1697"/>
                  <a:pt x="0" y="1672"/>
                </a:cubicBezTo>
                <a:cubicBezTo>
                  <a:pt x="103" y="1649"/>
                  <a:pt x="217" y="1630"/>
                  <a:pt x="324" y="1621"/>
                </a:cubicBezTo>
                <a:lnTo>
                  <a:pt x="413" y="1614"/>
                </a:lnTo>
                <a:lnTo>
                  <a:pt x="335" y="1534"/>
                </a:lnTo>
                <a:cubicBezTo>
                  <a:pt x="232" y="1430"/>
                  <a:pt x="140" y="1319"/>
                  <a:pt x="45" y="1188"/>
                </a:cubicBezTo>
                <a:cubicBezTo>
                  <a:pt x="153" y="1250"/>
                  <a:pt x="314" y="1369"/>
                  <a:pt x="424" y="1463"/>
                </a:cubicBezTo>
                <a:lnTo>
                  <a:pt x="502" y="1529"/>
                </a:lnTo>
                <a:lnTo>
                  <a:pt x="504" y="1391"/>
                </a:lnTo>
                <a:cubicBezTo>
                  <a:pt x="504" y="917"/>
                  <a:pt x="533" y="480"/>
                  <a:pt x="568" y="0"/>
                </a:cubicBezTo>
                <a:cubicBezTo>
                  <a:pt x="600" y="491"/>
                  <a:pt x="632" y="911"/>
                  <a:pt x="631" y="1391"/>
                </a:cubicBezTo>
                <a:lnTo>
                  <a:pt x="631" y="1529"/>
                </a:lnTo>
                <a:lnTo>
                  <a:pt x="728" y="1449"/>
                </a:lnTo>
                <a:cubicBezTo>
                  <a:pt x="851" y="1348"/>
                  <a:pt x="960" y="1272"/>
                  <a:pt x="1091" y="1185"/>
                </a:cubicBezTo>
                <a:cubicBezTo>
                  <a:pt x="1028" y="1274"/>
                  <a:pt x="959" y="1356"/>
                  <a:pt x="887" y="1437"/>
                </a:cubicBezTo>
                <a:cubicBezTo>
                  <a:pt x="833" y="1497"/>
                  <a:pt x="778" y="1555"/>
                  <a:pt x="723" y="1614"/>
                </a:cubicBezTo>
                <a:cubicBezTo>
                  <a:pt x="775" y="1618"/>
                  <a:pt x="826" y="1622"/>
                  <a:pt x="877" y="1627"/>
                </a:cubicBezTo>
                <a:cubicBezTo>
                  <a:pt x="959" y="1636"/>
                  <a:pt x="1056" y="1652"/>
                  <a:pt x="1135" y="1672"/>
                </a:cubicBezTo>
                <a:cubicBezTo>
                  <a:pt x="1048" y="1692"/>
                  <a:pt x="967" y="1708"/>
                  <a:pt x="877" y="1718"/>
                </a:cubicBezTo>
                <a:cubicBezTo>
                  <a:pt x="826" y="1723"/>
                  <a:pt x="775" y="1727"/>
                  <a:pt x="723" y="1731"/>
                </a:cubicBezTo>
                <a:cubicBezTo>
                  <a:pt x="780" y="1792"/>
                  <a:pt x="839" y="1851"/>
                  <a:pt x="894" y="1913"/>
                </a:cubicBezTo>
                <a:cubicBezTo>
                  <a:pt x="960" y="1989"/>
                  <a:pt x="1034" y="2074"/>
                  <a:pt x="1091" y="2158"/>
                </a:cubicBezTo>
                <a:cubicBezTo>
                  <a:pt x="1001" y="2104"/>
                  <a:pt x="910" y="2036"/>
                  <a:pt x="828" y="1975"/>
                </a:cubicBezTo>
                <a:cubicBezTo>
                  <a:pt x="761" y="1923"/>
                  <a:pt x="696" y="1870"/>
                  <a:pt x="631" y="1816"/>
                </a:cubicBezTo>
                <a:cubicBezTo>
                  <a:pt x="631" y="2057"/>
                  <a:pt x="623" y="2292"/>
                  <a:pt x="610" y="2533"/>
                </a:cubicBezTo>
                <a:cubicBezTo>
                  <a:pt x="599" y="2752"/>
                  <a:pt x="578" y="2932"/>
                  <a:pt x="568" y="3175"/>
                </a:cubicBezTo>
                <a:cubicBezTo>
                  <a:pt x="553" y="2927"/>
                  <a:pt x="538" y="2758"/>
                  <a:pt x="524" y="2533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dirty="0">
              <a:latin typeface="Blackoak Std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8604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7_Roomy Gray for Misc Refs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11480" y="65088"/>
            <a:ext cx="8321358" cy="437832"/>
          </a:xfrm>
        </p:spPr>
        <p:txBody>
          <a:bodyPr anchor="t" anchorCtr="0">
            <a:noAutofit/>
          </a:bodyPr>
          <a:lstStyle>
            <a:lvl1pPr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Vector</a:t>
            </a:r>
          </a:p>
        </p:txBody>
      </p:sp>
      <p:pic>
        <p:nvPicPr>
          <p:cNvPr id="4710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7864" y="550543"/>
            <a:ext cx="3121291" cy="1044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Date Placeholder 2"/>
          <p:cNvSpPr>
            <a:spLocks noGrp="1"/>
          </p:cNvSpPr>
          <p:nvPr>
            <p:ph type="dt" sz="half" idx="27"/>
          </p:nvPr>
        </p:nvSpPr>
        <p:spPr>
          <a:xfrm>
            <a:off x="6111376" y="6959265"/>
            <a:ext cx="2537554" cy="20005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20504" cy="2154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13" name="Slide Number Placeholder 7"/>
          <p:cNvSpPr>
            <a:spLocks noGrp="1"/>
          </p:cNvSpPr>
          <p:nvPr>
            <p:ph type="sldNum" sz="quarter" idx="29"/>
          </p:nvPr>
        </p:nvSpPr>
        <p:spPr>
          <a:xfrm>
            <a:off x="8849790" y="6897710"/>
            <a:ext cx="218008" cy="261610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47114" name="Group 47113"/>
          <p:cNvGrpSpPr/>
          <p:nvPr/>
        </p:nvGrpSpPr>
        <p:grpSpPr>
          <a:xfrm>
            <a:off x="465138" y="1603586"/>
            <a:ext cx="3803650" cy="769938"/>
            <a:chOff x="465138" y="3060701"/>
            <a:chExt cx="3803650" cy="769938"/>
          </a:xfrm>
        </p:grpSpPr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465138" y="3060701"/>
              <a:ext cx="471488" cy="623888"/>
            </a:xfrm>
            <a:custGeom>
              <a:avLst/>
              <a:gdLst>
                <a:gd name="T0" fmla="*/ 2179 w 2179"/>
                <a:gd name="T1" fmla="*/ 2738 h 2882"/>
                <a:gd name="T2" fmla="*/ 2179 w 2179"/>
                <a:gd name="T3" fmla="*/ 2738 h 2882"/>
                <a:gd name="T4" fmla="*/ 2034 w 2179"/>
                <a:gd name="T5" fmla="*/ 2882 h 2882"/>
                <a:gd name="T6" fmla="*/ 145 w 2179"/>
                <a:gd name="T7" fmla="*/ 2882 h 2882"/>
                <a:gd name="T8" fmla="*/ 0 w 2179"/>
                <a:gd name="T9" fmla="*/ 2738 h 2882"/>
                <a:gd name="T10" fmla="*/ 0 w 2179"/>
                <a:gd name="T11" fmla="*/ 146 h 2882"/>
                <a:gd name="T12" fmla="*/ 145 w 2179"/>
                <a:gd name="T13" fmla="*/ 0 h 2882"/>
                <a:gd name="T14" fmla="*/ 2034 w 2179"/>
                <a:gd name="T15" fmla="*/ 0 h 2882"/>
                <a:gd name="T16" fmla="*/ 2179 w 2179"/>
                <a:gd name="T17" fmla="*/ 146 h 2882"/>
                <a:gd name="T18" fmla="*/ 2179 w 2179"/>
                <a:gd name="T19" fmla="*/ 2738 h 2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9" h="2882">
                  <a:moveTo>
                    <a:pt x="2179" y="2738"/>
                  </a:moveTo>
                  <a:lnTo>
                    <a:pt x="2179" y="2738"/>
                  </a:lnTo>
                  <a:cubicBezTo>
                    <a:pt x="2179" y="2818"/>
                    <a:pt x="2114" y="2882"/>
                    <a:pt x="2034" y="2882"/>
                  </a:cubicBezTo>
                  <a:lnTo>
                    <a:pt x="145" y="2882"/>
                  </a:lnTo>
                  <a:cubicBezTo>
                    <a:pt x="65" y="2882"/>
                    <a:pt x="0" y="2818"/>
                    <a:pt x="0" y="2738"/>
                  </a:cubicBezTo>
                  <a:lnTo>
                    <a:pt x="0" y="146"/>
                  </a:lnTo>
                  <a:cubicBezTo>
                    <a:pt x="0" y="66"/>
                    <a:pt x="65" y="0"/>
                    <a:pt x="145" y="0"/>
                  </a:cubicBezTo>
                  <a:lnTo>
                    <a:pt x="2034" y="0"/>
                  </a:lnTo>
                  <a:cubicBezTo>
                    <a:pt x="2114" y="0"/>
                    <a:pt x="2179" y="66"/>
                    <a:pt x="2179" y="146"/>
                  </a:cubicBezTo>
                  <a:lnTo>
                    <a:pt x="2179" y="27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1646238" y="3063876"/>
              <a:ext cx="244475" cy="766763"/>
            </a:xfrm>
            <a:custGeom>
              <a:avLst/>
              <a:gdLst>
                <a:gd name="T0" fmla="*/ 524 w 1135"/>
                <a:gd name="T1" fmla="*/ 2828 h 3545"/>
                <a:gd name="T2" fmla="*/ 502 w 1135"/>
                <a:gd name="T3" fmla="*/ 2028 h 3545"/>
                <a:gd name="T4" fmla="*/ 370 w 1135"/>
                <a:gd name="T5" fmla="*/ 2151 h 3545"/>
                <a:gd name="T6" fmla="*/ 45 w 1135"/>
                <a:gd name="T7" fmla="*/ 2409 h 3545"/>
                <a:gd name="T8" fmla="*/ 291 w 1135"/>
                <a:gd name="T9" fmla="*/ 2077 h 3545"/>
                <a:gd name="T10" fmla="*/ 412 w 1135"/>
                <a:gd name="T11" fmla="*/ 1933 h 3545"/>
                <a:gd name="T12" fmla="*/ 324 w 1135"/>
                <a:gd name="T13" fmla="*/ 1925 h 3545"/>
                <a:gd name="T14" fmla="*/ 0 w 1135"/>
                <a:gd name="T15" fmla="*/ 1867 h 3545"/>
                <a:gd name="T16" fmla="*/ 324 w 1135"/>
                <a:gd name="T17" fmla="*/ 1810 h 3545"/>
                <a:gd name="T18" fmla="*/ 412 w 1135"/>
                <a:gd name="T19" fmla="*/ 1802 h 3545"/>
                <a:gd name="T20" fmla="*/ 335 w 1135"/>
                <a:gd name="T21" fmla="*/ 1713 h 3545"/>
                <a:gd name="T22" fmla="*/ 45 w 1135"/>
                <a:gd name="T23" fmla="*/ 1326 h 3545"/>
                <a:gd name="T24" fmla="*/ 424 w 1135"/>
                <a:gd name="T25" fmla="*/ 1634 h 3545"/>
                <a:gd name="T26" fmla="*/ 502 w 1135"/>
                <a:gd name="T27" fmla="*/ 1708 h 3545"/>
                <a:gd name="T28" fmla="*/ 504 w 1135"/>
                <a:gd name="T29" fmla="*/ 1553 h 3545"/>
                <a:gd name="T30" fmla="*/ 568 w 1135"/>
                <a:gd name="T31" fmla="*/ 0 h 3545"/>
                <a:gd name="T32" fmla="*/ 631 w 1135"/>
                <a:gd name="T33" fmla="*/ 1553 h 3545"/>
                <a:gd name="T34" fmla="*/ 631 w 1135"/>
                <a:gd name="T35" fmla="*/ 1708 h 3545"/>
                <a:gd name="T36" fmla="*/ 728 w 1135"/>
                <a:gd name="T37" fmla="*/ 1618 h 3545"/>
                <a:gd name="T38" fmla="*/ 1091 w 1135"/>
                <a:gd name="T39" fmla="*/ 1323 h 3545"/>
                <a:gd name="T40" fmla="*/ 887 w 1135"/>
                <a:gd name="T41" fmla="*/ 1605 h 3545"/>
                <a:gd name="T42" fmla="*/ 723 w 1135"/>
                <a:gd name="T43" fmla="*/ 1802 h 3545"/>
                <a:gd name="T44" fmla="*/ 877 w 1135"/>
                <a:gd name="T45" fmla="*/ 1817 h 3545"/>
                <a:gd name="T46" fmla="*/ 1135 w 1135"/>
                <a:gd name="T47" fmla="*/ 1867 h 3545"/>
                <a:gd name="T48" fmla="*/ 877 w 1135"/>
                <a:gd name="T49" fmla="*/ 1918 h 3545"/>
                <a:gd name="T50" fmla="*/ 723 w 1135"/>
                <a:gd name="T51" fmla="*/ 1933 h 3545"/>
                <a:gd name="T52" fmla="*/ 894 w 1135"/>
                <a:gd name="T53" fmla="*/ 2136 h 3545"/>
                <a:gd name="T54" fmla="*/ 1091 w 1135"/>
                <a:gd name="T55" fmla="*/ 2409 h 3545"/>
                <a:gd name="T56" fmla="*/ 828 w 1135"/>
                <a:gd name="T57" fmla="*/ 2205 h 3545"/>
                <a:gd name="T58" fmla="*/ 631 w 1135"/>
                <a:gd name="T59" fmla="*/ 2028 h 3545"/>
                <a:gd name="T60" fmla="*/ 610 w 1135"/>
                <a:gd name="T61" fmla="*/ 2828 h 3545"/>
                <a:gd name="T62" fmla="*/ 568 w 1135"/>
                <a:gd name="T63" fmla="*/ 3545 h 3545"/>
                <a:gd name="T64" fmla="*/ 524 w 1135"/>
                <a:gd name="T65" fmla="*/ 2828 h 3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35" h="3545">
                  <a:moveTo>
                    <a:pt x="524" y="2828"/>
                  </a:moveTo>
                  <a:cubicBezTo>
                    <a:pt x="514" y="2560"/>
                    <a:pt x="506" y="2296"/>
                    <a:pt x="502" y="2028"/>
                  </a:cubicBezTo>
                  <a:cubicBezTo>
                    <a:pt x="461" y="2066"/>
                    <a:pt x="411" y="2113"/>
                    <a:pt x="370" y="2151"/>
                  </a:cubicBezTo>
                  <a:cubicBezTo>
                    <a:pt x="267" y="2246"/>
                    <a:pt x="158" y="2328"/>
                    <a:pt x="45" y="2409"/>
                  </a:cubicBezTo>
                  <a:cubicBezTo>
                    <a:pt x="116" y="2292"/>
                    <a:pt x="205" y="2183"/>
                    <a:pt x="291" y="2077"/>
                  </a:cubicBezTo>
                  <a:cubicBezTo>
                    <a:pt x="330" y="2028"/>
                    <a:pt x="371" y="1980"/>
                    <a:pt x="412" y="1933"/>
                  </a:cubicBezTo>
                  <a:lnTo>
                    <a:pt x="324" y="1925"/>
                  </a:lnTo>
                  <a:cubicBezTo>
                    <a:pt x="209" y="1915"/>
                    <a:pt x="111" y="1895"/>
                    <a:pt x="0" y="1867"/>
                  </a:cubicBezTo>
                  <a:cubicBezTo>
                    <a:pt x="103" y="1841"/>
                    <a:pt x="217" y="1820"/>
                    <a:pt x="324" y="1810"/>
                  </a:cubicBezTo>
                  <a:lnTo>
                    <a:pt x="412" y="1802"/>
                  </a:lnTo>
                  <a:lnTo>
                    <a:pt x="335" y="1713"/>
                  </a:lnTo>
                  <a:cubicBezTo>
                    <a:pt x="232" y="1596"/>
                    <a:pt x="140" y="1472"/>
                    <a:pt x="45" y="1326"/>
                  </a:cubicBezTo>
                  <a:cubicBezTo>
                    <a:pt x="153" y="1396"/>
                    <a:pt x="314" y="1529"/>
                    <a:pt x="424" y="1634"/>
                  </a:cubicBezTo>
                  <a:lnTo>
                    <a:pt x="502" y="1708"/>
                  </a:lnTo>
                  <a:lnTo>
                    <a:pt x="504" y="1553"/>
                  </a:lnTo>
                  <a:cubicBezTo>
                    <a:pt x="504" y="1024"/>
                    <a:pt x="533" y="536"/>
                    <a:pt x="568" y="0"/>
                  </a:cubicBezTo>
                  <a:cubicBezTo>
                    <a:pt x="600" y="548"/>
                    <a:pt x="632" y="1017"/>
                    <a:pt x="631" y="1553"/>
                  </a:cubicBezTo>
                  <a:lnTo>
                    <a:pt x="631" y="1708"/>
                  </a:lnTo>
                  <a:lnTo>
                    <a:pt x="728" y="1618"/>
                  </a:lnTo>
                  <a:cubicBezTo>
                    <a:pt x="851" y="1506"/>
                    <a:pt x="960" y="1420"/>
                    <a:pt x="1091" y="1323"/>
                  </a:cubicBezTo>
                  <a:cubicBezTo>
                    <a:pt x="1028" y="1423"/>
                    <a:pt x="959" y="1515"/>
                    <a:pt x="887" y="1605"/>
                  </a:cubicBezTo>
                  <a:cubicBezTo>
                    <a:pt x="833" y="1671"/>
                    <a:pt x="778" y="1736"/>
                    <a:pt x="723" y="1802"/>
                  </a:cubicBezTo>
                  <a:cubicBezTo>
                    <a:pt x="775" y="1807"/>
                    <a:pt x="826" y="1811"/>
                    <a:pt x="877" y="1817"/>
                  </a:cubicBezTo>
                  <a:cubicBezTo>
                    <a:pt x="959" y="1827"/>
                    <a:pt x="1056" y="1844"/>
                    <a:pt x="1135" y="1867"/>
                  </a:cubicBezTo>
                  <a:cubicBezTo>
                    <a:pt x="1048" y="1889"/>
                    <a:pt x="967" y="1908"/>
                    <a:pt x="877" y="1918"/>
                  </a:cubicBezTo>
                  <a:cubicBezTo>
                    <a:pt x="826" y="1924"/>
                    <a:pt x="775" y="1929"/>
                    <a:pt x="723" y="1933"/>
                  </a:cubicBezTo>
                  <a:cubicBezTo>
                    <a:pt x="780" y="2001"/>
                    <a:pt x="839" y="2067"/>
                    <a:pt x="894" y="2136"/>
                  </a:cubicBezTo>
                  <a:cubicBezTo>
                    <a:pt x="960" y="2221"/>
                    <a:pt x="1034" y="2316"/>
                    <a:pt x="1091" y="2409"/>
                  </a:cubicBezTo>
                  <a:cubicBezTo>
                    <a:pt x="1001" y="2350"/>
                    <a:pt x="910" y="2274"/>
                    <a:pt x="828" y="2205"/>
                  </a:cubicBezTo>
                  <a:cubicBezTo>
                    <a:pt x="761" y="2147"/>
                    <a:pt x="696" y="2088"/>
                    <a:pt x="631" y="2028"/>
                  </a:cubicBezTo>
                  <a:cubicBezTo>
                    <a:pt x="631" y="2297"/>
                    <a:pt x="623" y="2560"/>
                    <a:pt x="610" y="2828"/>
                  </a:cubicBezTo>
                  <a:cubicBezTo>
                    <a:pt x="599" y="3073"/>
                    <a:pt x="577" y="3273"/>
                    <a:pt x="568" y="3545"/>
                  </a:cubicBezTo>
                  <a:cubicBezTo>
                    <a:pt x="553" y="3268"/>
                    <a:pt x="538" y="3079"/>
                    <a:pt x="524" y="282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" name="Freeform 12"/>
            <p:cNvSpPr>
              <a:spLocks noEditPoints="1"/>
            </p:cNvSpPr>
            <p:nvPr/>
          </p:nvSpPr>
          <p:spPr bwMode="auto">
            <a:xfrm>
              <a:off x="465138" y="3060701"/>
              <a:ext cx="471488" cy="623888"/>
            </a:xfrm>
            <a:custGeom>
              <a:avLst/>
              <a:gdLst>
                <a:gd name="T0" fmla="*/ 2179 w 2179"/>
                <a:gd name="T1" fmla="*/ 2738 h 2882"/>
                <a:gd name="T2" fmla="*/ 2179 w 2179"/>
                <a:gd name="T3" fmla="*/ 2738 h 2882"/>
                <a:gd name="T4" fmla="*/ 2034 w 2179"/>
                <a:gd name="T5" fmla="*/ 2882 h 2882"/>
                <a:gd name="T6" fmla="*/ 145 w 2179"/>
                <a:gd name="T7" fmla="*/ 2882 h 2882"/>
                <a:gd name="T8" fmla="*/ 0 w 2179"/>
                <a:gd name="T9" fmla="*/ 2738 h 2882"/>
                <a:gd name="T10" fmla="*/ 0 w 2179"/>
                <a:gd name="T11" fmla="*/ 146 h 2882"/>
                <a:gd name="T12" fmla="*/ 145 w 2179"/>
                <a:gd name="T13" fmla="*/ 0 h 2882"/>
                <a:gd name="T14" fmla="*/ 2034 w 2179"/>
                <a:gd name="T15" fmla="*/ 0 h 2882"/>
                <a:gd name="T16" fmla="*/ 2179 w 2179"/>
                <a:gd name="T17" fmla="*/ 146 h 2882"/>
                <a:gd name="T18" fmla="*/ 2179 w 2179"/>
                <a:gd name="T19" fmla="*/ 2738 h 2882"/>
                <a:gd name="T20" fmla="*/ 1706 w 2179"/>
                <a:gd name="T21" fmla="*/ 1217 h 2882"/>
                <a:gd name="T22" fmla="*/ 1706 w 2179"/>
                <a:gd name="T23" fmla="*/ 1217 h 2882"/>
                <a:gd name="T24" fmla="*/ 1107 w 2179"/>
                <a:gd name="T25" fmla="*/ 508 h 2882"/>
                <a:gd name="T26" fmla="*/ 508 w 2179"/>
                <a:gd name="T27" fmla="*/ 1217 h 2882"/>
                <a:gd name="T28" fmla="*/ 236 w 2179"/>
                <a:gd name="T29" fmla="*/ 1731 h 2882"/>
                <a:gd name="T30" fmla="*/ 672 w 2179"/>
                <a:gd name="T31" fmla="*/ 2141 h 2882"/>
                <a:gd name="T32" fmla="*/ 911 w 2179"/>
                <a:gd name="T33" fmla="*/ 2089 h 2882"/>
                <a:gd name="T34" fmla="*/ 1087 w 2179"/>
                <a:gd name="T35" fmla="*/ 1349 h 2882"/>
                <a:gd name="T36" fmla="*/ 1107 w 2179"/>
                <a:gd name="T37" fmla="*/ 685 h 2882"/>
                <a:gd name="T38" fmla="*/ 1216 w 2179"/>
                <a:gd name="T39" fmla="*/ 1385 h 2882"/>
                <a:gd name="T40" fmla="*/ 936 w 2179"/>
                <a:gd name="T41" fmla="*/ 2401 h 2882"/>
                <a:gd name="T42" fmla="*/ 1280 w 2179"/>
                <a:gd name="T43" fmla="*/ 2401 h 2882"/>
                <a:gd name="T44" fmla="*/ 1205 w 2179"/>
                <a:gd name="T45" fmla="*/ 2094 h 2882"/>
                <a:gd name="T46" fmla="*/ 1544 w 2179"/>
                <a:gd name="T47" fmla="*/ 2164 h 2882"/>
                <a:gd name="T48" fmla="*/ 1980 w 2179"/>
                <a:gd name="T49" fmla="*/ 1732 h 2882"/>
                <a:gd name="T50" fmla="*/ 1706 w 2179"/>
                <a:gd name="T51" fmla="*/ 1217 h 2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79" h="2882">
                  <a:moveTo>
                    <a:pt x="2179" y="2738"/>
                  </a:moveTo>
                  <a:lnTo>
                    <a:pt x="2179" y="2738"/>
                  </a:lnTo>
                  <a:cubicBezTo>
                    <a:pt x="2179" y="2818"/>
                    <a:pt x="2114" y="2882"/>
                    <a:pt x="2034" y="2882"/>
                  </a:cubicBezTo>
                  <a:lnTo>
                    <a:pt x="145" y="2882"/>
                  </a:lnTo>
                  <a:cubicBezTo>
                    <a:pt x="65" y="2882"/>
                    <a:pt x="0" y="2818"/>
                    <a:pt x="0" y="2738"/>
                  </a:cubicBezTo>
                  <a:lnTo>
                    <a:pt x="0" y="146"/>
                  </a:lnTo>
                  <a:cubicBezTo>
                    <a:pt x="0" y="66"/>
                    <a:pt x="65" y="0"/>
                    <a:pt x="145" y="0"/>
                  </a:cubicBezTo>
                  <a:lnTo>
                    <a:pt x="2034" y="0"/>
                  </a:lnTo>
                  <a:cubicBezTo>
                    <a:pt x="2114" y="0"/>
                    <a:pt x="2179" y="66"/>
                    <a:pt x="2179" y="146"/>
                  </a:cubicBezTo>
                  <a:lnTo>
                    <a:pt x="2179" y="2738"/>
                  </a:lnTo>
                  <a:close/>
                  <a:moveTo>
                    <a:pt x="1706" y="1217"/>
                  </a:moveTo>
                  <a:lnTo>
                    <a:pt x="1706" y="1217"/>
                  </a:lnTo>
                  <a:lnTo>
                    <a:pt x="1107" y="508"/>
                  </a:lnTo>
                  <a:lnTo>
                    <a:pt x="508" y="1217"/>
                  </a:lnTo>
                  <a:cubicBezTo>
                    <a:pt x="508" y="1217"/>
                    <a:pt x="236" y="1511"/>
                    <a:pt x="236" y="1731"/>
                  </a:cubicBezTo>
                  <a:cubicBezTo>
                    <a:pt x="236" y="1987"/>
                    <a:pt x="466" y="2141"/>
                    <a:pt x="672" y="2141"/>
                  </a:cubicBezTo>
                  <a:cubicBezTo>
                    <a:pt x="785" y="2141"/>
                    <a:pt x="857" y="2114"/>
                    <a:pt x="911" y="2089"/>
                  </a:cubicBezTo>
                  <a:cubicBezTo>
                    <a:pt x="912" y="2083"/>
                    <a:pt x="1025" y="1856"/>
                    <a:pt x="1087" y="1349"/>
                  </a:cubicBezTo>
                  <a:cubicBezTo>
                    <a:pt x="1129" y="1010"/>
                    <a:pt x="1107" y="685"/>
                    <a:pt x="1107" y="685"/>
                  </a:cubicBezTo>
                  <a:cubicBezTo>
                    <a:pt x="1107" y="685"/>
                    <a:pt x="1214" y="987"/>
                    <a:pt x="1216" y="1385"/>
                  </a:cubicBezTo>
                  <a:cubicBezTo>
                    <a:pt x="1216" y="1782"/>
                    <a:pt x="997" y="2338"/>
                    <a:pt x="936" y="2401"/>
                  </a:cubicBezTo>
                  <a:lnTo>
                    <a:pt x="1280" y="2401"/>
                  </a:lnTo>
                  <a:cubicBezTo>
                    <a:pt x="1150" y="2296"/>
                    <a:pt x="1140" y="2094"/>
                    <a:pt x="1205" y="2094"/>
                  </a:cubicBezTo>
                  <a:cubicBezTo>
                    <a:pt x="1268" y="2094"/>
                    <a:pt x="1338" y="2163"/>
                    <a:pt x="1544" y="2164"/>
                  </a:cubicBezTo>
                  <a:cubicBezTo>
                    <a:pt x="1752" y="2164"/>
                    <a:pt x="1980" y="1987"/>
                    <a:pt x="1980" y="1732"/>
                  </a:cubicBezTo>
                  <a:cubicBezTo>
                    <a:pt x="1980" y="1513"/>
                    <a:pt x="1706" y="1217"/>
                    <a:pt x="1706" y="1217"/>
                  </a:cubicBezTo>
                  <a:close/>
                </a:path>
              </a:pathLst>
            </a:custGeom>
            <a:solidFill>
              <a:srgbClr val="71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" name="Freeform 13"/>
            <p:cNvSpPr>
              <a:spLocks noEditPoints="1"/>
            </p:cNvSpPr>
            <p:nvPr/>
          </p:nvSpPr>
          <p:spPr bwMode="auto">
            <a:xfrm>
              <a:off x="974725" y="3144838"/>
              <a:ext cx="328613" cy="230188"/>
            </a:xfrm>
            <a:custGeom>
              <a:avLst/>
              <a:gdLst>
                <a:gd name="T0" fmla="*/ 397 w 1522"/>
                <a:gd name="T1" fmla="*/ 0 h 1067"/>
                <a:gd name="T2" fmla="*/ 0 w 1522"/>
                <a:gd name="T3" fmla="*/ 1056 h 1067"/>
                <a:gd name="T4" fmla="*/ 137 w 1522"/>
                <a:gd name="T5" fmla="*/ 1056 h 1067"/>
                <a:gd name="T6" fmla="*/ 209 w 1522"/>
                <a:gd name="T7" fmla="*/ 850 h 1067"/>
                <a:gd name="T8" fmla="*/ 419 w 1522"/>
                <a:gd name="T9" fmla="*/ 850 h 1067"/>
                <a:gd name="T10" fmla="*/ 426 w 1522"/>
                <a:gd name="T11" fmla="*/ 1056 h 1067"/>
                <a:gd name="T12" fmla="*/ 567 w 1522"/>
                <a:gd name="T13" fmla="*/ 1056 h 1067"/>
                <a:gd name="T14" fmla="*/ 507 w 1522"/>
                <a:gd name="T15" fmla="*/ 0 h 1067"/>
                <a:gd name="T16" fmla="*/ 397 w 1522"/>
                <a:gd name="T17" fmla="*/ 0 h 1067"/>
                <a:gd name="T18" fmla="*/ 416 w 1522"/>
                <a:gd name="T19" fmla="*/ 741 h 1067"/>
                <a:gd name="T20" fmla="*/ 248 w 1522"/>
                <a:gd name="T21" fmla="*/ 741 h 1067"/>
                <a:gd name="T22" fmla="*/ 416 w 1522"/>
                <a:gd name="T23" fmla="*/ 204 h 1067"/>
                <a:gd name="T24" fmla="*/ 419 w 1522"/>
                <a:gd name="T25" fmla="*/ 204 h 1067"/>
                <a:gd name="T26" fmla="*/ 412 w 1522"/>
                <a:gd name="T27" fmla="*/ 588 h 1067"/>
                <a:gd name="T28" fmla="*/ 416 w 1522"/>
                <a:gd name="T29" fmla="*/ 741 h 1067"/>
                <a:gd name="T30" fmla="*/ 1041 w 1522"/>
                <a:gd name="T31" fmla="*/ 361 h 1067"/>
                <a:gd name="T32" fmla="*/ 939 w 1522"/>
                <a:gd name="T33" fmla="*/ 337 h 1067"/>
                <a:gd name="T34" fmla="*/ 670 w 1522"/>
                <a:gd name="T35" fmla="*/ 709 h 1067"/>
                <a:gd name="T36" fmla="*/ 823 w 1522"/>
                <a:gd name="T37" fmla="*/ 1067 h 1067"/>
                <a:gd name="T38" fmla="*/ 933 w 1522"/>
                <a:gd name="T39" fmla="*/ 1039 h 1067"/>
                <a:gd name="T40" fmla="*/ 953 w 1522"/>
                <a:gd name="T41" fmla="*/ 917 h 1067"/>
                <a:gd name="T42" fmla="*/ 881 w 1522"/>
                <a:gd name="T43" fmla="*/ 944 h 1067"/>
                <a:gd name="T44" fmla="*/ 807 w 1522"/>
                <a:gd name="T45" fmla="*/ 696 h 1067"/>
                <a:gd name="T46" fmla="*/ 960 w 1522"/>
                <a:gd name="T47" fmla="*/ 461 h 1067"/>
                <a:gd name="T48" fmla="*/ 1017 w 1522"/>
                <a:gd name="T49" fmla="*/ 494 h 1067"/>
                <a:gd name="T50" fmla="*/ 1020 w 1522"/>
                <a:gd name="T51" fmla="*/ 494 h 1067"/>
                <a:gd name="T52" fmla="*/ 1041 w 1522"/>
                <a:gd name="T53" fmla="*/ 361 h 1067"/>
                <a:gd name="T54" fmla="*/ 1207 w 1522"/>
                <a:gd name="T55" fmla="*/ 634 h 1067"/>
                <a:gd name="T56" fmla="*/ 1312 w 1522"/>
                <a:gd name="T57" fmla="*/ 455 h 1067"/>
                <a:gd name="T58" fmla="*/ 1363 w 1522"/>
                <a:gd name="T59" fmla="*/ 634 h 1067"/>
                <a:gd name="T60" fmla="*/ 1207 w 1522"/>
                <a:gd name="T61" fmla="*/ 634 h 1067"/>
                <a:gd name="T62" fmla="*/ 1483 w 1522"/>
                <a:gd name="T63" fmla="*/ 728 h 1067"/>
                <a:gd name="T64" fmla="*/ 1485 w 1522"/>
                <a:gd name="T65" fmla="*/ 707 h 1067"/>
                <a:gd name="T66" fmla="*/ 1330 w 1522"/>
                <a:gd name="T67" fmla="*/ 337 h 1067"/>
                <a:gd name="T68" fmla="*/ 1059 w 1522"/>
                <a:gd name="T69" fmla="*/ 707 h 1067"/>
                <a:gd name="T70" fmla="*/ 1219 w 1522"/>
                <a:gd name="T71" fmla="*/ 1067 h 1067"/>
                <a:gd name="T72" fmla="*/ 1464 w 1522"/>
                <a:gd name="T73" fmla="*/ 818 h 1067"/>
                <a:gd name="T74" fmla="*/ 1342 w 1522"/>
                <a:gd name="T75" fmla="*/ 818 h 1067"/>
                <a:gd name="T76" fmla="*/ 1239 w 1522"/>
                <a:gd name="T77" fmla="*/ 950 h 1067"/>
                <a:gd name="T78" fmla="*/ 1191 w 1522"/>
                <a:gd name="T79" fmla="*/ 728 h 1067"/>
                <a:gd name="T80" fmla="*/ 1483 w 1522"/>
                <a:gd name="T81" fmla="*/ 728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2" h="1067">
                  <a:moveTo>
                    <a:pt x="397" y="0"/>
                  </a:moveTo>
                  <a:lnTo>
                    <a:pt x="0" y="1056"/>
                  </a:lnTo>
                  <a:lnTo>
                    <a:pt x="137" y="1056"/>
                  </a:lnTo>
                  <a:lnTo>
                    <a:pt x="209" y="850"/>
                  </a:lnTo>
                  <a:lnTo>
                    <a:pt x="419" y="850"/>
                  </a:lnTo>
                  <a:lnTo>
                    <a:pt x="426" y="1056"/>
                  </a:lnTo>
                  <a:lnTo>
                    <a:pt x="567" y="1056"/>
                  </a:lnTo>
                  <a:lnTo>
                    <a:pt x="507" y="0"/>
                  </a:lnTo>
                  <a:lnTo>
                    <a:pt x="397" y="0"/>
                  </a:lnTo>
                  <a:close/>
                  <a:moveTo>
                    <a:pt x="416" y="741"/>
                  </a:moveTo>
                  <a:lnTo>
                    <a:pt x="248" y="741"/>
                  </a:lnTo>
                  <a:lnTo>
                    <a:pt x="416" y="204"/>
                  </a:lnTo>
                  <a:lnTo>
                    <a:pt x="419" y="204"/>
                  </a:lnTo>
                  <a:lnTo>
                    <a:pt x="412" y="588"/>
                  </a:lnTo>
                  <a:lnTo>
                    <a:pt x="416" y="741"/>
                  </a:lnTo>
                  <a:close/>
                  <a:moveTo>
                    <a:pt x="1041" y="361"/>
                  </a:moveTo>
                  <a:cubicBezTo>
                    <a:pt x="1008" y="344"/>
                    <a:pt x="978" y="337"/>
                    <a:pt x="939" y="337"/>
                  </a:cubicBezTo>
                  <a:cubicBezTo>
                    <a:pt x="745" y="337"/>
                    <a:pt x="694" y="563"/>
                    <a:pt x="670" y="709"/>
                  </a:cubicBezTo>
                  <a:cubicBezTo>
                    <a:pt x="647" y="849"/>
                    <a:pt x="636" y="1067"/>
                    <a:pt x="823" y="1067"/>
                  </a:cubicBezTo>
                  <a:cubicBezTo>
                    <a:pt x="862" y="1067"/>
                    <a:pt x="897" y="1059"/>
                    <a:pt x="933" y="1039"/>
                  </a:cubicBezTo>
                  <a:lnTo>
                    <a:pt x="953" y="917"/>
                  </a:lnTo>
                  <a:cubicBezTo>
                    <a:pt x="929" y="933"/>
                    <a:pt x="911" y="944"/>
                    <a:pt x="881" y="944"/>
                  </a:cubicBezTo>
                  <a:cubicBezTo>
                    <a:pt x="771" y="944"/>
                    <a:pt x="796" y="767"/>
                    <a:pt x="807" y="696"/>
                  </a:cubicBezTo>
                  <a:cubicBezTo>
                    <a:pt x="818" y="620"/>
                    <a:pt x="846" y="462"/>
                    <a:pt x="960" y="461"/>
                  </a:cubicBezTo>
                  <a:cubicBezTo>
                    <a:pt x="989" y="462"/>
                    <a:pt x="1006" y="473"/>
                    <a:pt x="1017" y="494"/>
                  </a:cubicBezTo>
                  <a:lnTo>
                    <a:pt x="1020" y="494"/>
                  </a:lnTo>
                  <a:lnTo>
                    <a:pt x="1041" y="361"/>
                  </a:lnTo>
                  <a:close/>
                  <a:moveTo>
                    <a:pt x="1207" y="634"/>
                  </a:moveTo>
                  <a:cubicBezTo>
                    <a:pt x="1215" y="580"/>
                    <a:pt x="1229" y="455"/>
                    <a:pt x="1312" y="455"/>
                  </a:cubicBezTo>
                  <a:cubicBezTo>
                    <a:pt x="1392" y="455"/>
                    <a:pt x="1372" y="580"/>
                    <a:pt x="1363" y="634"/>
                  </a:cubicBezTo>
                  <a:lnTo>
                    <a:pt x="1207" y="634"/>
                  </a:lnTo>
                  <a:close/>
                  <a:moveTo>
                    <a:pt x="1483" y="728"/>
                  </a:moveTo>
                  <a:lnTo>
                    <a:pt x="1485" y="707"/>
                  </a:lnTo>
                  <a:cubicBezTo>
                    <a:pt x="1509" y="561"/>
                    <a:pt x="1522" y="337"/>
                    <a:pt x="1330" y="337"/>
                  </a:cubicBezTo>
                  <a:cubicBezTo>
                    <a:pt x="1135" y="337"/>
                    <a:pt x="1083" y="563"/>
                    <a:pt x="1059" y="707"/>
                  </a:cubicBezTo>
                  <a:cubicBezTo>
                    <a:pt x="1036" y="857"/>
                    <a:pt x="1022" y="1067"/>
                    <a:pt x="1219" y="1067"/>
                  </a:cubicBezTo>
                  <a:cubicBezTo>
                    <a:pt x="1368" y="1067"/>
                    <a:pt x="1443" y="948"/>
                    <a:pt x="1464" y="818"/>
                  </a:cubicBezTo>
                  <a:lnTo>
                    <a:pt x="1342" y="818"/>
                  </a:lnTo>
                  <a:cubicBezTo>
                    <a:pt x="1334" y="873"/>
                    <a:pt x="1309" y="950"/>
                    <a:pt x="1239" y="950"/>
                  </a:cubicBezTo>
                  <a:cubicBezTo>
                    <a:pt x="1153" y="950"/>
                    <a:pt x="1181" y="787"/>
                    <a:pt x="1191" y="728"/>
                  </a:cubicBezTo>
                  <a:lnTo>
                    <a:pt x="1483" y="728"/>
                  </a:lnTo>
                  <a:close/>
                </a:path>
              </a:pathLst>
            </a:custGeom>
            <a:solidFill>
              <a:srgbClr val="737373"/>
            </a:solidFill>
            <a:ln w="3175" cap="flat">
              <a:solidFill>
                <a:srgbClr val="737373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" name="Freeform 14"/>
            <p:cNvSpPr>
              <a:spLocks noEditPoints="1"/>
            </p:cNvSpPr>
            <p:nvPr/>
          </p:nvSpPr>
          <p:spPr bwMode="auto">
            <a:xfrm>
              <a:off x="984250" y="3406776"/>
              <a:ext cx="609600" cy="274638"/>
            </a:xfrm>
            <a:custGeom>
              <a:avLst/>
              <a:gdLst>
                <a:gd name="T0" fmla="*/ 0 w 2819"/>
                <a:gd name="T1" fmla="*/ 0 h 1270"/>
                <a:gd name="T2" fmla="*/ 150 w 2819"/>
                <a:gd name="T3" fmla="*/ 85 h 1270"/>
                <a:gd name="T4" fmla="*/ 243 w 2819"/>
                <a:gd name="T5" fmla="*/ 1000 h 1270"/>
                <a:gd name="T6" fmla="*/ 393 w 2819"/>
                <a:gd name="T7" fmla="*/ 85 h 1270"/>
                <a:gd name="T8" fmla="*/ 468 w 2819"/>
                <a:gd name="T9" fmla="*/ 320 h 1270"/>
                <a:gd name="T10" fmla="*/ 382 w 2819"/>
                <a:gd name="T11" fmla="*/ 1000 h 1270"/>
                <a:gd name="T12" fmla="*/ 468 w 2819"/>
                <a:gd name="T13" fmla="*/ 603 h 1270"/>
                <a:gd name="T14" fmla="*/ 584 w 2819"/>
                <a:gd name="T15" fmla="*/ 410 h 1270"/>
                <a:gd name="T16" fmla="*/ 471 w 2819"/>
                <a:gd name="T17" fmla="*/ 410 h 1270"/>
                <a:gd name="T18" fmla="*/ 468 w 2819"/>
                <a:gd name="T19" fmla="*/ 320 h 1270"/>
                <a:gd name="T20" fmla="*/ 820 w 2819"/>
                <a:gd name="T21" fmla="*/ 940 h 1270"/>
                <a:gd name="T22" fmla="*/ 824 w 2819"/>
                <a:gd name="T23" fmla="*/ 379 h 1270"/>
                <a:gd name="T24" fmla="*/ 997 w 2819"/>
                <a:gd name="T25" fmla="*/ 320 h 1270"/>
                <a:gd name="T26" fmla="*/ 911 w 2819"/>
                <a:gd name="T27" fmla="*/ 366 h 1270"/>
                <a:gd name="T28" fmla="*/ 804 w 2819"/>
                <a:gd name="T29" fmla="*/ 309 h 1270"/>
                <a:gd name="T30" fmla="*/ 796 w 2819"/>
                <a:gd name="T31" fmla="*/ 1010 h 1270"/>
                <a:gd name="T32" fmla="*/ 911 w 2819"/>
                <a:gd name="T33" fmla="*/ 947 h 1270"/>
                <a:gd name="T34" fmla="*/ 997 w 2819"/>
                <a:gd name="T35" fmla="*/ 1000 h 1270"/>
                <a:gd name="T36" fmla="*/ 1203 w 2819"/>
                <a:gd name="T37" fmla="*/ 320 h 1270"/>
                <a:gd name="T38" fmla="*/ 1117 w 2819"/>
                <a:gd name="T39" fmla="*/ 1000 h 1270"/>
                <a:gd name="T40" fmla="*/ 1203 w 2819"/>
                <a:gd name="T41" fmla="*/ 320 h 1270"/>
                <a:gd name="T42" fmla="*/ 1160 w 2819"/>
                <a:gd name="T43" fmla="*/ 55 h 1270"/>
                <a:gd name="T44" fmla="*/ 1160 w 2819"/>
                <a:gd name="T45" fmla="*/ 183 h 1270"/>
                <a:gd name="T46" fmla="*/ 1408 w 2819"/>
                <a:gd name="T47" fmla="*/ 320 h 1270"/>
                <a:gd name="T48" fmla="*/ 1322 w 2819"/>
                <a:gd name="T49" fmla="*/ 1000 h 1270"/>
                <a:gd name="T50" fmla="*/ 1408 w 2819"/>
                <a:gd name="T51" fmla="*/ 558 h 1270"/>
                <a:gd name="T52" fmla="*/ 1587 w 2819"/>
                <a:gd name="T53" fmla="*/ 523 h 1270"/>
                <a:gd name="T54" fmla="*/ 1673 w 2819"/>
                <a:gd name="T55" fmla="*/ 1000 h 1270"/>
                <a:gd name="T56" fmla="*/ 1542 w 2819"/>
                <a:gd name="T57" fmla="*/ 309 h 1270"/>
                <a:gd name="T58" fmla="*/ 1408 w 2819"/>
                <a:gd name="T59" fmla="*/ 320 h 1270"/>
                <a:gd name="T60" fmla="*/ 1793 w 2819"/>
                <a:gd name="T61" fmla="*/ 320 h 1270"/>
                <a:gd name="T62" fmla="*/ 1879 w 2819"/>
                <a:gd name="T63" fmla="*/ 1000 h 1270"/>
                <a:gd name="T64" fmla="*/ 1900 w 2819"/>
                <a:gd name="T65" fmla="*/ 118 h 1270"/>
                <a:gd name="T66" fmla="*/ 1771 w 2819"/>
                <a:gd name="T67" fmla="*/ 118 h 1270"/>
                <a:gd name="T68" fmla="*/ 1900 w 2819"/>
                <a:gd name="T69" fmla="*/ 118 h 1270"/>
                <a:gd name="T70" fmla="*/ 1998 w 2819"/>
                <a:gd name="T71" fmla="*/ 320 h 1270"/>
                <a:gd name="T72" fmla="*/ 2084 w 2819"/>
                <a:gd name="T73" fmla="*/ 1000 h 1270"/>
                <a:gd name="T74" fmla="*/ 2186 w 2819"/>
                <a:gd name="T75" fmla="*/ 379 h 1270"/>
                <a:gd name="T76" fmla="*/ 2263 w 2819"/>
                <a:gd name="T77" fmla="*/ 1000 h 1270"/>
                <a:gd name="T78" fmla="*/ 2349 w 2819"/>
                <a:gd name="T79" fmla="*/ 513 h 1270"/>
                <a:gd name="T80" fmla="*/ 2084 w 2819"/>
                <a:gd name="T81" fmla="*/ 374 h 1270"/>
                <a:gd name="T82" fmla="*/ 2538 w 2819"/>
                <a:gd name="T83" fmla="*/ 671 h 1270"/>
                <a:gd name="T84" fmla="*/ 2740 w 2819"/>
                <a:gd name="T85" fmla="*/ 647 h 1270"/>
                <a:gd name="T86" fmla="*/ 2538 w 2819"/>
                <a:gd name="T87" fmla="*/ 671 h 1270"/>
                <a:gd name="T88" fmla="*/ 2733 w 2819"/>
                <a:gd name="T89" fmla="*/ 320 h 1270"/>
                <a:gd name="T90" fmla="*/ 2730 w 2819"/>
                <a:gd name="T91" fmla="*/ 366 h 1270"/>
                <a:gd name="T92" fmla="*/ 2449 w 2819"/>
                <a:gd name="T93" fmla="*/ 645 h 1270"/>
                <a:gd name="T94" fmla="*/ 2731 w 2819"/>
                <a:gd name="T95" fmla="*/ 952 h 1270"/>
                <a:gd name="T96" fmla="*/ 2642 w 2819"/>
                <a:gd name="T97" fmla="*/ 1189 h 1270"/>
                <a:gd name="T98" fmla="*/ 2551 w 2819"/>
                <a:gd name="T99" fmla="*/ 1057 h 1270"/>
                <a:gd name="T100" fmla="*/ 2466 w 2819"/>
                <a:gd name="T101" fmla="*/ 1082 h 1270"/>
                <a:gd name="T102" fmla="*/ 2819 w 2819"/>
                <a:gd name="T103" fmla="*/ 1025 h 1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19" h="1270">
                  <a:moveTo>
                    <a:pt x="393" y="0"/>
                  </a:moveTo>
                  <a:lnTo>
                    <a:pt x="0" y="0"/>
                  </a:lnTo>
                  <a:lnTo>
                    <a:pt x="0" y="85"/>
                  </a:lnTo>
                  <a:lnTo>
                    <a:pt x="150" y="85"/>
                  </a:lnTo>
                  <a:lnTo>
                    <a:pt x="150" y="1000"/>
                  </a:lnTo>
                  <a:lnTo>
                    <a:pt x="243" y="1000"/>
                  </a:lnTo>
                  <a:lnTo>
                    <a:pt x="243" y="85"/>
                  </a:lnTo>
                  <a:lnTo>
                    <a:pt x="393" y="85"/>
                  </a:lnTo>
                  <a:lnTo>
                    <a:pt x="393" y="0"/>
                  </a:lnTo>
                  <a:close/>
                  <a:moveTo>
                    <a:pt x="468" y="320"/>
                  </a:moveTo>
                  <a:lnTo>
                    <a:pt x="382" y="320"/>
                  </a:lnTo>
                  <a:lnTo>
                    <a:pt x="382" y="1000"/>
                  </a:lnTo>
                  <a:lnTo>
                    <a:pt x="468" y="1000"/>
                  </a:lnTo>
                  <a:lnTo>
                    <a:pt x="468" y="603"/>
                  </a:lnTo>
                  <a:cubicBezTo>
                    <a:pt x="468" y="495"/>
                    <a:pt x="478" y="409"/>
                    <a:pt x="566" y="409"/>
                  </a:cubicBezTo>
                  <a:lnTo>
                    <a:pt x="584" y="410"/>
                  </a:lnTo>
                  <a:lnTo>
                    <a:pt x="584" y="309"/>
                  </a:lnTo>
                  <a:cubicBezTo>
                    <a:pt x="527" y="308"/>
                    <a:pt x="489" y="362"/>
                    <a:pt x="471" y="410"/>
                  </a:cubicBezTo>
                  <a:lnTo>
                    <a:pt x="468" y="410"/>
                  </a:lnTo>
                  <a:lnTo>
                    <a:pt x="468" y="320"/>
                  </a:lnTo>
                  <a:close/>
                  <a:moveTo>
                    <a:pt x="919" y="649"/>
                  </a:moveTo>
                  <a:cubicBezTo>
                    <a:pt x="919" y="862"/>
                    <a:pt x="903" y="940"/>
                    <a:pt x="820" y="940"/>
                  </a:cubicBezTo>
                  <a:cubicBezTo>
                    <a:pt x="769" y="940"/>
                    <a:pt x="723" y="927"/>
                    <a:pt x="723" y="646"/>
                  </a:cubicBezTo>
                  <a:cubicBezTo>
                    <a:pt x="723" y="531"/>
                    <a:pt x="728" y="379"/>
                    <a:pt x="824" y="379"/>
                  </a:cubicBezTo>
                  <a:cubicBezTo>
                    <a:pt x="908" y="379"/>
                    <a:pt x="919" y="501"/>
                    <a:pt x="919" y="649"/>
                  </a:cubicBezTo>
                  <a:close/>
                  <a:moveTo>
                    <a:pt x="997" y="320"/>
                  </a:moveTo>
                  <a:lnTo>
                    <a:pt x="911" y="320"/>
                  </a:lnTo>
                  <a:lnTo>
                    <a:pt x="911" y="366"/>
                  </a:lnTo>
                  <a:lnTo>
                    <a:pt x="908" y="366"/>
                  </a:lnTo>
                  <a:cubicBezTo>
                    <a:pt x="882" y="329"/>
                    <a:pt x="851" y="309"/>
                    <a:pt x="804" y="309"/>
                  </a:cubicBezTo>
                  <a:cubicBezTo>
                    <a:pt x="639" y="309"/>
                    <a:pt x="634" y="500"/>
                    <a:pt x="634" y="653"/>
                  </a:cubicBezTo>
                  <a:cubicBezTo>
                    <a:pt x="634" y="949"/>
                    <a:pt x="687" y="1010"/>
                    <a:pt x="796" y="1010"/>
                  </a:cubicBezTo>
                  <a:cubicBezTo>
                    <a:pt x="845" y="1010"/>
                    <a:pt x="883" y="985"/>
                    <a:pt x="908" y="947"/>
                  </a:cubicBezTo>
                  <a:lnTo>
                    <a:pt x="911" y="947"/>
                  </a:lnTo>
                  <a:lnTo>
                    <a:pt x="911" y="1000"/>
                  </a:lnTo>
                  <a:lnTo>
                    <a:pt x="997" y="1000"/>
                  </a:lnTo>
                  <a:lnTo>
                    <a:pt x="997" y="320"/>
                  </a:lnTo>
                  <a:close/>
                  <a:moveTo>
                    <a:pt x="1203" y="320"/>
                  </a:moveTo>
                  <a:lnTo>
                    <a:pt x="1117" y="320"/>
                  </a:lnTo>
                  <a:lnTo>
                    <a:pt x="1117" y="1000"/>
                  </a:lnTo>
                  <a:lnTo>
                    <a:pt x="1203" y="1000"/>
                  </a:lnTo>
                  <a:lnTo>
                    <a:pt x="1203" y="320"/>
                  </a:lnTo>
                  <a:close/>
                  <a:moveTo>
                    <a:pt x="1224" y="118"/>
                  </a:moveTo>
                  <a:cubicBezTo>
                    <a:pt x="1224" y="84"/>
                    <a:pt x="1195" y="55"/>
                    <a:pt x="1160" y="55"/>
                  </a:cubicBezTo>
                  <a:cubicBezTo>
                    <a:pt x="1124" y="55"/>
                    <a:pt x="1095" y="84"/>
                    <a:pt x="1095" y="118"/>
                  </a:cubicBezTo>
                  <a:cubicBezTo>
                    <a:pt x="1095" y="154"/>
                    <a:pt x="1124" y="183"/>
                    <a:pt x="1160" y="183"/>
                  </a:cubicBezTo>
                  <a:cubicBezTo>
                    <a:pt x="1195" y="183"/>
                    <a:pt x="1224" y="154"/>
                    <a:pt x="1224" y="118"/>
                  </a:cubicBezTo>
                  <a:close/>
                  <a:moveTo>
                    <a:pt x="1408" y="320"/>
                  </a:moveTo>
                  <a:lnTo>
                    <a:pt x="1322" y="320"/>
                  </a:lnTo>
                  <a:lnTo>
                    <a:pt x="1322" y="1000"/>
                  </a:lnTo>
                  <a:lnTo>
                    <a:pt x="1408" y="1000"/>
                  </a:lnTo>
                  <a:lnTo>
                    <a:pt x="1408" y="558"/>
                  </a:lnTo>
                  <a:cubicBezTo>
                    <a:pt x="1408" y="487"/>
                    <a:pt x="1412" y="379"/>
                    <a:pt x="1510" y="379"/>
                  </a:cubicBezTo>
                  <a:cubicBezTo>
                    <a:pt x="1582" y="379"/>
                    <a:pt x="1587" y="442"/>
                    <a:pt x="1587" y="523"/>
                  </a:cubicBezTo>
                  <a:lnTo>
                    <a:pt x="1587" y="1000"/>
                  </a:lnTo>
                  <a:lnTo>
                    <a:pt x="1673" y="1000"/>
                  </a:lnTo>
                  <a:lnTo>
                    <a:pt x="1673" y="513"/>
                  </a:lnTo>
                  <a:cubicBezTo>
                    <a:pt x="1673" y="421"/>
                    <a:pt x="1663" y="309"/>
                    <a:pt x="1542" y="309"/>
                  </a:cubicBezTo>
                  <a:cubicBezTo>
                    <a:pt x="1489" y="309"/>
                    <a:pt x="1443" y="334"/>
                    <a:pt x="1408" y="374"/>
                  </a:cubicBezTo>
                  <a:lnTo>
                    <a:pt x="1408" y="320"/>
                  </a:lnTo>
                  <a:close/>
                  <a:moveTo>
                    <a:pt x="1879" y="320"/>
                  </a:moveTo>
                  <a:lnTo>
                    <a:pt x="1793" y="320"/>
                  </a:lnTo>
                  <a:lnTo>
                    <a:pt x="1793" y="1000"/>
                  </a:lnTo>
                  <a:lnTo>
                    <a:pt x="1879" y="1000"/>
                  </a:lnTo>
                  <a:lnTo>
                    <a:pt x="1879" y="320"/>
                  </a:lnTo>
                  <a:close/>
                  <a:moveTo>
                    <a:pt x="1900" y="118"/>
                  </a:moveTo>
                  <a:cubicBezTo>
                    <a:pt x="1900" y="84"/>
                    <a:pt x="1871" y="55"/>
                    <a:pt x="1836" y="55"/>
                  </a:cubicBezTo>
                  <a:cubicBezTo>
                    <a:pt x="1801" y="55"/>
                    <a:pt x="1771" y="84"/>
                    <a:pt x="1771" y="118"/>
                  </a:cubicBezTo>
                  <a:cubicBezTo>
                    <a:pt x="1771" y="154"/>
                    <a:pt x="1801" y="183"/>
                    <a:pt x="1836" y="183"/>
                  </a:cubicBezTo>
                  <a:cubicBezTo>
                    <a:pt x="1871" y="183"/>
                    <a:pt x="1900" y="154"/>
                    <a:pt x="1900" y="118"/>
                  </a:cubicBezTo>
                  <a:close/>
                  <a:moveTo>
                    <a:pt x="2084" y="320"/>
                  </a:moveTo>
                  <a:lnTo>
                    <a:pt x="1998" y="320"/>
                  </a:lnTo>
                  <a:lnTo>
                    <a:pt x="1998" y="1000"/>
                  </a:lnTo>
                  <a:lnTo>
                    <a:pt x="2084" y="1000"/>
                  </a:lnTo>
                  <a:lnTo>
                    <a:pt x="2084" y="558"/>
                  </a:lnTo>
                  <a:cubicBezTo>
                    <a:pt x="2084" y="487"/>
                    <a:pt x="2088" y="379"/>
                    <a:pt x="2186" y="379"/>
                  </a:cubicBezTo>
                  <a:cubicBezTo>
                    <a:pt x="2258" y="379"/>
                    <a:pt x="2263" y="442"/>
                    <a:pt x="2263" y="523"/>
                  </a:cubicBezTo>
                  <a:lnTo>
                    <a:pt x="2263" y="1000"/>
                  </a:lnTo>
                  <a:lnTo>
                    <a:pt x="2349" y="1000"/>
                  </a:lnTo>
                  <a:lnTo>
                    <a:pt x="2349" y="513"/>
                  </a:lnTo>
                  <a:cubicBezTo>
                    <a:pt x="2349" y="421"/>
                    <a:pt x="2339" y="309"/>
                    <a:pt x="2218" y="309"/>
                  </a:cubicBezTo>
                  <a:cubicBezTo>
                    <a:pt x="2165" y="309"/>
                    <a:pt x="2119" y="334"/>
                    <a:pt x="2084" y="374"/>
                  </a:cubicBezTo>
                  <a:lnTo>
                    <a:pt x="2084" y="320"/>
                  </a:lnTo>
                  <a:close/>
                  <a:moveTo>
                    <a:pt x="2538" y="671"/>
                  </a:moveTo>
                  <a:cubicBezTo>
                    <a:pt x="2538" y="422"/>
                    <a:pt x="2576" y="379"/>
                    <a:pt x="2638" y="379"/>
                  </a:cubicBezTo>
                  <a:cubicBezTo>
                    <a:pt x="2733" y="379"/>
                    <a:pt x="2740" y="523"/>
                    <a:pt x="2740" y="647"/>
                  </a:cubicBezTo>
                  <a:cubicBezTo>
                    <a:pt x="2740" y="796"/>
                    <a:pt x="2737" y="930"/>
                    <a:pt x="2645" y="930"/>
                  </a:cubicBezTo>
                  <a:cubicBezTo>
                    <a:pt x="2536" y="930"/>
                    <a:pt x="2538" y="745"/>
                    <a:pt x="2538" y="671"/>
                  </a:cubicBezTo>
                  <a:close/>
                  <a:moveTo>
                    <a:pt x="2819" y="320"/>
                  </a:moveTo>
                  <a:lnTo>
                    <a:pt x="2733" y="320"/>
                  </a:lnTo>
                  <a:lnTo>
                    <a:pt x="2733" y="366"/>
                  </a:lnTo>
                  <a:lnTo>
                    <a:pt x="2730" y="366"/>
                  </a:lnTo>
                  <a:cubicBezTo>
                    <a:pt x="2705" y="330"/>
                    <a:pt x="2666" y="309"/>
                    <a:pt x="2620" y="309"/>
                  </a:cubicBezTo>
                  <a:cubicBezTo>
                    <a:pt x="2462" y="309"/>
                    <a:pt x="2449" y="531"/>
                    <a:pt x="2449" y="645"/>
                  </a:cubicBezTo>
                  <a:cubicBezTo>
                    <a:pt x="2449" y="765"/>
                    <a:pt x="2451" y="1000"/>
                    <a:pt x="2621" y="1000"/>
                  </a:cubicBezTo>
                  <a:cubicBezTo>
                    <a:pt x="2666" y="1000"/>
                    <a:pt x="2702" y="985"/>
                    <a:pt x="2731" y="952"/>
                  </a:cubicBezTo>
                  <a:lnTo>
                    <a:pt x="2731" y="1032"/>
                  </a:lnTo>
                  <a:cubicBezTo>
                    <a:pt x="2731" y="1105"/>
                    <a:pt x="2739" y="1189"/>
                    <a:pt x="2642" y="1189"/>
                  </a:cubicBezTo>
                  <a:cubicBezTo>
                    <a:pt x="2568" y="1189"/>
                    <a:pt x="2551" y="1132"/>
                    <a:pt x="2551" y="1069"/>
                  </a:cubicBezTo>
                  <a:lnTo>
                    <a:pt x="2551" y="1057"/>
                  </a:lnTo>
                  <a:lnTo>
                    <a:pt x="2466" y="1057"/>
                  </a:lnTo>
                  <a:lnTo>
                    <a:pt x="2466" y="1082"/>
                  </a:lnTo>
                  <a:cubicBezTo>
                    <a:pt x="2466" y="1199"/>
                    <a:pt x="2522" y="1270"/>
                    <a:pt x="2641" y="1270"/>
                  </a:cubicBezTo>
                  <a:cubicBezTo>
                    <a:pt x="2813" y="1270"/>
                    <a:pt x="2819" y="1152"/>
                    <a:pt x="2819" y="1025"/>
                  </a:cubicBezTo>
                  <a:lnTo>
                    <a:pt x="2819" y="3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1930400" y="3316288"/>
              <a:ext cx="2174875" cy="284163"/>
            </a:xfrm>
            <a:custGeom>
              <a:avLst/>
              <a:gdLst>
                <a:gd name="T0" fmla="*/ 184 w 10067"/>
                <a:gd name="T1" fmla="*/ 1297 h 1313"/>
                <a:gd name="T2" fmla="*/ 678 w 10067"/>
                <a:gd name="T3" fmla="*/ 604 h 1313"/>
                <a:gd name="T4" fmla="*/ 678 w 10067"/>
                <a:gd name="T5" fmla="*/ 817 h 1313"/>
                <a:gd name="T6" fmla="*/ 1237 w 10067"/>
                <a:gd name="T7" fmla="*/ 1297 h 1313"/>
                <a:gd name="T8" fmla="*/ 946 w 10067"/>
                <a:gd name="T9" fmla="*/ 596 h 1313"/>
                <a:gd name="T10" fmla="*/ 1384 w 10067"/>
                <a:gd name="T11" fmla="*/ 506 h 1313"/>
                <a:gd name="T12" fmla="*/ 1219 w 10067"/>
                <a:gd name="T13" fmla="*/ 1113 h 1313"/>
                <a:gd name="T14" fmla="*/ 1831 w 10067"/>
                <a:gd name="T15" fmla="*/ 1297 h 1313"/>
                <a:gd name="T16" fmla="*/ 1540 w 10067"/>
                <a:gd name="T17" fmla="*/ 596 h 1313"/>
                <a:gd name="T18" fmla="*/ 1743 w 10067"/>
                <a:gd name="T19" fmla="*/ 626 h 1313"/>
                <a:gd name="T20" fmla="*/ 1835 w 10067"/>
                <a:gd name="T21" fmla="*/ 901 h 1313"/>
                <a:gd name="T22" fmla="*/ 2119 w 10067"/>
                <a:gd name="T23" fmla="*/ 1297 h 1313"/>
                <a:gd name="T24" fmla="*/ 2187 w 10067"/>
                <a:gd name="T25" fmla="*/ 368 h 1313"/>
                <a:gd name="T26" fmla="*/ 2573 w 10067"/>
                <a:gd name="T27" fmla="*/ 285 h 1313"/>
                <a:gd name="T28" fmla="*/ 2426 w 10067"/>
                <a:gd name="T29" fmla="*/ 1297 h 1313"/>
                <a:gd name="T30" fmla="*/ 2731 w 10067"/>
                <a:gd name="T31" fmla="*/ 506 h 1313"/>
                <a:gd name="T32" fmla="*/ 2869 w 10067"/>
                <a:gd name="T33" fmla="*/ 199 h 1313"/>
                <a:gd name="T34" fmla="*/ 2729 w 10067"/>
                <a:gd name="T35" fmla="*/ 198 h 1313"/>
                <a:gd name="T36" fmla="*/ 3051 w 10067"/>
                <a:gd name="T37" fmla="*/ 1210 h 1313"/>
                <a:gd name="T38" fmla="*/ 3148 w 10067"/>
                <a:gd name="T39" fmla="*/ 899 h 1313"/>
                <a:gd name="T40" fmla="*/ 3243 w 10067"/>
                <a:gd name="T41" fmla="*/ 626 h 1313"/>
                <a:gd name="T42" fmla="*/ 3997 w 10067"/>
                <a:gd name="T43" fmla="*/ 517 h 1313"/>
                <a:gd name="T44" fmla="*/ 3913 w 10067"/>
                <a:gd name="T45" fmla="*/ 673 h 1313"/>
                <a:gd name="T46" fmla="*/ 3601 w 10067"/>
                <a:gd name="T47" fmla="*/ 506 h 1313"/>
                <a:gd name="T48" fmla="*/ 4371 w 10067"/>
                <a:gd name="T49" fmla="*/ 1309 h 1313"/>
                <a:gd name="T50" fmla="*/ 4453 w 10067"/>
                <a:gd name="T51" fmla="*/ 517 h 1313"/>
                <a:gd name="T52" fmla="*/ 4331 w 10067"/>
                <a:gd name="T53" fmla="*/ 897 h 1313"/>
                <a:gd name="T54" fmla="*/ 4427 w 10067"/>
                <a:gd name="T55" fmla="*/ 626 h 1313"/>
                <a:gd name="T56" fmla="*/ 5861 w 10067"/>
                <a:gd name="T57" fmla="*/ 136 h 1313"/>
                <a:gd name="T58" fmla="*/ 5766 w 10067"/>
                <a:gd name="T59" fmla="*/ 1159 h 1313"/>
                <a:gd name="T60" fmla="*/ 5728 w 10067"/>
                <a:gd name="T61" fmla="*/ 102 h 1313"/>
                <a:gd name="T62" fmla="*/ 5964 w 10067"/>
                <a:gd name="T63" fmla="*/ 0 h 1313"/>
                <a:gd name="T64" fmla="*/ 6411 w 10067"/>
                <a:gd name="T65" fmla="*/ 1309 h 1313"/>
                <a:gd name="T66" fmla="*/ 6494 w 10067"/>
                <a:gd name="T67" fmla="*/ 517 h 1313"/>
                <a:gd name="T68" fmla="*/ 6372 w 10067"/>
                <a:gd name="T69" fmla="*/ 897 h 1313"/>
                <a:gd name="T70" fmla="*/ 6468 w 10067"/>
                <a:gd name="T71" fmla="*/ 626 h 1313"/>
                <a:gd name="T72" fmla="*/ 6969 w 10067"/>
                <a:gd name="T73" fmla="*/ 768 h 1313"/>
                <a:gd name="T74" fmla="*/ 6899 w 10067"/>
                <a:gd name="T75" fmla="*/ 1301 h 1313"/>
                <a:gd name="T76" fmla="*/ 7036 w 10067"/>
                <a:gd name="T77" fmla="*/ 1014 h 1313"/>
                <a:gd name="T78" fmla="*/ 7152 w 10067"/>
                <a:gd name="T79" fmla="*/ 523 h 1313"/>
                <a:gd name="T80" fmla="*/ 7405 w 10067"/>
                <a:gd name="T81" fmla="*/ 768 h 1313"/>
                <a:gd name="T82" fmla="*/ 7336 w 10067"/>
                <a:gd name="T83" fmla="*/ 1301 h 1313"/>
                <a:gd name="T84" fmla="*/ 7473 w 10067"/>
                <a:gd name="T85" fmla="*/ 1014 h 1313"/>
                <a:gd name="T86" fmla="*/ 7588 w 10067"/>
                <a:gd name="T87" fmla="*/ 523 h 1313"/>
                <a:gd name="T88" fmla="*/ 8011 w 10067"/>
                <a:gd name="T89" fmla="*/ 638 h 1313"/>
                <a:gd name="T90" fmla="*/ 7719 w 10067"/>
                <a:gd name="T91" fmla="*/ 506 h 1313"/>
                <a:gd name="T92" fmla="*/ 8086 w 10067"/>
                <a:gd name="T93" fmla="*/ 901 h 1313"/>
                <a:gd name="T94" fmla="*/ 8265 w 10067"/>
                <a:gd name="T95" fmla="*/ 1112 h 1313"/>
                <a:gd name="T96" fmla="*/ 8914 w 10067"/>
                <a:gd name="T97" fmla="*/ 493 h 1313"/>
                <a:gd name="T98" fmla="*/ 8725 w 10067"/>
                <a:gd name="T99" fmla="*/ 597 h 1313"/>
                <a:gd name="T100" fmla="*/ 8919 w 10067"/>
                <a:gd name="T101" fmla="*/ 1173 h 1313"/>
                <a:gd name="T102" fmla="*/ 9423 w 10067"/>
                <a:gd name="T103" fmla="*/ 506 h 1313"/>
                <a:gd name="T104" fmla="*/ 9801 w 10067"/>
                <a:gd name="T105" fmla="*/ 518 h 1313"/>
                <a:gd name="T106" fmla="*/ 9921 w 10067"/>
                <a:gd name="T107" fmla="*/ 776 h 1313"/>
                <a:gd name="T108" fmla="*/ 9600 w 10067"/>
                <a:gd name="T109" fmla="*/ 1297 h 1313"/>
                <a:gd name="T110" fmla="*/ 9423 w 10067"/>
                <a:gd name="T111" fmla="*/ 1297 h 1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067" h="1313">
                  <a:moveTo>
                    <a:pt x="0" y="116"/>
                  </a:moveTo>
                  <a:lnTo>
                    <a:pt x="518" y="116"/>
                  </a:lnTo>
                  <a:lnTo>
                    <a:pt x="518" y="256"/>
                  </a:lnTo>
                  <a:lnTo>
                    <a:pt x="340" y="256"/>
                  </a:lnTo>
                  <a:lnTo>
                    <a:pt x="340" y="1297"/>
                  </a:lnTo>
                  <a:lnTo>
                    <a:pt x="184" y="1297"/>
                  </a:lnTo>
                  <a:lnTo>
                    <a:pt x="184" y="256"/>
                  </a:lnTo>
                  <a:lnTo>
                    <a:pt x="0" y="256"/>
                  </a:lnTo>
                  <a:lnTo>
                    <a:pt x="0" y="116"/>
                  </a:lnTo>
                  <a:close/>
                  <a:moveTo>
                    <a:pt x="531" y="506"/>
                  </a:moveTo>
                  <a:lnTo>
                    <a:pt x="678" y="506"/>
                  </a:lnTo>
                  <a:lnTo>
                    <a:pt x="678" y="604"/>
                  </a:lnTo>
                  <a:cubicBezTo>
                    <a:pt x="719" y="530"/>
                    <a:pt x="776" y="491"/>
                    <a:pt x="849" y="487"/>
                  </a:cubicBezTo>
                  <a:lnTo>
                    <a:pt x="849" y="640"/>
                  </a:lnTo>
                  <a:cubicBezTo>
                    <a:pt x="839" y="639"/>
                    <a:pt x="831" y="638"/>
                    <a:pt x="823" y="638"/>
                  </a:cubicBezTo>
                  <a:cubicBezTo>
                    <a:pt x="775" y="638"/>
                    <a:pt x="738" y="651"/>
                    <a:pt x="714" y="676"/>
                  </a:cubicBezTo>
                  <a:cubicBezTo>
                    <a:pt x="700" y="692"/>
                    <a:pt x="690" y="709"/>
                    <a:pt x="685" y="729"/>
                  </a:cubicBezTo>
                  <a:cubicBezTo>
                    <a:pt x="680" y="748"/>
                    <a:pt x="678" y="777"/>
                    <a:pt x="678" y="817"/>
                  </a:cubicBezTo>
                  <a:lnTo>
                    <a:pt x="678" y="1297"/>
                  </a:lnTo>
                  <a:lnTo>
                    <a:pt x="531" y="1297"/>
                  </a:lnTo>
                  <a:lnTo>
                    <a:pt x="531" y="506"/>
                  </a:lnTo>
                  <a:close/>
                  <a:moveTo>
                    <a:pt x="1384" y="506"/>
                  </a:moveTo>
                  <a:lnTo>
                    <a:pt x="1384" y="1297"/>
                  </a:lnTo>
                  <a:lnTo>
                    <a:pt x="1237" y="1297"/>
                  </a:lnTo>
                  <a:lnTo>
                    <a:pt x="1237" y="1195"/>
                  </a:lnTo>
                  <a:cubicBezTo>
                    <a:pt x="1217" y="1238"/>
                    <a:pt x="1196" y="1268"/>
                    <a:pt x="1175" y="1285"/>
                  </a:cubicBezTo>
                  <a:cubicBezTo>
                    <a:pt x="1154" y="1301"/>
                    <a:pt x="1127" y="1309"/>
                    <a:pt x="1092" y="1309"/>
                  </a:cubicBezTo>
                  <a:cubicBezTo>
                    <a:pt x="1027" y="1309"/>
                    <a:pt x="979" y="1275"/>
                    <a:pt x="949" y="1208"/>
                  </a:cubicBezTo>
                  <a:cubicBezTo>
                    <a:pt x="918" y="1142"/>
                    <a:pt x="903" y="1036"/>
                    <a:pt x="903" y="892"/>
                  </a:cubicBezTo>
                  <a:cubicBezTo>
                    <a:pt x="903" y="759"/>
                    <a:pt x="917" y="661"/>
                    <a:pt x="946" y="596"/>
                  </a:cubicBezTo>
                  <a:cubicBezTo>
                    <a:pt x="960" y="564"/>
                    <a:pt x="980" y="539"/>
                    <a:pt x="1006" y="520"/>
                  </a:cubicBezTo>
                  <a:cubicBezTo>
                    <a:pt x="1032" y="502"/>
                    <a:pt x="1061" y="493"/>
                    <a:pt x="1092" y="493"/>
                  </a:cubicBezTo>
                  <a:cubicBezTo>
                    <a:pt x="1125" y="493"/>
                    <a:pt x="1153" y="501"/>
                    <a:pt x="1175" y="517"/>
                  </a:cubicBezTo>
                  <a:cubicBezTo>
                    <a:pt x="1197" y="533"/>
                    <a:pt x="1218" y="559"/>
                    <a:pt x="1237" y="595"/>
                  </a:cubicBezTo>
                  <a:lnTo>
                    <a:pt x="1237" y="506"/>
                  </a:lnTo>
                  <a:lnTo>
                    <a:pt x="1384" y="506"/>
                  </a:lnTo>
                  <a:close/>
                  <a:moveTo>
                    <a:pt x="1149" y="626"/>
                  </a:moveTo>
                  <a:cubicBezTo>
                    <a:pt x="1114" y="626"/>
                    <a:pt x="1089" y="646"/>
                    <a:pt x="1075" y="687"/>
                  </a:cubicBezTo>
                  <a:cubicBezTo>
                    <a:pt x="1060" y="728"/>
                    <a:pt x="1053" y="798"/>
                    <a:pt x="1053" y="897"/>
                  </a:cubicBezTo>
                  <a:cubicBezTo>
                    <a:pt x="1053" y="999"/>
                    <a:pt x="1060" y="1071"/>
                    <a:pt x="1073" y="1114"/>
                  </a:cubicBezTo>
                  <a:cubicBezTo>
                    <a:pt x="1086" y="1155"/>
                    <a:pt x="1111" y="1176"/>
                    <a:pt x="1149" y="1176"/>
                  </a:cubicBezTo>
                  <a:cubicBezTo>
                    <a:pt x="1182" y="1176"/>
                    <a:pt x="1205" y="1155"/>
                    <a:pt x="1219" y="1113"/>
                  </a:cubicBezTo>
                  <a:cubicBezTo>
                    <a:pt x="1234" y="1070"/>
                    <a:pt x="1241" y="999"/>
                    <a:pt x="1241" y="901"/>
                  </a:cubicBezTo>
                  <a:cubicBezTo>
                    <a:pt x="1241" y="803"/>
                    <a:pt x="1234" y="732"/>
                    <a:pt x="1220" y="691"/>
                  </a:cubicBezTo>
                  <a:cubicBezTo>
                    <a:pt x="1206" y="649"/>
                    <a:pt x="1182" y="627"/>
                    <a:pt x="1149" y="626"/>
                  </a:cubicBezTo>
                  <a:close/>
                  <a:moveTo>
                    <a:pt x="1978" y="0"/>
                  </a:moveTo>
                  <a:lnTo>
                    <a:pt x="1978" y="1297"/>
                  </a:lnTo>
                  <a:lnTo>
                    <a:pt x="1831" y="1297"/>
                  </a:lnTo>
                  <a:lnTo>
                    <a:pt x="1831" y="1195"/>
                  </a:lnTo>
                  <a:cubicBezTo>
                    <a:pt x="1810" y="1238"/>
                    <a:pt x="1790" y="1268"/>
                    <a:pt x="1769" y="1285"/>
                  </a:cubicBezTo>
                  <a:cubicBezTo>
                    <a:pt x="1748" y="1301"/>
                    <a:pt x="1720" y="1309"/>
                    <a:pt x="1686" y="1309"/>
                  </a:cubicBezTo>
                  <a:cubicBezTo>
                    <a:pt x="1621" y="1309"/>
                    <a:pt x="1573" y="1275"/>
                    <a:pt x="1542" y="1208"/>
                  </a:cubicBezTo>
                  <a:cubicBezTo>
                    <a:pt x="1512" y="1142"/>
                    <a:pt x="1497" y="1036"/>
                    <a:pt x="1497" y="892"/>
                  </a:cubicBezTo>
                  <a:cubicBezTo>
                    <a:pt x="1497" y="759"/>
                    <a:pt x="1511" y="661"/>
                    <a:pt x="1540" y="596"/>
                  </a:cubicBezTo>
                  <a:cubicBezTo>
                    <a:pt x="1570" y="528"/>
                    <a:pt x="1620" y="493"/>
                    <a:pt x="1690" y="493"/>
                  </a:cubicBezTo>
                  <a:cubicBezTo>
                    <a:pt x="1722" y="493"/>
                    <a:pt x="1748" y="501"/>
                    <a:pt x="1769" y="516"/>
                  </a:cubicBezTo>
                  <a:cubicBezTo>
                    <a:pt x="1790" y="531"/>
                    <a:pt x="1810" y="557"/>
                    <a:pt x="1831" y="595"/>
                  </a:cubicBezTo>
                  <a:lnTo>
                    <a:pt x="1831" y="0"/>
                  </a:lnTo>
                  <a:lnTo>
                    <a:pt x="1978" y="0"/>
                  </a:lnTo>
                  <a:close/>
                  <a:moveTo>
                    <a:pt x="1743" y="626"/>
                  </a:moveTo>
                  <a:cubicBezTo>
                    <a:pt x="1708" y="626"/>
                    <a:pt x="1683" y="646"/>
                    <a:pt x="1669" y="687"/>
                  </a:cubicBezTo>
                  <a:cubicBezTo>
                    <a:pt x="1654" y="728"/>
                    <a:pt x="1647" y="798"/>
                    <a:pt x="1647" y="897"/>
                  </a:cubicBezTo>
                  <a:cubicBezTo>
                    <a:pt x="1647" y="999"/>
                    <a:pt x="1654" y="1071"/>
                    <a:pt x="1667" y="1114"/>
                  </a:cubicBezTo>
                  <a:cubicBezTo>
                    <a:pt x="1680" y="1155"/>
                    <a:pt x="1705" y="1176"/>
                    <a:pt x="1743" y="1176"/>
                  </a:cubicBezTo>
                  <a:cubicBezTo>
                    <a:pt x="1775" y="1176"/>
                    <a:pt x="1799" y="1155"/>
                    <a:pt x="1813" y="1113"/>
                  </a:cubicBezTo>
                  <a:cubicBezTo>
                    <a:pt x="1828" y="1070"/>
                    <a:pt x="1835" y="999"/>
                    <a:pt x="1835" y="901"/>
                  </a:cubicBezTo>
                  <a:cubicBezTo>
                    <a:pt x="1835" y="803"/>
                    <a:pt x="1828" y="732"/>
                    <a:pt x="1814" y="691"/>
                  </a:cubicBezTo>
                  <a:cubicBezTo>
                    <a:pt x="1800" y="649"/>
                    <a:pt x="1776" y="627"/>
                    <a:pt x="1743" y="626"/>
                  </a:cubicBezTo>
                  <a:close/>
                  <a:moveTo>
                    <a:pt x="2119" y="506"/>
                  </a:moveTo>
                  <a:lnTo>
                    <a:pt x="2266" y="506"/>
                  </a:lnTo>
                  <a:lnTo>
                    <a:pt x="2266" y="1297"/>
                  </a:lnTo>
                  <a:lnTo>
                    <a:pt x="2119" y="1297"/>
                  </a:lnTo>
                  <a:lnTo>
                    <a:pt x="2119" y="506"/>
                  </a:lnTo>
                  <a:close/>
                  <a:moveTo>
                    <a:pt x="2187" y="170"/>
                  </a:moveTo>
                  <a:cubicBezTo>
                    <a:pt x="2214" y="170"/>
                    <a:pt x="2237" y="179"/>
                    <a:pt x="2256" y="199"/>
                  </a:cubicBezTo>
                  <a:cubicBezTo>
                    <a:pt x="2275" y="218"/>
                    <a:pt x="2285" y="241"/>
                    <a:pt x="2285" y="268"/>
                  </a:cubicBezTo>
                  <a:cubicBezTo>
                    <a:pt x="2285" y="296"/>
                    <a:pt x="2275" y="319"/>
                    <a:pt x="2256" y="339"/>
                  </a:cubicBezTo>
                  <a:cubicBezTo>
                    <a:pt x="2237" y="358"/>
                    <a:pt x="2213" y="368"/>
                    <a:pt x="2187" y="368"/>
                  </a:cubicBezTo>
                  <a:cubicBezTo>
                    <a:pt x="2159" y="368"/>
                    <a:pt x="2135" y="358"/>
                    <a:pt x="2116" y="339"/>
                  </a:cubicBezTo>
                  <a:cubicBezTo>
                    <a:pt x="2097" y="319"/>
                    <a:pt x="2087" y="296"/>
                    <a:pt x="2087" y="268"/>
                  </a:cubicBezTo>
                  <a:cubicBezTo>
                    <a:pt x="2087" y="241"/>
                    <a:pt x="2097" y="217"/>
                    <a:pt x="2116" y="198"/>
                  </a:cubicBezTo>
                  <a:cubicBezTo>
                    <a:pt x="2136" y="179"/>
                    <a:pt x="2160" y="170"/>
                    <a:pt x="2187" y="170"/>
                  </a:cubicBezTo>
                  <a:close/>
                  <a:moveTo>
                    <a:pt x="2426" y="285"/>
                  </a:moveTo>
                  <a:lnTo>
                    <a:pt x="2573" y="285"/>
                  </a:lnTo>
                  <a:lnTo>
                    <a:pt x="2573" y="506"/>
                  </a:lnTo>
                  <a:lnTo>
                    <a:pt x="2651" y="506"/>
                  </a:lnTo>
                  <a:lnTo>
                    <a:pt x="2651" y="619"/>
                  </a:lnTo>
                  <a:lnTo>
                    <a:pt x="2573" y="619"/>
                  </a:lnTo>
                  <a:lnTo>
                    <a:pt x="2573" y="1297"/>
                  </a:lnTo>
                  <a:lnTo>
                    <a:pt x="2426" y="1297"/>
                  </a:lnTo>
                  <a:lnTo>
                    <a:pt x="2426" y="619"/>
                  </a:lnTo>
                  <a:lnTo>
                    <a:pt x="2345" y="619"/>
                  </a:lnTo>
                  <a:lnTo>
                    <a:pt x="2345" y="506"/>
                  </a:lnTo>
                  <a:lnTo>
                    <a:pt x="2426" y="506"/>
                  </a:lnTo>
                  <a:lnTo>
                    <a:pt x="2426" y="285"/>
                  </a:lnTo>
                  <a:close/>
                  <a:moveTo>
                    <a:pt x="2731" y="506"/>
                  </a:moveTo>
                  <a:lnTo>
                    <a:pt x="2878" y="506"/>
                  </a:lnTo>
                  <a:lnTo>
                    <a:pt x="2878" y="1297"/>
                  </a:lnTo>
                  <a:lnTo>
                    <a:pt x="2731" y="1297"/>
                  </a:lnTo>
                  <a:lnTo>
                    <a:pt x="2731" y="506"/>
                  </a:lnTo>
                  <a:close/>
                  <a:moveTo>
                    <a:pt x="2800" y="170"/>
                  </a:moveTo>
                  <a:cubicBezTo>
                    <a:pt x="2826" y="170"/>
                    <a:pt x="2849" y="179"/>
                    <a:pt x="2869" y="199"/>
                  </a:cubicBezTo>
                  <a:cubicBezTo>
                    <a:pt x="2888" y="218"/>
                    <a:pt x="2897" y="241"/>
                    <a:pt x="2897" y="268"/>
                  </a:cubicBezTo>
                  <a:cubicBezTo>
                    <a:pt x="2897" y="296"/>
                    <a:pt x="2888" y="319"/>
                    <a:pt x="2869" y="339"/>
                  </a:cubicBezTo>
                  <a:cubicBezTo>
                    <a:pt x="2849" y="358"/>
                    <a:pt x="2826" y="368"/>
                    <a:pt x="2799" y="368"/>
                  </a:cubicBezTo>
                  <a:cubicBezTo>
                    <a:pt x="2771" y="368"/>
                    <a:pt x="2748" y="358"/>
                    <a:pt x="2728" y="339"/>
                  </a:cubicBezTo>
                  <a:cubicBezTo>
                    <a:pt x="2709" y="319"/>
                    <a:pt x="2699" y="296"/>
                    <a:pt x="2699" y="268"/>
                  </a:cubicBezTo>
                  <a:cubicBezTo>
                    <a:pt x="2699" y="241"/>
                    <a:pt x="2709" y="217"/>
                    <a:pt x="2729" y="198"/>
                  </a:cubicBezTo>
                  <a:cubicBezTo>
                    <a:pt x="2748" y="179"/>
                    <a:pt x="2772" y="170"/>
                    <a:pt x="2800" y="170"/>
                  </a:cubicBezTo>
                  <a:close/>
                  <a:moveTo>
                    <a:pt x="3239" y="493"/>
                  </a:moveTo>
                  <a:cubicBezTo>
                    <a:pt x="3324" y="493"/>
                    <a:pt x="3388" y="527"/>
                    <a:pt x="3428" y="593"/>
                  </a:cubicBezTo>
                  <a:cubicBezTo>
                    <a:pt x="3468" y="659"/>
                    <a:pt x="3488" y="764"/>
                    <a:pt x="3488" y="908"/>
                  </a:cubicBezTo>
                  <a:cubicBezTo>
                    <a:pt x="3488" y="1175"/>
                    <a:pt x="3406" y="1309"/>
                    <a:pt x="3240" y="1309"/>
                  </a:cubicBezTo>
                  <a:cubicBezTo>
                    <a:pt x="3155" y="1309"/>
                    <a:pt x="3092" y="1276"/>
                    <a:pt x="3051" y="1210"/>
                  </a:cubicBezTo>
                  <a:cubicBezTo>
                    <a:pt x="3011" y="1144"/>
                    <a:pt x="2991" y="1041"/>
                    <a:pt x="2991" y="901"/>
                  </a:cubicBezTo>
                  <a:cubicBezTo>
                    <a:pt x="2991" y="764"/>
                    <a:pt x="3010" y="663"/>
                    <a:pt x="3050" y="597"/>
                  </a:cubicBezTo>
                  <a:cubicBezTo>
                    <a:pt x="3089" y="530"/>
                    <a:pt x="3152" y="495"/>
                    <a:pt x="3239" y="493"/>
                  </a:cubicBezTo>
                  <a:close/>
                  <a:moveTo>
                    <a:pt x="3243" y="626"/>
                  </a:moveTo>
                  <a:cubicBezTo>
                    <a:pt x="3208" y="626"/>
                    <a:pt x="3184" y="646"/>
                    <a:pt x="3170" y="687"/>
                  </a:cubicBezTo>
                  <a:cubicBezTo>
                    <a:pt x="3155" y="727"/>
                    <a:pt x="3148" y="798"/>
                    <a:pt x="3148" y="899"/>
                  </a:cubicBezTo>
                  <a:cubicBezTo>
                    <a:pt x="3148" y="1001"/>
                    <a:pt x="3155" y="1071"/>
                    <a:pt x="3170" y="1112"/>
                  </a:cubicBezTo>
                  <a:cubicBezTo>
                    <a:pt x="3184" y="1152"/>
                    <a:pt x="3208" y="1173"/>
                    <a:pt x="3243" y="1173"/>
                  </a:cubicBezTo>
                  <a:cubicBezTo>
                    <a:pt x="3278" y="1173"/>
                    <a:pt x="3302" y="1153"/>
                    <a:pt x="3316" y="1112"/>
                  </a:cubicBezTo>
                  <a:cubicBezTo>
                    <a:pt x="3331" y="1072"/>
                    <a:pt x="3338" y="1003"/>
                    <a:pt x="3338" y="904"/>
                  </a:cubicBezTo>
                  <a:cubicBezTo>
                    <a:pt x="3338" y="800"/>
                    <a:pt x="3331" y="728"/>
                    <a:pt x="3317" y="688"/>
                  </a:cubicBezTo>
                  <a:cubicBezTo>
                    <a:pt x="3303" y="647"/>
                    <a:pt x="3278" y="627"/>
                    <a:pt x="3243" y="626"/>
                  </a:cubicBezTo>
                  <a:close/>
                  <a:moveTo>
                    <a:pt x="3601" y="506"/>
                  </a:moveTo>
                  <a:lnTo>
                    <a:pt x="3748" y="506"/>
                  </a:lnTo>
                  <a:lnTo>
                    <a:pt x="3748" y="597"/>
                  </a:lnTo>
                  <a:cubicBezTo>
                    <a:pt x="3771" y="559"/>
                    <a:pt x="3795" y="532"/>
                    <a:pt x="3819" y="517"/>
                  </a:cubicBezTo>
                  <a:cubicBezTo>
                    <a:pt x="3843" y="501"/>
                    <a:pt x="3874" y="493"/>
                    <a:pt x="3910" y="493"/>
                  </a:cubicBezTo>
                  <a:cubicBezTo>
                    <a:pt x="3943" y="493"/>
                    <a:pt x="3972" y="501"/>
                    <a:pt x="3997" y="517"/>
                  </a:cubicBezTo>
                  <a:cubicBezTo>
                    <a:pt x="4023" y="533"/>
                    <a:pt x="4041" y="554"/>
                    <a:pt x="4052" y="581"/>
                  </a:cubicBezTo>
                  <a:cubicBezTo>
                    <a:pt x="4064" y="609"/>
                    <a:pt x="4070" y="660"/>
                    <a:pt x="4070" y="734"/>
                  </a:cubicBezTo>
                  <a:lnTo>
                    <a:pt x="4070" y="1297"/>
                  </a:lnTo>
                  <a:lnTo>
                    <a:pt x="3923" y="1297"/>
                  </a:lnTo>
                  <a:lnTo>
                    <a:pt x="3923" y="768"/>
                  </a:lnTo>
                  <a:cubicBezTo>
                    <a:pt x="3923" y="722"/>
                    <a:pt x="3919" y="691"/>
                    <a:pt x="3913" y="673"/>
                  </a:cubicBezTo>
                  <a:cubicBezTo>
                    <a:pt x="3898" y="638"/>
                    <a:pt x="3873" y="621"/>
                    <a:pt x="3838" y="621"/>
                  </a:cubicBezTo>
                  <a:cubicBezTo>
                    <a:pt x="3805" y="621"/>
                    <a:pt x="3781" y="633"/>
                    <a:pt x="3768" y="658"/>
                  </a:cubicBezTo>
                  <a:cubicBezTo>
                    <a:pt x="3755" y="682"/>
                    <a:pt x="3748" y="725"/>
                    <a:pt x="3748" y="785"/>
                  </a:cubicBezTo>
                  <a:lnTo>
                    <a:pt x="3748" y="1297"/>
                  </a:lnTo>
                  <a:lnTo>
                    <a:pt x="3601" y="1297"/>
                  </a:lnTo>
                  <a:lnTo>
                    <a:pt x="3601" y="506"/>
                  </a:lnTo>
                  <a:close/>
                  <a:moveTo>
                    <a:pt x="4662" y="506"/>
                  </a:moveTo>
                  <a:lnTo>
                    <a:pt x="4662" y="1297"/>
                  </a:lnTo>
                  <a:lnTo>
                    <a:pt x="4515" y="1297"/>
                  </a:lnTo>
                  <a:lnTo>
                    <a:pt x="4515" y="1195"/>
                  </a:lnTo>
                  <a:cubicBezTo>
                    <a:pt x="4495" y="1238"/>
                    <a:pt x="4474" y="1268"/>
                    <a:pt x="4453" y="1285"/>
                  </a:cubicBezTo>
                  <a:cubicBezTo>
                    <a:pt x="4432" y="1301"/>
                    <a:pt x="4405" y="1309"/>
                    <a:pt x="4371" y="1309"/>
                  </a:cubicBezTo>
                  <a:cubicBezTo>
                    <a:pt x="4305" y="1309"/>
                    <a:pt x="4257" y="1275"/>
                    <a:pt x="4227" y="1208"/>
                  </a:cubicBezTo>
                  <a:cubicBezTo>
                    <a:pt x="4196" y="1142"/>
                    <a:pt x="4181" y="1036"/>
                    <a:pt x="4181" y="892"/>
                  </a:cubicBezTo>
                  <a:cubicBezTo>
                    <a:pt x="4181" y="759"/>
                    <a:pt x="4195" y="661"/>
                    <a:pt x="4224" y="596"/>
                  </a:cubicBezTo>
                  <a:cubicBezTo>
                    <a:pt x="4238" y="564"/>
                    <a:pt x="4258" y="539"/>
                    <a:pt x="4284" y="520"/>
                  </a:cubicBezTo>
                  <a:cubicBezTo>
                    <a:pt x="4310" y="502"/>
                    <a:pt x="4339" y="493"/>
                    <a:pt x="4371" y="493"/>
                  </a:cubicBezTo>
                  <a:cubicBezTo>
                    <a:pt x="4403" y="493"/>
                    <a:pt x="4431" y="501"/>
                    <a:pt x="4453" y="517"/>
                  </a:cubicBezTo>
                  <a:cubicBezTo>
                    <a:pt x="4475" y="533"/>
                    <a:pt x="4496" y="559"/>
                    <a:pt x="4515" y="595"/>
                  </a:cubicBezTo>
                  <a:lnTo>
                    <a:pt x="4515" y="506"/>
                  </a:lnTo>
                  <a:lnTo>
                    <a:pt x="4662" y="506"/>
                  </a:lnTo>
                  <a:close/>
                  <a:moveTo>
                    <a:pt x="4427" y="626"/>
                  </a:moveTo>
                  <a:cubicBezTo>
                    <a:pt x="4392" y="626"/>
                    <a:pt x="4367" y="646"/>
                    <a:pt x="4353" y="687"/>
                  </a:cubicBezTo>
                  <a:cubicBezTo>
                    <a:pt x="4338" y="728"/>
                    <a:pt x="4331" y="798"/>
                    <a:pt x="4331" y="897"/>
                  </a:cubicBezTo>
                  <a:cubicBezTo>
                    <a:pt x="4331" y="999"/>
                    <a:pt x="4338" y="1071"/>
                    <a:pt x="4351" y="1114"/>
                  </a:cubicBezTo>
                  <a:cubicBezTo>
                    <a:pt x="4364" y="1155"/>
                    <a:pt x="4389" y="1176"/>
                    <a:pt x="4427" y="1176"/>
                  </a:cubicBezTo>
                  <a:cubicBezTo>
                    <a:pt x="4460" y="1176"/>
                    <a:pt x="4483" y="1155"/>
                    <a:pt x="4497" y="1113"/>
                  </a:cubicBezTo>
                  <a:cubicBezTo>
                    <a:pt x="4512" y="1070"/>
                    <a:pt x="4519" y="999"/>
                    <a:pt x="4519" y="901"/>
                  </a:cubicBezTo>
                  <a:cubicBezTo>
                    <a:pt x="4519" y="803"/>
                    <a:pt x="4512" y="732"/>
                    <a:pt x="4498" y="691"/>
                  </a:cubicBezTo>
                  <a:cubicBezTo>
                    <a:pt x="4484" y="649"/>
                    <a:pt x="4460" y="627"/>
                    <a:pt x="4427" y="626"/>
                  </a:cubicBezTo>
                  <a:close/>
                  <a:moveTo>
                    <a:pt x="4805" y="0"/>
                  </a:moveTo>
                  <a:lnTo>
                    <a:pt x="4952" y="0"/>
                  </a:lnTo>
                  <a:lnTo>
                    <a:pt x="4952" y="1297"/>
                  </a:lnTo>
                  <a:lnTo>
                    <a:pt x="4805" y="1297"/>
                  </a:lnTo>
                  <a:lnTo>
                    <a:pt x="4805" y="0"/>
                  </a:lnTo>
                  <a:close/>
                  <a:moveTo>
                    <a:pt x="5861" y="136"/>
                  </a:moveTo>
                  <a:lnTo>
                    <a:pt x="5861" y="279"/>
                  </a:lnTo>
                  <a:cubicBezTo>
                    <a:pt x="5820" y="260"/>
                    <a:pt x="5786" y="251"/>
                    <a:pt x="5759" y="251"/>
                  </a:cubicBezTo>
                  <a:cubicBezTo>
                    <a:pt x="5721" y="251"/>
                    <a:pt x="5687" y="262"/>
                    <a:pt x="5657" y="285"/>
                  </a:cubicBezTo>
                  <a:cubicBezTo>
                    <a:pt x="5626" y="307"/>
                    <a:pt x="5603" y="338"/>
                    <a:pt x="5587" y="378"/>
                  </a:cubicBezTo>
                  <a:cubicBezTo>
                    <a:pt x="5557" y="449"/>
                    <a:pt x="5542" y="564"/>
                    <a:pt x="5542" y="722"/>
                  </a:cubicBezTo>
                  <a:cubicBezTo>
                    <a:pt x="5542" y="1013"/>
                    <a:pt x="5617" y="1159"/>
                    <a:pt x="5766" y="1159"/>
                  </a:cubicBezTo>
                  <a:cubicBezTo>
                    <a:pt x="5796" y="1159"/>
                    <a:pt x="5827" y="1150"/>
                    <a:pt x="5861" y="1133"/>
                  </a:cubicBezTo>
                  <a:lnTo>
                    <a:pt x="5861" y="1279"/>
                  </a:lnTo>
                  <a:cubicBezTo>
                    <a:pt x="5822" y="1301"/>
                    <a:pt x="5779" y="1313"/>
                    <a:pt x="5732" y="1313"/>
                  </a:cubicBezTo>
                  <a:cubicBezTo>
                    <a:pt x="5493" y="1313"/>
                    <a:pt x="5374" y="1117"/>
                    <a:pt x="5374" y="727"/>
                  </a:cubicBezTo>
                  <a:cubicBezTo>
                    <a:pt x="5374" y="530"/>
                    <a:pt x="5398" y="384"/>
                    <a:pt x="5445" y="286"/>
                  </a:cubicBezTo>
                  <a:cubicBezTo>
                    <a:pt x="5505" y="164"/>
                    <a:pt x="5599" y="102"/>
                    <a:pt x="5728" y="102"/>
                  </a:cubicBezTo>
                  <a:cubicBezTo>
                    <a:pt x="5773" y="102"/>
                    <a:pt x="5817" y="113"/>
                    <a:pt x="5861" y="136"/>
                  </a:cubicBezTo>
                  <a:close/>
                  <a:moveTo>
                    <a:pt x="5964" y="0"/>
                  </a:moveTo>
                  <a:lnTo>
                    <a:pt x="6111" y="0"/>
                  </a:lnTo>
                  <a:lnTo>
                    <a:pt x="6111" y="1297"/>
                  </a:lnTo>
                  <a:lnTo>
                    <a:pt x="5964" y="1297"/>
                  </a:lnTo>
                  <a:lnTo>
                    <a:pt x="5964" y="0"/>
                  </a:lnTo>
                  <a:close/>
                  <a:moveTo>
                    <a:pt x="6703" y="506"/>
                  </a:moveTo>
                  <a:lnTo>
                    <a:pt x="6703" y="1297"/>
                  </a:lnTo>
                  <a:lnTo>
                    <a:pt x="6556" y="1297"/>
                  </a:lnTo>
                  <a:lnTo>
                    <a:pt x="6556" y="1195"/>
                  </a:lnTo>
                  <a:cubicBezTo>
                    <a:pt x="6535" y="1238"/>
                    <a:pt x="6515" y="1268"/>
                    <a:pt x="6494" y="1285"/>
                  </a:cubicBezTo>
                  <a:cubicBezTo>
                    <a:pt x="6473" y="1301"/>
                    <a:pt x="6446" y="1309"/>
                    <a:pt x="6411" y="1309"/>
                  </a:cubicBezTo>
                  <a:cubicBezTo>
                    <a:pt x="6346" y="1309"/>
                    <a:pt x="6298" y="1275"/>
                    <a:pt x="6267" y="1208"/>
                  </a:cubicBezTo>
                  <a:cubicBezTo>
                    <a:pt x="6237" y="1142"/>
                    <a:pt x="6222" y="1036"/>
                    <a:pt x="6222" y="892"/>
                  </a:cubicBezTo>
                  <a:cubicBezTo>
                    <a:pt x="6222" y="759"/>
                    <a:pt x="6236" y="661"/>
                    <a:pt x="6265" y="596"/>
                  </a:cubicBezTo>
                  <a:cubicBezTo>
                    <a:pt x="6279" y="564"/>
                    <a:pt x="6299" y="539"/>
                    <a:pt x="6325" y="520"/>
                  </a:cubicBezTo>
                  <a:cubicBezTo>
                    <a:pt x="6351" y="502"/>
                    <a:pt x="6380" y="493"/>
                    <a:pt x="6411" y="493"/>
                  </a:cubicBezTo>
                  <a:cubicBezTo>
                    <a:pt x="6444" y="493"/>
                    <a:pt x="6471" y="501"/>
                    <a:pt x="6494" y="517"/>
                  </a:cubicBezTo>
                  <a:cubicBezTo>
                    <a:pt x="6516" y="533"/>
                    <a:pt x="6537" y="559"/>
                    <a:pt x="6556" y="595"/>
                  </a:cubicBezTo>
                  <a:lnTo>
                    <a:pt x="6556" y="506"/>
                  </a:lnTo>
                  <a:lnTo>
                    <a:pt x="6703" y="506"/>
                  </a:lnTo>
                  <a:close/>
                  <a:moveTo>
                    <a:pt x="6468" y="626"/>
                  </a:moveTo>
                  <a:cubicBezTo>
                    <a:pt x="6432" y="626"/>
                    <a:pt x="6408" y="646"/>
                    <a:pt x="6394" y="687"/>
                  </a:cubicBezTo>
                  <a:cubicBezTo>
                    <a:pt x="6379" y="728"/>
                    <a:pt x="6372" y="798"/>
                    <a:pt x="6372" y="897"/>
                  </a:cubicBezTo>
                  <a:cubicBezTo>
                    <a:pt x="6372" y="999"/>
                    <a:pt x="6378" y="1071"/>
                    <a:pt x="6392" y="1114"/>
                  </a:cubicBezTo>
                  <a:cubicBezTo>
                    <a:pt x="6405" y="1155"/>
                    <a:pt x="6430" y="1176"/>
                    <a:pt x="6468" y="1176"/>
                  </a:cubicBezTo>
                  <a:cubicBezTo>
                    <a:pt x="6500" y="1176"/>
                    <a:pt x="6524" y="1155"/>
                    <a:pt x="6538" y="1113"/>
                  </a:cubicBezTo>
                  <a:cubicBezTo>
                    <a:pt x="6552" y="1070"/>
                    <a:pt x="6560" y="999"/>
                    <a:pt x="6560" y="901"/>
                  </a:cubicBezTo>
                  <a:cubicBezTo>
                    <a:pt x="6560" y="803"/>
                    <a:pt x="6552" y="732"/>
                    <a:pt x="6539" y="691"/>
                  </a:cubicBezTo>
                  <a:cubicBezTo>
                    <a:pt x="6524" y="649"/>
                    <a:pt x="6501" y="627"/>
                    <a:pt x="6468" y="626"/>
                  </a:cubicBezTo>
                  <a:close/>
                  <a:moveTo>
                    <a:pt x="7152" y="523"/>
                  </a:moveTo>
                  <a:lnTo>
                    <a:pt x="7152" y="658"/>
                  </a:lnTo>
                  <a:cubicBezTo>
                    <a:pt x="7116" y="632"/>
                    <a:pt x="7079" y="619"/>
                    <a:pt x="7040" y="619"/>
                  </a:cubicBezTo>
                  <a:cubicBezTo>
                    <a:pt x="7013" y="619"/>
                    <a:pt x="6991" y="628"/>
                    <a:pt x="6973" y="644"/>
                  </a:cubicBezTo>
                  <a:cubicBezTo>
                    <a:pt x="6955" y="661"/>
                    <a:pt x="6946" y="683"/>
                    <a:pt x="6946" y="708"/>
                  </a:cubicBezTo>
                  <a:cubicBezTo>
                    <a:pt x="6946" y="729"/>
                    <a:pt x="6954" y="749"/>
                    <a:pt x="6969" y="768"/>
                  </a:cubicBezTo>
                  <a:cubicBezTo>
                    <a:pt x="6984" y="788"/>
                    <a:pt x="7010" y="812"/>
                    <a:pt x="7049" y="842"/>
                  </a:cubicBezTo>
                  <a:cubicBezTo>
                    <a:pt x="7103" y="883"/>
                    <a:pt x="7140" y="920"/>
                    <a:pt x="7160" y="953"/>
                  </a:cubicBezTo>
                  <a:cubicBezTo>
                    <a:pt x="7179" y="985"/>
                    <a:pt x="7189" y="1026"/>
                    <a:pt x="7189" y="1075"/>
                  </a:cubicBezTo>
                  <a:cubicBezTo>
                    <a:pt x="7189" y="1138"/>
                    <a:pt x="7171" y="1192"/>
                    <a:pt x="7136" y="1235"/>
                  </a:cubicBezTo>
                  <a:cubicBezTo>
                    <a:pt x="7095" y="1284"/>
                    <a:pt x="7037" y="1309"/>
                    <a:pt x="6962" y="1309"/>
                  </a:cubicBezTo>
                  <a:cubicBezTo>
                    <a:pt x="6938" y="1309"/>
                    <a:pt x="6917" y="1306"/>
                    <a:pt x="6899" y="1301"/>
                  </a:cubicBezTo>
                  <a:cubicBezTo>
                    <a:pt x="6882" y="1296"/>
                    <a:pt x="6860" y="1286"/>
                    <a:pt x="6833" y="1272"/>
                  </a:cubicBezTo>
                  <a:lnTo>
                    <a:pt x="6833" y="1131"/>
                  </a:lnTo>
                  <a:cubicBezTo>
                    <a:pt x="6876" y="1161"/>
                    <a:pt x="6916" y="1176"/>
                    <a:pt x="6954" y="1176"/>
                  </a:cubicBezTo>
                  <a:cubicBezTo>
                    <a:pt x="6985" y="1176"/>
                    <a:pt x="7010" y="1167"/>
                    <a:pt x="7027" y="1150"/>
                  </a:cubicBezTo>
                  <a:cubicBezTo>
                    <a:pt x="7045" y="1132"/>
                    <a:pt x="7054" y="1108"/>
                    <a:pt x="7054" y="1078"/>
                  </a:cubicBezTo>
                  <a:cubicBezTo>
                    <a:pt x="7054" y="1052"/>
                    <a:pt x="7048" y="1031"/>
                    <a:pt x="7036" y="1014"/>
                  </a:cubicBezTo>
                  <a:cubicBezTo>
                    <a:pt x="7024" y="996"/>
                    <a:pt x="7000" y="973"/>
                    <a:pt x="6965" y="946"/>
                  </a:cubicBezTo>
                  <a:cubicBezTo>
                    <a:pt x="6903" y="899"/>
                    <a:pt x="6861" y="858"/>
                    <a:pt x="6839" y="825"/>
                  </a:cubicBezTo>
                  <a:cubicBezTo>
                    <a:pt x="6818" y="791"/>
                    <a:pt x="6807" y="751"/>
                    <a:pt x="6807" y="703"/>
                  </a:cubicBezTo>
                  <a:cubicBezTo>
                    <a:pt x="6807" y="638"/>
                    <a:pt x="6826" y="586"/>
                    <a:pt x="6866" y="546"/>
                  </a:cubicBezTo>
                  <a:cubicBezTo>
                    <a:pt x="6905" y="506"/>
                    <a:pt x="6957" y="486"/>
                    <a:pt x="7020" y="486"/>
                  </a:cubicBezTo>
                  <a:cubicBezTo>
                    <a:pt x="7066" y="486"/>
                    <a:pt x="7110" y="498"/>
                    <a:pt x="7152" y="523"/>
                  </a:cubicBezTo>
                  <a:close/>
                  <a:moveTo>
                    <a:pt x="7588" y="523"/>
                  </a:moveTo>
                  <a:lnTo>
                    <a:pt x="7588" y="658"/>
                  </a:lnTo>
                  <a:cubicBezTo>
                    <a:pt x="7553" y="632"/>
                    <a:pt x="7515" y="619"/>
                    <a:pt x="7476" y="619"/>
                  </a:cubicBezTo>
                  <a:cubicBezTo>
                    <a:pt x="7450" y="619"/>
                    <a:pt x="7428" y="628"/>
                    <a:pt x="7410" y="644"/>
                  </a:cubicBezTo>
                  <a:cubicBezTo>
                    <a:pt x="7392" y="661"/>
                    <a:pt x="7383" y="683"/>
                    <a:pt x="7383" y="708"/>
                  </a:cubicBezTo>
                  <a:cubicBezTo>
                    <a:pt x="7383" y="729"/>
                    <a:pt x="7390" y="749"/>
                    <a:pt x="7405" y="768"/>
                  </a:cubicBezTo>
                  <a:cubicBezTo>
                    <a:pt x="7420" y="788"/>
                    <a:pt x="7447" y="812"/>
                    <a:pt x="7485" y="842"/>
                  </a:cubicBezTo>
                  <a:cubicBezTo>
                    <a:pt x="7540" y="883"/>
                    <a:pt x="7577" y="920"/>
                    <a:pt x="7596" y="953"/>
                  </a:cubicBezTo>
                  <a:cubicBezTo>
                    <a:pt x="7616" y="985"/>
                    <a:pt x="7625" y="1026"/>
                    <a:pt x="7625" y="1075"/>
                  </a:cubicBezTo>
                  <a:cubicBezTo>
                    <a:pt x="7625" y="1138"/>
                    <a:pt x="7608" y="1192"/>
                    <a:pt x="7573" y="1235"/>
                  </a:cubicBezTo>
                  <a:cubicBezTo>
                    <a:pt x="7532" y="1284"/>
                    <a:pt x="7474" y="1309"/>
                    <a:pt x="7398" y="1309"/>
                  </a:cubicBezTo>
                  <a:cubicBezTo>
                    <a:pt x="7374" y="1309"/>
                    <a:pt x="7353" y="1306"/>
                    <a:pt x="7336" y="1301"/>
                  </a:cubicBezTo>
                  <a:cubicBezTo>
                    <a:pt x="7318" y="1296"/>
                    <a:pt x="7296" y="1286"/>
                    <a:pt x="7270" y="1272"/>
                  </a:cubicBezTo>
                  <a:lnTo>
                    <a:pt x="7270" y="1131"/>
                  </a:lnTo>
                  <a:cubicBezTo>
                    <a:pt x="7313" y="1161"/>
                    <a:pt x="7353" y="1176"/>
                    <a:pt x="7391" y="1176"/>
                  </a:cubicBezTo>
                  <a:cubicBezTo>
                    <a:pt x="7422" y="1176"/>
                    <a:pt x="7446" y="1167"/>
                    <a:pt x="7464" y="1150"/>
                  </a:cubicBezTo>
                  <a:cubicBezTo>
                    <a:pt x="7482" y="1132"/>
                    <a:pt x="7491" y="1108"/>
                    <a:pt x="7491" y="1078"/>
                  </a:cubicBezTo>
                  <a:cubicBezTo>
                    <a:pt x="7491" y="1052"/>
                    <a:pt x="7485" y="1031"/>
                    <a:pt x="7473" y="1014"/>
                  </a:cubicBezTo>
                  <a:cubicBezTo>
                    <a:pt x="7461" y="996"/>
                    <a:pt x="7437" y="973"/>
                    <a:pt x="7401" y="946"/>
                  </a:cubicBezTo>
                  <a:cubicBezTo>
                    <a:pt x="7340" y="899"/>
                    <a:pt x="7298" y="858"/>
                    <a:pt x="7276" y="825"/>
                  </a:cubicBezTo>
                  <a:cubicBezTo>
                    <a:pt x="7254" y="791"/>
                    <a:pt x="7243" y="751"/>
                    <a:pt x="7243" y="703"/>
                  </a:cubicBezTo>
                  <a:cubicBezTo>
                    <a:pt x="7243" y="638"/>
                    <a:pt x="7263" y="586"/>
                    <a:pt x="7303" y="546"/>
                  </a:cubicBezTo>
                  <a:cubicBezTo>
                    <a:pt x="7342" y="506"/>
                    <a:pt x="7393" y="486"/>
                    <a:pt x="7457" y="486"/>
                  </a:cubicBezTo>
                  <a:cubicBezTo>
                    <a:pt x="7503" y="486"/>
                    <a:pt x="7547" y="498"/>
                    <a:pt x="7588" y="523"/>
                  </a:cubicBezTo>
                  <a:close/>
                  <a:moveTo>
                    <a:pt x="7719" y="506"/>
                  </a:moveTo>
                  <a:lnTo>
                    <a:pt x="7866" y="506"/>
                  </a:lnTo>
                  <a:lnTo>
                    <a:pt x="7866" y="604"/>
                  </a:lnTo>
                  <a:cubicBezTo>
                    <a:pt x="7907" y="530"/>
                    <a:pt x="7964" y="491"/>
                    <a:pt x="8037" y="487"/>
                  </a:cubicBezTo>
                  <a:lnTo>
                    <a:pt x="8037" y="640"/>
                  </a:lnTo>
                  <a:cubicBezTo>
                    <a:pt x="8027" y="639"/>
                    <a:pt x="8018" y="638"/>
                    <a:pt x="8011" y="638"/>
                  </a:cubicBezTo>
                  <a:cubicBezTo>
                    <a:pt x="7962" y="638"/>
                    <a:pt x="7926" y="651"/>
                    <a:pt x="7902" y="676"/>
                  </a:cubicBezTo>
                  <a:cubicBezTo>
                    <a:pt x="7888" y="692"/>
                    <a:pt x="7878" y="709"/>
                    <a:pt x="7873" y="729"/>
                  </a:cubicBezTo>
                  <a:cubicBezTo>
                    <a:pt x="7868" y="748"/>
                    <a:pt x="7866" y="777"/>
                    <a:pt x="7866" y="817"/>
                  </a:cubicBezTo>
                  <a:lnTo>
                    <a:pt x="7866" y="1297"/>
                  </a:lnTo>
                  <a:lnTo>
                    <a:pt x="7719" y="1297"/>
                  </a:lnTo>
                  <a:lnTo>
                    <a:pt x="7719" y="506"/>
                  </a:lnTo>
                  <a:close/>
                  <a:moveTo>
                    <a:pt x="8334" y="493"/>
                  </a:moveTo>
                  <a:cubicBezTo>
                    <a:pt x="8420" y="493"/>
                    <a:pt x="8483" y="527"/>
                    <a:pt x="8524" y="593"/>
                  </a:cubicBezTo>
                  <a:cubicBezTo>
                    <a:pt x="8564" y="659"/>
                    <a:pt x="8584" y="764"/>
                    <a:pt x="8584" y="908"/>
                  </a:cubicBezTo>
                  <a:cubicBezTo>
                    <a:pt x="8584" y="1175"/>
                    <a:pt x="8501" y="1309"/>
                    <a:pt x="8336" y="1309"/>
                  </a:cubicBezTo>
                  <a:cubicBezTo>
                    <a:pt x="8250" y="1309"/>
                    <a:pt x="8187" y="1276"/>
                    <a:pt x="8147" y="1210"/>
                  </a:cubicBezTo>
                  <a:cubicBezTo>
                    <a:pt x="8107" y="1144"/>
                    <a:pt x="8086" y="1041"/>
                    <a:pt x="8086" y="901"/>
                  </a:cubicBezTo>
                  <a:cubicBezTo>
                    <a:pt x="8086" y="764"/>
                    <a:pt x="8106" y="663"/>
                    <a:pt x="8145" y="597"/>
                  </a:cubicBezTo>
                  <a:cubicBezTo>
                    <a:pt x="8185" y="530"/>
                    <a:pt x="8248" y="495"/>
                    <a:pt x="8334" y="493"/>
                  </a:cubicBezTo>
                  <a:close/>
                  <a:moveTo>
                    <a:pt x="8339" y="626"/>
                  </a:moveTo>
                  <a:cubicBezTo>
                    <a:pt x="8304" y="626"/>
                    <a:pt x="8279" y="646"/>
                    <a:pt x="8265" y="687"/>
                  </a:cubicBezTo>
                  <a:cubicBezTo>
                    <a:pt x="8251" y="727"/>
                    <a:pt x="8244" y="798"/>
                    <a:pt x="8244" y="899"/>
                  </a:cubicBezTo>
                  <a:cubicBezTo>
                    <a:pt x="8244" y="1001"/>
                    <a:pt x="8251" y="1071"/>
                    <a:pt x="8265" y="1112"/>
                  </a:cubicBezTo>
                  <a:cubicBezTo>
                    <a:pt x="8279" y="1152"/>
                    <a:pt x="8304" y="1173"/>
                    <a:pt x="8339" y="1173"/>
                  </a:cubicBezTo>
                  <a:cubicBezTo>
                    <a:pt x="8373" y="1173"/>
                    <a:pt x="8398" y="1153"/>
                    <a:pt x="8412" y="1112"/>
                  </a:cubicBezTo>
                  <a:cubicBezTo>
                    <a:pt x="8426" y="1072"/>
                    <a:pt x="8433" y="1003"/>
                    <a:pt x="8433" y="904"/>
                  </a:cubicBezTo>
                  <a:cubicBezTo>
                    <a:pt x="8433" y="800"/>
                    <a:pt x="8426" y="728"/>
                    <a:pt x="8412" y="688"/>
                  </a:cubicBezTo>
                  <a:cubicBezTo>
                    <a:pt x="8399" y="647"/>
                    <a:pt x="8374" y="627"/>
                    <a:pt x="8339" y="626"/>
                  </a:cubicBezTo>
                  <a:close/>
                  <a:moveTo>
                    <a:pt x="8914" y="493"/>
                  </a:moveTo>
                  <a:cubicBezTo>
                    <a:pt x="9000" y="493"/>
                    <a:pt x="9063" y="527"/>
                    <a:pt x="9104" y="593"/>
                  </a:cubicBezTo>
                  <a:cubicBezTo>
                    <a:pt x="9144" y="659"/>
                    <a:pt x="9164" y="764"/>
                    <a:pt x="9164" y="908"/>
                  </a:cubicBezTo>
                  <a:cubicBezTo>
                    <a:pt x="9164" y="1175"/>
                    <a:pt x="9081" y="1309"/>
                    <a:pt x="8916" y="1309"/>
                  </a:cubicBezTo>
                  <a:cubicBezTo>
                    <a:pt x="8830" y="1309"/>
                    <a:pt x="8767" y="1276"/>
                    <a:pt x="8727" y="1210"/>
                  </a:cubicBezTo>
                  <a:cubicBezTo>
                    <a:pt x="8687" y="1144"/>
                    <a:pt x="8666" y="1041"/>
                    <a:pt x="8666" y="901"/>
                  </a:cubicBezTo>
                  <a:cubicBezTo>
                    <a:pt x="8666" y="764"/>
                    <a:pt x="8686" y="663"/>
                    <a:pt x="8725" y="597"/>
                  </a:cubicBezTo>
                  <a:cubicBezTo>
                    <a:pt x="8765" y="530"/>
                    <a:pt x="8828" y="495"/>
                    <a:pt x="8914" y="493"/>
                  </a:cubicBezTo>
                  <a:close/>
                  <a:moveTo>
                    <a:pt x="8919" y="626"/>
                  </a:moveTo>
                  <a:cubicBezTo>
                    <a:pt x="8884" y="626"/>
                    <a:pt x="8859" y="646"/>
                    <a:pt x="8845" y="687"/>
                  </a:cubicBezTo>
                  <a:cubicBezTo>
                    <a:pt x="8831" y="727"/>
                    <a:pt x="8824" y="798"/>
                    <a:pt x="8824" y="899"/>
                  </a:cubicBezTo>
                  <a:cubicBezTo>
                    <a:pt x="8824" y="1001"/>
                    <a:pt x="8831" y="1071"/>
                    <a:pt x="8845" y="1112"/>
                  </a:cubicBezTo>
                  <a:cubicBezTo>
                    <a:pt x="8859" y="1152"/>
                    <a:pt x="8884" y="1173"/>
                    <a:pt x="8919" y="1173"/>
                  </a:cubicBezTo>
                  <a:cubicBezTo>
                    <a:pt x="8953" y="1173"/>
                    <a:pt x="8978" y="1153"/>
                    <a:pt x="8992" y="1112"/>
                  </a:cubicBezTo>
                  <a:cubicBezTo>
                    <a:pt x="9006" y="1072"/>
                    <a:pt x="9013" y="1003"/>
                    <a:pt x="9013" y="904"/>
                  </a:cubicBezTo>
                  <a:cubicBezTo>
                    <a:pt x="9013" y="800"/>
                    <a:pt x="9006" y="728"/>
                    <a:pt x="8992" y="688"/>
                  </a:cubicBezTo>
                  <a:cubicBezTo>
                    <a:pt x="8978" y="647"/>
                    <a:pt x="8954" y="627"/>
                    <a:pt x="8919" y="626"/>
                  </a:cubicBezTo>
                  <a:close/>
                  <a:moveTo>
                    <a:pt x="9277" y="506"/>
                  </a:moveTo>
                  <a:lnTo>
                    <a:pt x="9423" y="506"/>
                  </a:lnTo>
                  <a:lnTo>
                    <a:pt x="9423" y="604"/>
                  </a:lnTo>
                  <a:cubicBezTo>
                    <a:pt x="9445" y="565"/>
                    <a:pt x="9469" y="536"/>
                    <a:pt x="9493" y="519"/>
                  </a:cubicBezTo>
                  <a:cubicBezTo>
                    <a:pt x="9518" y="502"/>
                    <a:pt x="9548" y="493"/>
                    <a:pt x="9583" y="493"/>
                  </a:cubicBezTo>
                  <a:cubicBezTo>
                    <a:pt x="9621" y="493"/>
                    <a:pt x="9652" y="502"/>
                    <a:pt x="9676" y="520"/>
                  </a:cubicBezTo>
                  <a:cubicBezTo>
                    <a:pt x="9699" y="537"/>
                    <a:pt x="9718" y="565"/>
                    <a:pt x="9731" y="604"/>
                  </a:cubicBezTo>
                  <a:cubicBezTo>
                    <a:pt x="9752" y="564"/>
                    <a:pt x="9776" y="535"/>
                    <a:pt x="9801" y="518"/>
                  </a:cubicBezTo>
                  <a:cubicBezTo>
                    <a:pt x="9826" y="502"/>
                    <a:pt x="9858" y="493"/>
                    <a:pt x="9896" y="493"/>
                  </a:cubicBezTo>
                  <a:cubicBezTo>
                    <a:pt x="9960" y="493"/>
                    <a:pt x="10008" y="514"/>
                    <a:pt x="10039" y="556"/>
                  </a:cubicBezTo>
                  <a:cubicBezTo>
                    <a:pt x="10058" y="581"/>
                    <a:pt x="10067" y="618"/>
                    <a:pt x="10067" y="666"/>
                  </a:cubicBezTo>
                  <a:lnTo>
                    <a:pt x="10067" y="1297"/>
                  </a:lnTo>
                  <a:lnTo>
                    <a:pt x="9921" y="1297"/>
                  </a:lnTo>
                  <a:lnTo>
                    <a:pt x="9921" y="776"/>
                  </a:lnTo>
                  <a:cubicBezTo>
                    <a:pt x="9921" y="717"/>
                    <a:pt x="9915" y="677"/>
                    <a:pt x="9904" y="656"/>
                  </a:cubicBezTo>
                  <a:cubicBezTo>
                    <a:pt x="9893" y="636"/>
                    <a:pt x="9872" y="626"/>
                    <a:pt x="9841" y="626"/>
                  </a:cubicBezTo>
                  <a:cubicBezTo>
                    <a:pt x="9802" y="626"/>
                    <a:pt x="9775" y="641"/>
                    <a:pt x="9762" y="671"/>
                  </a:cubicBezTo>
                  <a:cubicBezTo>
                    <a:pt x="9755" y="689"/>
                    <a:pt x="9751" y="724"/>
                    <a:pt x="9751" y="776"/>
                  </a:cubicBezTo>
                  <a:lnTo>
                    <a:pt x="9751" y="1297"/>
                  </a:lnTo>
                  <a:lnTo>
                    <a:pt x="9600" y="1297"/>
                  </a:lnTo>
                  <a:lnTo>
                    <a:pt x="9600" y="776"/>
                  </a:lnTo>
                  <a:cubicBezTo>
                    <a:pt x="9600" y="720"/>
                    <a:pt x="9594" y="681"/>
                    <a:pt x="9582" y="659"/>
                  </a:cubicBezTo>
                  <a:cubicBezTo>
                    <a:pt x="9569" y="637"/>
                    <a:pt x="9548" y="626"/>
                    <a:pt x="9516" y="626"/>
                  </a:cubicBezTo>
                  <a:cubicBezTo>
                    <a:pt x="9481" y="626"/>
                    <a:pt x="9455" y="640"/>
                    <a:pt x="9438" y="668"/>
                  </a:cubicBezTo>
                  <a:cubicBezTo>
                    <a:pt x="9428" y="685"/>
                    <a:pt x="9423" y="721"/>
                    <a:pt x="9423" y="776"/>
                  </a:cubicBezTo>
                  <a:lnTo>
                    <a:pt x="9423" y="1297"/>
                  </a:lnTo>
                  <a:lnTo>
                    <a:pt x="9277" y="1297"/>
                  </a:lnTo>
                  <a:lnTo>
                    <a:pt x="9277" y="506"/>
                  </a:lnTo>
                  <a:close/>
                </a:path>
              </a:pathLst>
            </a:custGeom>
            <a:solidFill>
              <a:srgbClr val="71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0" name="Freeform 16"/>
            <p:cNvSpPr>
              <a:spLocks noEditPoints="1"/>
            </p:cNvSpPr>
            <p:nvPr/>
          </p:nvSpPr>
          <p:spPr bwMode="auto">
            <a:xfrm>
              <a:off x="4103688" y="3311526"/>
              <a:ext cx="165100" cy="106363"/>
            </a:xfrm>
            <a:custGeom>
              <a:avLst/>
              <a:gdLst>
                <a:gd name="T0" fmla="*/ 134 w 764"/>
                <a:gd name="T1" fmla="*/ 496 h 496"/>
                <a:gd name="T2" fmla="*/ 134 w 764"/>
                <a:gd name="T3" fmla="*/ 58 h 496"/>
                <a:gd name="T4" fmla="*/ 0 w 764"/>
                <a:gd name="T5" fmla="*/ 58 h 496"/>
                <a:gd name="T6" fmla="*/ 0 w 764"/>
                <a:gd name="T7" fmla="*/ 0 h 496"/>
                <a:gd name="T8" fmla="*/ 322 w 764"/>
                <a:gd name="T9" fmla="*/ 0 h 496"/>
                <a:gd name="T10" fmla="*/ 322 w 764"/>
                <a:gd name="T11" fmla="*/ 58 h 496"/>
                <a:gd name="T12" fmla="*/ 188 w 764"/>
                <a:gd name="T13" fmla="*/ 58 h 496"/>
                <a:gd name="T14" fmla="*/ 188 w 764"/>
                <a:gd name="T15" fmla="*/ 496 h 496"/>
                <a:gd name="T16" fmla="*/ 134 w 764"/>
                <a:gd name="T17" fmla="*/ 496 h 496"/>
                <a:gd name="T18" fmla="*/ 375 w 764"/>
                <a:gd name="T19" fmla="*/ 496 h 496"/>
                <a:gd name="T20" fmla="*/ 375 w 764"/>
                <a:gd name="T21" fmla="*/ 0 h 496"/>
                <a:gd name="T22" fmla="*/ 455 w 764"/>
                <a:gd name="T23" fmla="*/ 0 h 496"/>
                <a:gd name="T24" fmla="*/ 553 w 764"/>
                <a:gd name="T25" fmla="*/ 351 h 496"/>
                <a:gd name="T26" fmla="*/ 572 w 764"/>
                <a:gd name="T27" fmla="*/ 425 h 496"/>
                <a:gd name="T28" fmla="*/ 594 w 764"/>
                <a:gd name="T29" fmla="*/ 345 h 496"/>
                <a:gd name="T30" fmla="*/ 691 w 764"/>
                <a:gd name="T31" fmla="*/ 0 h 496"/>
                <a:gd name="T32" fmla="*/ 764 w 764"/>
                <a:gd name="T33" fmla="*/ 0 h 496"/>
                <a:gd name="T34" fmla="*/ 764 w 764"/>
                <a:gd name="T35" fmla="*/ 496 h 496"/>
                <a:gd name="T36" fmla="*/ 712 w 764"/>
                <a:gd name="T37" fmla="*/ 496 h 496"/>
                <a:gd name="T38" fmla="*/ 712 w 764"/>
                <a:gd name="T39" fmla="*/ 81 h 496"/>
                <a:gd name="T40" fmla="*/ 593 w 764"/>
                <a:gd name="T41" fmla="*/ 496 h 496"/>
                <a:gd name="T42" fmla="*/ 545 w 764"/>
                <a:gd name="T43" fmla="*/ 496 h 496"/>
                <a:gd name="T44" fmla="*/ 427 w 764"/>
                <a:gd name="T45" fmla="*/ 73 h 496"/>
                <a:gd name="T46" fmla="*/ 427 w 764"/>
                <a:gd name="T47" fmla="*/ 496 h 496"/>
                <a:gd name="T48" fmla="*/ 375 w 764"/>
                <a:gd name="T49" fmla="*/ 49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64" h="496">
                  <a:moveTo>
                    <a:pt x="134" y="496"/>
                  </a:moveTo>
                  <a:lnTo>
                    <a:pt x="134" y="58"/>
                  </a:lnTo>
                  <a:lnTo>
                    <a:pt x="0" y="58"/>
                  </a:lnTo>
                  <a:lnTo>
                    <a:pt x="0" y="0"/>
                  </a:lnTo>
                  <a:lnTo>
                    <a:pt x="322" y="0"/>
                  </a:lnTo>
                  <a:lnTo>
                    <a:pt x="322" y="58"/>
                  </a:lnTo>
                  <a:lnTo>
                    <a:pt x="188" y="58"/>
                  </a:lnTo>
                  <a:lnTo>
                    <a:pt x="188" y="496"/>
                  </a:lnTo>
                  <a:lnTo>
                    <a:pt x="134" y="496"/>
                  </a:lnTo>
                  <a:close/>
                  <a:moveTo>
                    <a:pt x="375" y="496"/>
                  </a:moveTo>
                  <a:lnTo>
                    <a:pt x="375" y="0"/>
                  </a:lnTo>
                  <a:lnTo>
                    <a:pt x="455" y="0"/>
                  </a:lnTo>
                  <a:lnTo>
                    <a:pt x="553" y="351"/>
                  </a:lnTo>
                  <a:lnTo>
                    <a:pt x="572" y="425"/>
                  </a:lnTo>
                  <a:lnTo>
                    <a:pt x="594" y="345"/>
                  </a:lnTo>
                  <a:lnTo>
                    <a:pt x="691" y="0"/>
                  </a:lnTo>
                  <a:lnTo>
                    <a:pt x="764" y="0"/>
                  </a:lnTo>
                  <a:lnTo>
                    <a:pt x="764" y="496"/>
                  </a:lnTo>
                  <a:lnTo>
                    <a:pt x="712" y="496"/>
                  </a:lnTo>
                  <a:lnTo>
                    <a:pt x="712" y="81"/>
                  </a:lnTo>
                  <a:lnTo>
                    <a:pt x="593" y="496"/>
                  </a:lnTo>
                  <a:lnTo>
                    <a:pt x="545" y="496"/>
                  </a:lnTo>
                  <a:lnTo>
                    <a:pt x="427" y="73"/>
                  </a:lnTo>
                  <a:lnTo>
                    <a:pt x="427" y="496"/>
                  </a:lnTo>
                  <a:lnTo>
                    <a:pt x="375" y="496"/>
                  </a:lnTo>
                  <a:close/>
                </a:path>
              </a:pathLst>
            </a:custGeom>
            <a:solidFill>
              <a:srgbClr val="5A5A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115" name="Group 47114"/>
          <p:cNvGrpSpPr/>
          <p:nvPr/>
        </p:nvGrpSpPr>
        <p:grpSpPr>
          <a:xfrm>
            <a:off x="465138" y="2492586"/>
            <a:ext cx="3425825" cy="769938"/>
            <a:chOff x="465138" y="3949701"/>
            <a:chExt cx="3425825" cy="769938"/>
          </a:xfrm>
        </p:grpSpPr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465138" y="3949701"/>
              <a:ext cx="471488" cy="622300"/>
            </a:xfrm>
            <a:custGeom>
              <a:avLst/>
              <a:gdLst>
                <a:gd name="T0" fmla="*/ 2179 w 2179"/>
                <a:gd name="T1" fmla="*/ 2738 h 2882"/>
                <a:gd name="T2" fmla="*/ 2179 w 2179"/>
                <a:gd name="T3" fmla="*/ 2738 h 2882"/>
                <a:gd name="T4" fmla="*/ 2034 w 2179"/>
                <a:gd name="T5" fmla="*/ 2882 h 2882"/>
                <a:gd name="T6" fmla="*/ 145 w 2179"/>
                <a:gd name="T7" fmla="*/ 2882 h 2882"/>
                <a:gd name="T8" fmla="*/ 0 w 2179"/>
                <a:gd name="T9" fmla="*/ 2738 h 2882"/>
                <a:gd name="T10" fmla="*/ 0 w 2179"/>
                <a:gd name="T11" fmla="*/ 146 h 2882"/>
                <a:gd name="T12" fmla="*/ 145 w 2179"/>
                <a:gd name="T13" fmla="*/ 0 h 2882"/>
                <a:gd name="T14" fmla="*/ 2034 w 2179"/>
                <a:gd name="T15" fmla="*/ 0 h 2882"/>
                <a:gd name="T16" fmla="*/ 2179 w 2179"/>
                <a:gd name="T17" fmla="*/ 146 h 2882"/>
                <a:gd name="T18" fmla="*/ 2179 w 2179"/>
                <a:gd name="T19" fmla="*/ 2738 h 2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9" h="2882">
                  <a:moveTo>
                    <a:pt x="2179" y="2738"/>
                  </a:moveTo>
                  <a:lnTo>
                    <a:pt x="2179" y="2738"/>
                  </a:lnTo>
                  <a:cubicBezTo>
                    <a:pt x="2179" y="2818"/>
                    <a:pt x="2114" y="2882"/>
                    <a:pt x="2034" y="2882"/>
                  </a:cubicBezTo>
                  <a:lnTo>
                    <a:pt x="145" y="2882"/>
                  </a:lnTo>
                  <a:cubicBezTo>
                    <a:pt x="65" y="2882"/>
                    <a:pt x="0" y="2818"/>
                    <a:pt x="0" y="2738"/>
                  </a:cubicBezTo>
                  <a:lnTo>
                    <a:pt x="0" y="146"/>
                  </a:lnTo>
                  <a:cubicBezTo>
                    <a:pt x="0" y="66"/>
                    <a:pt x="65" y="0"/>
                    <a:pt x="145" y="0"/>
                  </a:cubicBezTo>
                  <a:lnTo>
                    <a:pt x="2034" y="0"/>
                  </a:lnTo>
                  <a:cubicBezTo>
                    <a:pt x="2114" y="0"/>
                    <a:pt x="2179" y="66"/>
                    <a:pt x="2179" y="146"/>
                  </a:cubicBezTo>
                  <a:lnTo>
                    <a:pt x="2179" y="27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1" name="Freeform 17"/>
            <p:cNvSpPr>
              <a:spLocks/>
            </p:cNvSpPr>
            <p:nvPr/>
          </p:nvSpPr>
          <p:spPr bwMode="auto">
            <a:xfrm>
              <a:off x="1646238" y="3952876"/>
              <a:ext cx="244475" cy="766763"/>
            </a:xfrm>
            <a:custGeom>
              <a:avLst/>
              <a:gdLst>
                <a:gd name="T0" fmla="*/ 524 w 1135"/>
                <a:gd name="T1" fmla="*/ 2828 h 3545"/>
                <a:gd name="T2" fmla="*/ 502 w 1135"/>
                <a:gd name="T3" fmla="*/ 2028 h 3545"/>
                <a:gd name="T4" fmla="*/ 370 w 1135"/>
                <a:gd name="T5" fmla="*/ 2151 h 3545"/>
                <a:gd name="T6" fmla="*/ 45 w 1135"/>
                <a:gd name="T7" fmla="*/ 2409 h 3545"/>
                <a:gd name="T8" fmla="*/ 291 w 1135"/>
                <a:gd name="T9" fmla="*/ 2077 h 3545"/>
                <a:gd name="T10" fmla="*/ 412 w 1135"/>
                <a:gd name="T11" fmla="*/ 1933 h 3545"/>
                <a:gd name="T12" fmla="*/ 324 w 1135"/>
                <a:gd name="T13" fmla="*/ 1925 h 3545"/>
                <a:gd name="T14" fmla="*/ 0 w 1135"/>
                <a:gd name="T15" fmla="*/ 1867 h 3545"/>
                <a:gd name="T16" fmla="*/ 324 w 1135"/>
                <a:gd name="T17" fmla="*/ 1810 h 3545"/>
                <a:gd name="T18" fmla="*/ 412 w 1135"/>
                <a:gd name="T19" fmla="*/ 1802 h 3545"/>
                <a:gd name="T20" fmla="*/ 335 w 1135"/>
                <a:gd name="T21" fmla="*/ 1713 h 3545"/>
                <a:gd name="T22" fmla="*/ 45 w 1135"/>
                <a:gd name="T23" fmla="*/ 1326 h 3545"/>
                <a:gd name="T24" fmla="*/ 424 w 1135"/>
                <a:gd name="T25" fmla="*/ 1634 h 3545"/>
                <a:gd name="T26" fmla="*/ 502 w 1135"/>
                <a:gd name="T27" fmla="*/ 1707 h 3545"/>
                <a:gd name="T28" fmla="*/ 504 w 1135"/>
                <a:gd name="T29" fmla="*/ 1553 h 3545"/>
                <a:gd name="T30" fmla="*/ 568 w 1135"/>
                <a:gd name="T31" fmla="*/ 0 h 3545"/>
                <a:gd name="T32" fmla="*/ 631 w 1135"/>
                <a:gd name="T33" fmla="*/ 1553 h 3545"/>
                <a:gd name="T34" fmla="*/ 631 w 1135"/>
                <a:gd name="T35" fmla="*/ 1707 h 3545"/>
                <a:gd name="T36" fmla="*/ 728 w 1135"/>
                <a:gd name="T37" fmla="*/ 1618 h 3545"/>
                <a:gd name="T38" fmla="*/ 1091 w 1135"/>
                <a:gd name="T39" fmla="*/ 1323 h 3545"/>
                <a:gd name="T40" fmla="*/ 887 w 1135"/>
                <a:gd name="T41" fmla="*/ 1604 h 3545"/>
                <a:gd name="T42" fmla="*/ 723 w 1135"/>
                <a:gd name="T43" fmla="*/ 1802 h 3545"/>
                <a:gd name="T44" fmla="*/ 877 w 1135"/>
                <a:gd name="T45" fmla="*/ 1817 h 3545"/>
                <a:gd name="T46" fmla="*/ 1135 w 1135"/>
                <a:gd name="T47" fmla="*/ 1867 h 3545"/>
                <a:gd name="T48" fmla="*/ 877 w 1135"/>
                <a:gd name="T49" fmla="*/ 1918 h 3545"/>
                <a:gd name="T50" fmla="*/ 723 w 1135"/>
                <a:gd name="T51" fmla="*/ 1933 h 3545"/>
                <a:gd name="T52" fmla="*/ 894 w 1135"/>
                <a:gd name="T53" fmla="*/ 2136 h 3545"/>
                <a:gd name="T54" fmla="*/ 1091 w 1135"/>
                <a:gd name="T55" fmla="*/ 2409 h 3545"/>
                <a:gd name="T56" fmla="*/ 828 w 1135"/>
                <a:gd name="T57" fmla="*/ 2205 h 3545"/>
                <a:gd name="T58" fmla="*/ 631 w 1135"/>
                <a:gd name="T59" fmla="*/ 2028 h 3545"/>
                <a:gd name="T60" fmla="*/ 610 w 1135"/>
                <a:gd name="T61" fmla="*/ 2828 h 3545"/>
                <a:gd name="T62" fmla="*/ 568 w 1135"/>
                <a:gd name="T63" fmla="*/ 3545 h 3545"/>
                <a:gd name="T64" fmla="*/ 524 w 1135"/>
                <a:gd name="T65" fmla="*/ 2828 h 3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35" h="3545">
                  <a:moveTo>
                    <a:pt x="524" y="2828"/>
                  </a:moveTo>
                  <a:cubicBezTo>
                    <a:pt x="514" y="2560"/>
                    <a:pt x="506" y="2296"/>
                    <a:pt x="502" y="2028"/>
                  </a:cubicBezTo>
                  <a:cubicBezTo>
                    <a:pt x="461" y="2066"/>
                    <a:pt x="411" y="2113"/>
                    <a:pt x="370" y="2151"/>
                  </a:cubicBezTo>
                  <a:cubicBezTo>
                    <a:pt x="267" y="2246"/>
                    <a:pt x="158" y="2327"/>
                    <a:pt x="45" y="2409"/>
                  </a:cubicBezTo>
                  <a:cubicBezTo>
                    <a:pt x="116" y="2292"/>
                    <a:pt x="205" y="2183"/>
                    <a:pt x="291" y="2077"/>
                  </a:cubicBezTo>
                  <a:cubicBezTo>
                    <a:pt x="330" y="2028"/>
                    <a:pt x="371" y="1980"/>
                    <a:pt x="412" y="1933"/>
                  </a:cubicBezTo>
                  <a:lnTo>
                    <a:pt x="324" y="1925"/>
                  </a:lnTo>
                  <a:cubicBezTo>
                    <a:pt x="209" y="1915"/>
                    <a:pt x="111" y="1895"/>
                    <a:pt x="0" y="1867"/>
                  </a:cubicBezTo>
                  <a:cubicBezTo>
                    <a:pt x="103" y="1841"/>
                    <a:pt x="217" y="1820"/>
                    <a:pt x="324" y="1810"/>
                  </a:cubicBezTo>
                  <a:lnTo>
                    <a:pt x="412" y="1802"/>
                  </a:lnTo>
                  <a:lnTo>
                    <a:pt x="335" y="1713"/>
                  </a:lnTo>
                  <a:cubicBezTo>
                    <a:pt x="232" y="1596"/>
                    <a:pt x="140" y="1472"/>
                    <a:pt x="45" y="1326"/>
                  </a:cubicBezTo>
                  <a:cubicBezTo>
                    <a:pt x="153" y="1396"/>
                    <a:pt x="314" y="1529"/>
                    <a:pt x="424" y="1634"/>
                  </a:cubicBezTo>
                  <a:lnTo>
                    <a:pt x="502" y="1707"/>
                  </a:lnTo>
                  <a:lnTo>
                    <a:pt x="504" y="1553"/>
                  </a:lnTo>
                  <a:cubicBezTo>
                    <a:pt x="504" y="1024"/>
                    <a:pt x="533" y="536"/>
                    <a:pt x="568" y="0"/>
                  </a:cubicBezTo>
                  <a:cubicBezTo>
                    <a:pt x="600" y="548"/>
                    <a:pt x="632" y="1017"/>
                    <a:pt x="631" y="1553"/>
                  </a:cubicBezTo>
                  <a:lnTo>
                    <a:pt x="631" y="1707"/>
                  </a:lnTo>
                  <a:lnTo>
                    <a:pt x="728" y="1618"/>
                  </a:lnTo>
                  <a:cubicBezTo>
                    <a:pt x="851" y="1506"/>
                    <a:pt x="960" y="1420"/>
                    <a:pt x="1091" y="1323"/>
                  </a:cubicBezTo>
                  <a:cubicBezTo>
                    <a:pt x="1028" y="1423"/>
                    <a:pt x="959" y="1515"/>
                    <a:pt x="887" y="1604"/>
                  </a:cubicBezTo>
                  <a:cubicBezTo>
                    <a:pt x="833" y="1671"/>
                    <a:pt x="778" y="1736"/>
                    <a:pt x="723" y="1802"/>
                  </a:cubicBezTo>
                  <a:cubicBezTo>
                    <a:pt x="775" y="1807"/>
                    <a:pt x="826" y="1811"/>
                    <a:pt x="877" y="1817"/>
                  </a:cubicBezTo>
                  <a:cubicBezTo>
                    <a:pt x="959" y="1827"/>
                    <a:pt x="1056" y="1844"/>
                    <a:pt x="1135" y="1867"/>
                  </a:cubicBezTo>
                  <a:cubicBezTo>
                    <a:pt x="1048" y="1889"/>
                    <a:pt x="967" y="1907"/>
                    <a:pt x="877" y="1918"/>
                  </a:cubicBezTo>
                  <a:cubicBezTo>
                    <a:pt x="826" y="1924"/>
                    <a:pt x="775" y="1929"/>
                    <a:pt x="723" y="1933"/>
                  </a:cubicBezTo>
                  <a:cubicBezTo>
                    <a:pt x="780" y="2001"/>
                    <a:pt x="839" y="2067"/>
                    <a:pt x="894" y="2136"/>
                  </a:cubicBezTo>
                  <a:cubicBezTo>
                    <a:pt x="960" y="2220"/>
                    <a:pt x="1034" y="2316"/>
                    <a:pt x="1091" y="2409"/>
                  </a:cubicBezTo>
                  <a:cubicBezTo>
                    <a:pt x="1001" y="2350"/>
                    <a:pt x="910" y="2274"/>
                    <a:pt x="828" y="2205"/>
                  </a:cubicBezTo>
                  <a:cubicBezTo>
                    <a:pt x="761" y="2147"/>
                    <a:pt x="696" y="2088"/>
                    <a:pt x="631" y="2028"/>
                  </a:cubicBezTo>
                  <a:cubicBezTo>
                    <a:pt x="631" y="2297"/>
                    <a:pt x="623" y="2560"/>
                    <a:pt x="610" y="2828"/>
                  </a:cubicBezTo>
                  <a:cubicBezTo>
                    <a:pt x="599" y="3073"/>
                    <a:pt x="577" y="3273"/>
                    <a:pt x="568" y="3545"/>
                  </a:cubicBezTo>
                  <a:cubicBezTo>
                    <a:pt x="553" y="3268"/>
                    <a:pt x="538" y="3079"/>
                    <a:pt x="524" y="282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4" name="Freeform 20"/>
            <p:cNvSpPr>
              <a:spLocks noEditPoints="1"/>
            </p:cNvSpPr>
            <p:nvPr/>
          </p:nvSpPr>
          <p:spPr bwMode="auto">
            <a:xfrm>
              <a:off x="465138" y="3949701"/>
              <a:ext cx="471488" cy="622300"/>
            </a:xfrm>
            <a:custGeom>
              <a:avLst/>
              <a:gdLst>
                <a:gd name="T0" fmla="*/ 2179 w 2179"/>
                <a:gd name="T1" fmla="*/ 2738 h 2882"/>
                <a:gd name="T2" fmla="*/ 2179 w 2179"/>
                <a:gd name="T3" fmla="*/ 2738 h 2882"/>
                <a:gd name="T4" fmla="*/ 2034 w 2179"/>
                <a:gd name="T5" fmla="*/ 2882 h 2882"/>
                <a:gd name="T6" fmla="*/ 145 w 2179"/>
                <a:gd name="T7" fmla="*/ 2882 h 2882"/>
                <a:gd name="T8" fmla="*/ 0 w 2179"/>
                <a:gd name="T9" fmla="*/ 2738 h 2882"/>
                <a:gd name="T10" fmla="*/ 0 w 2179"/>
                <a:gd name="T11" fmla="*/ 146 h 2882"/>
                <a:gd name="T12" fmla="*/ 145 w 2179"/>
                <a:gd name="T13" fmla="*/ 0 h 2882"/>
                <a:gd name="T14" fmla="*/ 2034 w 2179"/>
                <a:gd name="T15" fmla="*/ 0 h 2882"/>
                <a:gd name="T16" fmla="*/ 2179 w 2179"/>
                <a:gd name="T17" fmla="*/ 146 h 2882"/>
                <a:gd name="T18" fmla="*/ 2179 w 2179"/>
                <a:gd name="T19" fmla="*/ 2738 h 2882"/>
                <a:gd name="T20" fmla="*/ 1706 w 2179"/>
                <a:gd name="T21" fmla="*/ 1217 h 2882"/>
                <a:gd name="T22" fmla="*/ 1706 w 2179"/>
                <a:gd name="T23" fmla="*/ 1217 h 2882"/>
                <a:gd name="T24" fmla="*/ 1107 w 2179"/>
                <a:gd name="T25" fmla="*/ 508 h 2882"/>
                <a:gd name="T26" fmla="*/ 508 w 2179"/>
                <a:gd name="T27" fmla="*/ 1217 h 2882"/>
                <a:gd name="T28" fmla="*/ 236 w 2179"/>
                <a:gd name="T29" fmla="*/ 1730 h 2882"/>
                <a:gd name="T30" fmla="*/ 672 w 2179"/>
                <a:gd name="T31" fmla="*/ 2141 h 2882"/>
                <a:gd name="T32" fmla="*/ 911 w 2179"/>
                <a:gd name="T33" fmla="*/ 2089 h 2882"/>
                <a:gd name="T34" fmla="*/ 1087 w 2179"/>
                <a:gd name="T35" fmla="*/ 1348 h 2882"/>
                <a:gd name="T36" fmla="*/ 1107 w 2179"/>
                <a:gd name="T37" fmla="*/ 685 h 2882"/>
                <a:gd name="T38" fmla="*/ 1216 w 2179"/>
                <a:gd name="T39" fmla="*/ 1384 h 2882"/>
                <a:gd name="T40" fmla="*/ 936 w 2179"/>
                <a:gd name="T41" fmla="*/ 2401 h 2882"/>
                <a:gd name="T42" fmla="*/ 1280 w 2179"/>
                <a:gd name="T43" fmla="*/ 2401 h 2882"/>
                <a:gd name="T44" fmla="*/ 1205 w 2179"/>
                <a:gd name="T45" fmla="*/ 2094 h 2882"/>
                <a:gd name="T46" fmla="*/ 1544 w 2179"/>
                <a:gd name="T47" fmla="*/ 2164 h 2882"/>
                <a:gd name="T48" fmla="*/ 1980 w 2179"/>
                <a:gd name="T49" fmla="*/ 1732 h 2882"/>
                <a:gd name="T50" fmla="*/ 1706 w 2179"/>
                <a:gd name="T51" fmla="*/ 1217 h 2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79" h="2882">
                  <a:moveTo>
                    <a:pt x="2179" y="2738"/>
                  </a:moveTo>
                  <a:lnTo>
                    <a:pt x="2179" y="2738"/>
                  </a:lnTo>
                  <a:cubicBezTo>
                    <a:pt x="2179" y="2818"/>
                    <a:pt x="2114" y="2882"/>
                    <a:pt x="2034" y="2882"/>
                  </a:cubicBezTo>
                  <a:lnTo>
                    <a:pt x="145" y="2882"/>
                  </a:lnTo>
                  <a:cubicBezTo>
                    <a:pt x="65" y="2882"/>
                    <a:pt x="0" y="2818"/>
                    <a:pt x="0" y="2738"/>
                  </a:cubicBezTo>
                  <a:lnTo>
                    <a:pt x="0" y="146"/>
                  </a:lnTo>
                  <a:cubicBezTo>
                    <a:pt x="0" y="66"/>
                    <a:pt x="65" y="0"/>
                    <a:pt x="145" y="0"/>
                  </a:cubicBezTo>
                  <a:lnTo>
                    <a:pt x="2034" y="0"/>
                  </a:lnTo>
                  <a:cubicBezTo>
                    <a:pt x="2114" y="0"/>
                    <a:pt x="2179" y="66"/>
                    <a:pt x="2179" y="146"/>
                  </a:cubicBezTo>
                  <a:lnTo>
                    <a:pt x="2179" y="2738"/>
                  </a:lnTo>
                  <a:close/>
                  <a:moveTo>
                    <a:pt x="1706" y="1217"/>
                  </a:moveTo>
                  <a:lnTo>
                    <a:pt x="1706" y="1217"/>
                  </a:lnTo>
                  <a:lnTo>
                    <a:pt x="1107" y="508"/>
                  </a:lnTo>
                  <a:lnTo>
                    <a:pt x="508" y="1217"/>
                  </a:lnTo>
                  <a:cubicBezTo>
                    <a:pt x="508" y="1217"/>
                    <a:pt x="236" y="1511"/>
                    <a:pt x="236" y="1730"/>
                  </a:cubicBezTo>
                  <a:cubicBezTo>
                    <a:pt x="236" y="1987"/>
                    <a:pt x="466" y="2141"/>
                    <a:pt x="672" y="2141"/>
                  </a:cubicBezTo>
                  <a:cubicBezTo>
                    <a:pt x="785" y="2141"/>
                    <a:pt x="857" y="2114"/>
                    <a:pt x="911" y="2089"/>
                  </a:cubicBezTo>
                  <a:cubicBezTo>
                    <a:pt x="912" y="2083"/>
                    <a:pt x="1025" y="1856"/>
                    <a:pt x="1087" y="1348"/>
                  </a:cubicBezTo>
                  <a:cubicBezTo>
                    <a:pt x="1129" y="1010"/>
                    <a:pt x="1107" y="685"/>
                    <a:pt x="1107" y="685"/>
                  </a:cubicBezTo>
                  <a:cubicBezTo>
                    <a:pt x="1107" y="685"/>
                    <a:pt x="1214" y="987"/>
                    <a:pt x="1216" y="1384"/>
                  </a:cubicBezTo>
                  <a:cubicBezTo>
                    <a:pt x="1216" y="1782"/>
                    <a:pt x="997" y="2338"/>
                    <a:pt x="936" y="2401"/>
                  </a:cubicBezTo>
                  <a:lnTo>
                    <a:pt x="1280" y="2401"/>
                  </a:lnTo>
                  <a:cubicBezTo>
                    <a:pt x="1150" y="2296"/>
                    <a:pt x="1140" y="2094"/>
                    <a:pt x="1205" y="2094"/>
                  </a:cubicBezTo>
                  <a:cubicBezTo>
                    <a:pt x="1268" y="2094"/>
                    <a:pt x="1338" y="2163"/>
                    <a:pt x="1544" y="2164"/>
                  </a:cubicBezTo>
                  <a:cubicBezTo>
                    <a:pt x="1752" y="2164"/>
                    <a:pt x="1980" y="1987"/>
                    <a:pt x="1980" y="1732"/>
                  </a:cubicBezTo>
                  <a:cubicBezTo>
                    <a:pt x="1980" y="1513"/>
                    <a:pt x="1706" y="1217"/>
                    <a:pt x="1706" y="1217"/>
                  </a:cubicBezTo>
                  <a:close/>
                </a:path>
              </a:pathLst>
            </a:custGeom>
            <a:solidFill>
              <a:srgbClr val="71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7" name="Freeform 23"/>
            <p:cNvSpPr>
              <a:spLocks noEditPoints="1"/>
            </p:cNvSpPr>
            <p:nvPr/>
          </p:nvSpPr>
          <p:spPr bwMode="auto">
            <a:xfrm>
              <a:off x="974725" y="4033838"/>
              <a:ext cx="328613" cy="230188"/>
            </a:xfrm>
            <a:custGeom>
              <a:avLst/>
              <a:gdLst>
                <a:gd name="T0" fmla="*/ 397 w 1522"/>
                <a:gd name="T1" fmla="*/ 0 h 1068"/>
                <a:gd name="T2" fmla="*/ 0 w 1522"/>
                <a:gd name="T3" fmla="*/ 1057 h 1068"/>
                <a:gd name="T4" fmla="*/ 137 w 1522"/>
                <a:gd name="T5" fmla="*/ 1057 h 1068"/>
                <a:gd name="T6" fmla="*/ 209 w 1522"/>
                <a:gd name="T7" fmla="*/ 851 h 1068"/>
                <a:gd name="T8" fmla="*/ 419 w 1522"/>
                <a:gd name="T9" fmla="*/ 851 h 1068"/>
                <a:gd name="T10" fmla="*/ 426 w 1522"/>
                <a:gd name="T11" fmla="*/ 1057 h 1068"/>
                <a:gd name="T12" fmla="*/ 567 w 1522"/>
                <a:gd name="T13" fmla="*/ 1057 h 1068"/>
                <a:gd name="T14" fmla="*/ 507 w 1522"/>
                <a:gd name="T15" fmla="*/ 0 h 1068"/>
                <a:gd name="T16" fmla="*/ 397 w 1522"/>
                <a:gd name="T17" fmla="*/ 0 h 1068"/>
                <a:gd name="T18" fmla="*/ 416 w 1522"/>
                <a:gd name="T19" fmla="*/ 742 h 1068"/>
                <a:gd name="T20" fmla="*/ 248 w 1522"/>
                <a:gd name="T21" fmla="*/ 742 h 1068"/>
                <a:gd name="T22" fmla="*/ 416 w 1522"/>
                <a:gd name="T23" fmla="*/ 205 h 1068"/>
                <a:gd name="T24" fmla="*/ 419 w 1522"/>
                <a:gd name="T25" fmla="*/ 205 h 1068"/>
                <a:gd name="T26" fmla="*/ 412 w 1522"/>
                <a:gd name="T27" fmla="*/ 589 h 1068"/>
                <a:gd name="T28" fmla="*/ 416 w 1522"/>
                <a:gd name="T29" fmla="*/ 742 h 1068"/>
                <a:gd name="T30" fmla="*/ 1041 w 1522"/>
                <a:gd name="T31" fmla="*/ 362 h 1068"/>
                <a:gd name="T32" fmla="*/ 939 w 1522"/>
                <a:gd name="T33" fmla="*/ 338 h 1068"/>
                <a:gd name="T34" fmla="*/ 670 w 1522"/>
                <a:gd name="T35" fmla="*/ 709 h 1068"/>
                <a:gd name="T36" fmla="*/ 823 w 1522"/>
                <a:gd name="T37" fmla="*/ 1068 h 1068"/>
                <a:gd name="T38" fmla="*/ 933 w 1522"/>
                <a:gd name="T39" fmla="*/ 1040 h 1068"/>
                <a:gd name="T40" fmla="*/ 953 w 1522"/>
                <a:gd name="T41" fmla="*/ 918 h 1068"/>
                <a:gd name="T42" fmla="*/ 881 w 1522"/>
                <a:gd name="T43" fmla="*/ 945 h 1068"/>
                <a:gd name="T44" fmla="*/ 807 w 1522"/>
                <a:gd name="T45" fmla="*/ 697 h 1068"/>
                <a:gd name="T46" fmla="*/ 960 w 1522"/>
                <a:gd name="T47" fmla="*/ 461 h 1068"/>
                <a:gd name="T48" fmla="*/ 1017 w 1522"/>
                <a:gd name="T49" fmla="*/ 495 h 1068"/>
                <a:gd name="T50" fmla="*/ 1020 w 1522"/>
                <a:gd name="T51" fmla="*/ 495 h 1068"/>
                <a:gd name="T52" fmla="*/ 1041 w 1522"/>
                <a:gd name="T53" fmla="*/ 362 h 1068"/>
                <a:gd name="T54" fmla="*/ 1207 w 1522"/>
                <a:gd name="T55" fmla="*/ 635 h 1068"/>
                <a:gd name="T56" fmla="*/ 1312 w 1522"/>
                <a:gd name="T57" fmla="*/ 456 h 1068"/>
                <a:gd name="T58" fmla="*/ 1363 w 1522"/>
                <a:gd name="T59" fmla="*/ 635 h 1068"/>
                <a:gd name="T60" fmla="*/ 1207 w 1522"/>
                <a:gd name="T61" fmla="*/ 635 h 1068"/>
                <a:gd name="T62" fmla="*/ 1483 w 1522"/>
                <a:gd name="T63" fmla="*/ 729 h 1068"/>
                <a:gd name="T64" fmla="*/ 1485 w 1522"/>
                <a:gd name="T65" fmla="*/ 708 h 1068"/>
                <a:gd name="T66" fmla="*/ 1330 w 1522"/>
                <a:gd name="T67" fmla="*/ 338 h 1068"/>
                <a:gd name="T68" fmla="*/ 1059 w 1522"/>
                <a:gd name="T69" fmla="*/ 708 h 1068"/>
                <a:gd name="T70" fmla="*/ 1219 w 1522"/>
                <a:gd name="T71" fmla="*/ 1068 h 1068"/>
                <a:gd name="T72" fmla="*/ 1464 w 1522"/>
                <a:gd name="T73" fmla="*/ 819 h 1068"/>
                <a:gd name="T74" fmla="*/ 1342 w 1522"/>
                <a:gd name="T75" fmla="*/ 819 h 1068"/>
                <a:gd name="T76" fmla="*/ 1239 w 1522"/>
                <a:gd name="T77" fmla="*/ 951 h 1068"/>
                <a:gd name="T78" fmla="*/ 1191 w 1522"/>
                <a:gd name="T79" fmla="*/ 729 h 1068"/>
                <a:gd name="T80" fmla="*/ 1483 w 1522"/>
                <a:gd name="T81" fmla="*/ 729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2" h="1068">
                  <a:moveTo>
                    <a:pt x="397" y="0"/>
                  </a:moveTo>
                  <a:lnTo>
                    <a:pt x="0" y="1057"/>
                  </a:lnTo>
                  <a:lnTo>
                    <a:pt x="137" y="1057"/>
                  </a:lnTo>
                  <a:lnTo>
                    <a:pt x="209" y="851"/>
                  </a:lnTo>
                  <a:lnTo>
                    <a:pt x="419" y="851"/>
                  </a:lnTo>
                  <a:lnTo>
                    <a:pt x="426" y="1057"/>
                  </a:lnTo>
                  <a:lnTo>
                    <a:pt x="567" y="1057"/>
                  </a:lnTo>
                  <a:lnTo>
                    <a:pt x="507" y="0"/>
                  </a:lnTo>
                  <a:lnTo>
                    <a:pt x="397" y="0"/>
                  </a:lnTo>
                  <a:close/>
                  <a:moveTo>
                    <a:pt x="416" y="742"/>
                  </a:moveTo>
                  <a:lnTo>
                    <a:pt x="248" y="742"/>
                  </a:lnTo>
                  <a:lnTo>
                    <a:pt x="416" y="205"/>
                  </a:lnTo>
                  <a:lnTo>
                    <a:pt x="419" y="205"/>
                  </a:lnTo>
                  <a:lnTo>
                    <a:pt x="412" y="589"/>
                  </a:lnTo>
                  <a:lnTo>
                    <a:pt x="416" y="742"/>
                  </a:lnTo>
                  <a:close/>
                  <a:moveTo>
                    <a:pt x="1041" y="362"/>
                  </a:moveTo>
                  <a:cubicBezTo>
                    <a:pt x="1008" y="345"/>
                    <a:pt x="978" y="338"/>
                    <a:pt x="939" y="338"/>
                  </a:cubicBezTo>
                  <a:cubicBezTo>
                    <a:pt x="745" y="338"/>
                    <a:pt x="694" y="564"/>
                    <a:pt x="670" y="709"/>
                  </a:cubicBezTo>
                  <a:cubicBezTo>
                    <a:pt x="647" y="850"/>
                    <a:pt x="636" y="1068"/>
                    <a:pt x="823" y="1068"/>
                  </a:cubicBezTo>
                  <a:cubicBezTo>
                    <a:pt x="862" y="1068"/>
                    <a:pt x="897" y="1060"/>
                    <a:pt x="933" y="1040"/>
                  </a:cubicBezTo>
                  <a:lnTo>
                    <a:pt x="953" y="918"/>
                  </a:lnTo>
                  <a:cubicBezTo>
                    <a:pt x="929" y="934"/>
                    <a:pt x="911" y="945"/>
                    <a:pt x="881" y="945"/>
                  </a:cubicBezTo>
                  <a:cubicBezTo>
                    <a:pt x="771" y="945"/>
                    <a:pt x="796" y="768"/>
                    <a:pt x="807" y="697"/>
                  </a:cubicBezTo>
                  <a:cubicBezTo>
                    <a:pt x="818" y="621"/>
                    <a:pt x="846" y="463"/>
                    <a:pt x="960" y="461"/>
                  </a:cubicBezTo>
                  <a:cubicBezTo>
                    <a:pt x="989" y="463"/>
                    <a:pt x="1006" y="474"/>
                    <a:pt x="1017" y="495"/>
                  </a:cubicBezTo>
                  <a:lnTo>
                    <a:pt x="1020" y="495"/>
                  </a:lnTo>
                  <a:lnTo>
                    <a:pt x="1041" y="362"/>
                  </a:lnTo>
                  <a:close/>
                  <a:moveTo>
                    <a:pt x="1207" y="635"/>
                  </a:moveTo>
                  <a:cubicBezTo>
                    <a:pt x="1215" y="581"/>
                    <a:pt x="1229" y="456"/>
                    <a:pt x="1312" y="456"/>
                  </a:cubicBezTo>
                  <a:cubicBezTo>
                    <a:pt x="1392" y="456"/>
                    <a:pt x="1372" y="581"/>
                    <a:pt x="1363" y="635"/>
                  </a:cubicBezTo>
                  <a:lnTo>
                    <a:pt x="1207" y="635"/>
                  </a:lnTo>
                  <a:close/>
                  <a:moveTo>
                    <a:pt x="1483" y="729"/>
                  </a:moveTo>
                  <a:lnTo>
                    <a:pt x="1485" y="708"/>
                  </a:lnTo>
                  <a:cubicBezTo>
                    <a:pt x="1509" y="562"/>
                    <a:pt x="1522" y="338"/>
                    <a:pt x="1330" y="338"/>
                  </a:cubicBezTo>
                  <a:cubicBezTo>
                    <a:pt x="1135" y="338"/>
                    <a:pt x="1083" y="564"/>
                    <a:pt x="1059" y="708"/>
                  </a:cubicBezTo>
                  <a:cubicBezTo>
                    <a:pt x="1036" y="858"/>
                    <a:pt x="1022" y="1068"/>
                    <a:pt x="1219" y="1068"/>
                  </a:cubicBezTo>
                  <a:cubicBezTo>
                    <a:pt x="1368" y="1068"/>
                    <a:pt x="1443" y="949"/>
                    <a:pt x="1464" y="819"/>
                  </a:cubicBezTo>
                  <a:lnTo>
                    <a:pt x="1342" y="819"/>
                  </a:lnTo>
                  <a:cubicBezTo>
                    <a:pt x="1334" y="873"/>
                    <a:pt x="1309" y="951"/>
                    <a:pt x="1239" y="951"/>
                  </a:cubicBezTo>
                  <a:cubicBezTo>
                    <a:pt x="1153" y="951"/>
                    <a:pt x="1181" y="788"/>
                    <a:pt x="1191" y="729"/>
                  </a:cubicBezTo>
                  <a:lnTo>
                    <a:pt x="1483" y="729"/>
                  </a:lnTo>
                  <a:close/>
                </a:path>
              </a:pathLst>
            </a:custGeom>
            <a:solidFill>
              <a:srgbClr val="737373"/>
            </a:solidFill>
            <a:ln w="3175" cap="flat">
              <a:solidFill>
                <a:srgbClr val="737373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0" name="Freeform 26"/>
            <p:cNvSpPr>
              <a:spLocks noEditPoints="1"/>
            </p:cNvSpPr>
            <p:nvPr/>
          </p:nvSpPr>
          <p:spPr bwMode="auto">
            <a:xfrm>
              <a:off x="984250" y="4294188"/>
              <a:ext cx="609600" cy="274638"/>
            </a:xfrm>
            <a:custGeom>
              <a:avLst/>
              <a:gdLst>
                <a:gd name="T0" fmla="*/ 0 w 2819"/>
                <a:gd name="T1" fmla="*/ 0 h 1270"/>
                <a:gd name="T2" fmla="*/ 150 w 2819"/>
                <a:gd name="T3" fmla="*/ 85 h 1270"/>
                <a:gd name="T4" fmla="*/ 243 w 2819"/>
                <a:gd name="T5" fmla="*/ 1000 h 1270"/>
                <a:gd name="T6" fmla="*/ 393 w 2819"/>
                <a:gd name="T7" fmla="*/ 85 h 1270"/>
                <a:gd name="T8" fmla="*/ 468 w 2819"/>
                <a:gd name="T9" fmla="*/ 320 h 1270"/>
                <a:gd name="T10" fmla="*/ 382 w 2819"/>
                <a:gd name="T11" fmla="*/ 1000 h 1270"/>
                <a:gd name="T12" fmla="*/ 468 w 2819"/>
                <a:gd name="T13" fmla="*/ 603 h 1270"/>
                <a:gd name="T14" fmla="*/ 584 w 2819"/>
                <a:gd name="T15" fmla="*/ 410 h 1270"/>
                <a:gd name="T16" fmla="*/ 471 w 2819"/>
                <a:gd name="T17" fmla="*/ 410 h 1270"/>
                <a:gd name="T18" fmla="*/ 468 w 2819"/>
                <a:gd name="T19" fmla="*/ 320 h 1270"/>
                <a:gd name="T20" fmla="*/ 820 w 2819"/>
                <a:gd name="T21" fmla="*/ 940 h 1270"/>
                <a:gd name="T22" fmla="*/ 824 w 2819"/>
                <a:gd name="T23" fmla="*/ 379 h 1270"/>
                <a:gd name="T24" fmla="*/ 997 w 2819"/>
                <a:gd name="T25" fmla="*/ 320 h 1270"/>
                <a:gd name="T26" fmla="*/ 911 w 2819"/>
                <a:gd name="T27" fmla="*/ 366 h 1270"/>
                <a:gd name="T28" fmla="*/ 804 w 2819"/>
                <a:gd name="T29" fmla="*/ 309 h 1270"/>
                <a:gd name="T30" fmla="*/ 796 w 2819"/>
                <a:gd name="T31" fmla="*/ 1010 h 1270"/>
                <a:gd name="T32" fmla="*/ 911 w 2819"/>
                <a:gd name="T33" fmla="*/ 947 h 1270"/>
                <a:gd name="T34" fmla="*/ 997 w 2819"/>
                <a:gd name="T35" fmla="*/ 1000 h 1270"/>
                <a:gd name="T36" fmla="*/ 1203 w 2819"/>
                <a:gd name="T37" fmla="*/ 320 h 1270"/>
                <a:gd name="T38" fmla="*/ 1117 w 2819"/>
                <a:gd name="T39" fmla="*/ 1000 h 1270"/>
                <a:gd name="T40" fmla="*/ 1203 w 2819"/>
                <a:gd name="T41" fmla="*/ 320 h 1270"/>
                <a:gd name="T42" fmla="*/ 1160 w 2819"/>
                <a:gd name="T43" fmla="*/ 54 h 1270"/>
                <a:gd name="T44" fmla="*/ 1160 w 2819"/>
                <a:gd name="T45" fmla="*/ 183 h 1270"/>
                <a:gd name="T46" fmla="*/ 1408 w 2819"/>
                <a:gd name="T47" fmla="*/ 320 h 1270"/>
                <a:gd name="T48" fmla="*/ 1322 w 2819"/>
                <a:gd name="T49" fmla="*/ 1000 h 1270"/>
                <a:gd name="T50" fmla="*/ 1408 w 2819"/>
                <a:gd name="T51" fmla="*/ 558 h 1270"/>
                <a:gd name="T52" fmla="*/ 1587 w 2819"/>
                <a:gd name="T53" fmla="*/ 522 h 1270"/>
                <a:gd name="T54" fmla="*/ 1673 w 2819"/>
                <a:gd name="T55" fmla="*/ 1000 h 1270"/>
                <a:gd name="T56" fmla="*/ 1542 w 2819"/>
                <a:gd name="T57" fmla="*/ 309 h 1270"/>
                <a:gd name="T58" fmla="*/ 1408 w 2819"/>
                <a:gd name="T59" fmla="*/ 320 h 1270"/>
                <a:gd name="T60" fmla="*/ 1793 w 2819"/>
                <a:gd name="T61" fmla="*/ 320 h 1270"/>
                <a:gd name="T62" fmla="*/ 1879 w 2819"/>
                <a:gd name="T63" fmla="*/ 1000 h 1270"/>
                <a:gd name="T64" fmla="*/ 1900 w 2819"/>
                <a:gd name="T65" fmla="*/ 118 h 1270"/>
                <a:gd name="T66" fmla="*/ 1771 w 2819"/>
                <a:gd name="T67" fmla="*/ 118 h 1270"/>
                <a:gd name="T68" fmla="*/ 1900 w 2819"/>
                <a:gd name="T69" fmla="*/ 118 h 1270"/>
                <a:gd name="T70" fmla="*/ 1998 w 2819"/>
                <a:gd name="T71" fmla="*/ 320 h 1270"/>
                <a:gd name="T72" fmla="*/ 2084 w 2819"/>
                <a:gd name="T73" fmla="*/ 1000 h 1270"/>
                <a:gd name="T74" fmla="*/ 2186 w 2819"/>
                <a:gd name="T75" fmla="*/ 379 h 1270"/>
                <a:gd name="T76" fmla="*/ 2263 w 2819"/>
                <a:gd name="T77" fmla="*/ 1000 h 1270"/>
                <a:gd name="T78" fmla="*/ 2349 w 2819"/>
                <a:gd name="T79" fmla="*/ 513 h 1270"/>
                <a:gd name="T80" fmla="*/ 2084 w 2819"/>
                <a:gd name="T81" fmla="*/ 374 h 1270"/>
                <a:gd name="T82" fmla="*/ 2538 w 2819"/>
                <a:gd name="T83" fmla="*/ 671 h 1270"/>
                <a:gd name="T84" fmla="*/ 2740 w 2819"/>
                <a:gd name="T85" fmla="*/ 647 h 1270"/>
                <a:gd name="T86" fmla="*/ 2538 w 2819"/>
                <a:gd name="T87" fmla="*/ 671 h 1270"/>
                <a:gd name="T88" fmla="*/ 2733 w 2819"/>
                <a:gd name="T89" fmla="*/ 320 h 1270"/>
                <a:gd name="T90" fmla="*/ 2730 w 2819"/>
                <a:gd name="T91" fmla="*/ 366 h 1270"/>
                <a:gd name="T92" fmla="*/ 2449 w 2819"/>
                <a:gd name="T93" fmla="*/ 644 h 1270"/>
                <a:gd name="T94" fmla="*/ 2731 w 2819"/>
                <a:gd name="T95" fmla="*/ 952 h 1270"/>
                <a:gd name="T96" fmla="*/ 2642 w 2819"/>
                <a:gd name="T97" fmla="*/ 1189 h 1270"/>
                <a:gd name="T98" fmla="*/ 2551 w 2819"/>
                <a:gd name="T99" fmla="*/ 1057 h 1270"/>
                <a:gd name="T100" fmla="*/ 2466 w 2819"/>
                <a:gd name="T101" fmla="*/ 1082 h 1270"/>
                <a:gd name="T102" fmla="*/ 2819 w 2819"/>
                <a:gd name="T103" fmla="*/ 1025 h 1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19" h="1270">
                  <a:moveTo>
                    <a:pt x="393" y="0"/>
                  </a:moveTo>
                  <a:lnTo>
                    <a:pt x="0" y="0"/>
                  </a:lnTo>
                  <a:lnTo>
                    <a:pt x="0" y="85"/>
                  </a:lnTo>
                  <a:lnTo>
                    <a:pt x="150" y="85"/>
                  </a:lnTo>
                  <a:lnTo>
                    <a:pt x="150" y="1000"/>
                  </a:lnTo>
                  <a:lnTo>
                    <a:pt x="243" y="1000"/>
                  </a:lnTo>
                  <a:lnTo>
                    <a:pt x="243" y="85"/>
                  </a:lnTo>
                  <a:lnTo>
                    <a:pt x="393" y="85"/>
                  </a:lnTo>
                  <a:lnTo>
                    <a:pt x="393" y="0"/>
                  </a:lnTo>
                  <a:close/>
                  <a:moveTo>
                    <a:pt x="468" y="320"/>
                  </a:moveTo>
                  <a:lnTo>
                    <a:pt x="382" y="320"/>
                  </a:lnTo>
                  <a:lnTo>
                    <a:pt x="382" y="1000"/>
                  </a:lnTo>
                  <a:lnTo>
                    <a:pt x="468" y="1000"/>
                  </a:lnTo>
                  <a:lnTo>
                    <a:pt x="468" y="603"/>
                  </a:lnTo>
                  <a:cubicBezTo>
                    <a:pt x="468" y="495"/>
                    <a:pt x="478" y="408"/>
                    <a:pt x="566" y="408"/>
                  </a:cubicBezTo>
                  <a:lnTo>
                    <a:pt x="584" y="410"/>
                  </a:lnTo>
                  <a:lnTo>
                    <a:pt x="584" y="309"/>
                  </a:lnTo>
                  <a:cubicBezTo>
                    <a:pt x="527" y="308"/>
                    <a:pt x="489" y="362"/>
                    <a:pt x="471" y="410"/>
                  </a:cubicBezTo>
                  <a:lnTo>
                    <a:pt x="468" y="410"/>
                  </a:lnTo>
                  <a:lnTo>
                    <a:pt x="468" y="320"/>
                  </a:lnTo>
                  <a:close/>
                  <a:moveTo>
                    <a:pt x="919" y="648"/>
                  </a:moveTo>
                  <a:cubicBezTo>
                    <a:pt x="919" y="862"/>
                    <a:pt x="903" y="940"/>
                    <a:pt x="820" y="940"/>
                  </a:cubicBezTo>
                  <a:cubicBezTo>
                    <a:pt x="769" y="940"/>
                    <a:pt x="723" y="927"/>
                    <a:pt x="723" y="646"/>
                  </a:cubicBezTo>
                  <a:cubicBezTo>
                    <a:pt x="723" y="530"/>
                    <a:pt x="728" y="379"/>
                    <a:pt x="824" y="379"/>
                  </a:cubicBezTo>
                  <a:cubicBezTo>
                    <a:pt x="908" y="379"/>
                    <a:pt x="919" y="501"/>
                    <a:pt x="919" y="648"/>
                  </a:cubicBezTo>
                  <a:close/>
                  <a:moveTo>
                    <a:pt x="997" y="320"/>
                  </a:moveTo>
                  <a:lnTo>
                    <a:pt x="911" y="320"/>
                  </a:lnTo>
                  <a:lnTo>
                    <a:pt x="911" y="366"/>
                  </a:lnTo>
                  <a:lnTo>
                    <a:pt x="908" y="366"/>
                  </a:lnTo>
                  <a:cubicBezTo>
                    <a:pt x="882" y="329"/>
                    <a:pt x="851" y="309"/>
                    <a:pt x="804" y="309"/>
                  </a:cubicBezTo>
                  <a:cubicBezTo>
                    <a:pt x="639" y="309"/>
                    <a:pt x="634" y="500"/>
                    <a:pt x="634" y="652"/>
                  </a:cubicBezTo>
                  <a:cubicBezTo>
                    <a:pt x="634" y="949"/>
                    <a:pt x="687" y="1010"/>
                    <a:pt x="796" y="1010"/>
                  </a:cubicBezTo>
                  <a:cubicBezTo>
                    <a:pt x="845" y="1010"/>
                    <a:pt x="883" y="985"/>
                    <a:pt x="908" y="947"/>
                  </a:cubicBezTo>
                  <a:lnTo>
                    <a:pt x="911" y="947"/>
                  </a:lnTo>
                  <a:lnTo>
                    <a:pt x="911" y="1000"/>
                  </a:lnTo>
                  <a:lnTo>
                    <a:pt x="997" y="1000"/>
                  </a:lnTo>
                  <a:lnTo>
                    <a:pt x="997" y="320"/>
                  </a:lnTo>
                  <a:close/>
                  <a:moveTo>
                    <a:pt x="1203" y="320"/>
                  </a:moveTo>
                  <a:lnTo>
                    <a:pt x="1117" y="320"/>
                  </a:lnTo>
                  <a:lnTo>
                    <a:pt x="1117" y="1000"/>
                  </a:lnTo>
                  <a:lnTo>
                    <a:pt x="1203" y="1000"/>
                  </a:lnTo>
                  <a:lnTo>
                    <a:pt x="1203" y="320"/>
                  </a:lnTo>
                  <a:close/>
                  <a:moveTo>
                    <a:pt x="1224" y="118"/>
                  </a:moveTo>
                  <a:cubicBezTo>
                    <a:pt x="1224" y="84"/>
                    <a:pt x="1195" y="54"/>
                    <a:pt x="1160" y="54"/>
                  </a:cubicBezTo>
                  <a:cubicBezTo>
                    <a:pt x="1124" y="54"/>
                    <a:pt x="1095" y="84"/>
                    <a:pt x="1095" y="118"/>
                  </a:cubicBezTo>
                  <a:cubicBezTo>
                    <a:pt x="1095" y="154"/>
                    <a:pt x="1124" y="183"/>
                    <a:pt x="1160" y="183"/>
                  </a:cubicBezTo>
                  <a:cubicBezTo>
                    <a:pt x="1195" y="183"/>
                    <a:pt x="1224" y="154"/>
                    <a:pt x="1224" y="118"/>
                  </a:cubicBezTo>
                  <a:close/>
                  <a:moveTo>
                    <a:pt x="1408" y="320"/>
                  </a:moveTo>
                  <a:lnTo>
                    <a:pt x="1322" y="320"/>
                  </a:lnTo>
                  <a:lnTo>
                    <a:pt x="1322" y="1000"/>
                  </a:lnTo>
                  <a:lnTo>
                    <a:pt x="1408" y="1000"/>
                  </a:lnTo>
                  <a:lnTo>
                    <a:pt x="1408" y="558"/>
                  </a:lnTo>
                  <a:cubicBezTo>
                    <a:pt x="1408" y="487"/>
                    <a:pt x="1412" y="379"/>
                    <a:pt x="1510" y="379"/>
                  </a:cubicBezTo>
                  <a:cubicBezTo>
                    <a:pt x="1582" y="379"/>
                    <a:pt x="1587" y="442"/>
                    <a:pt x="1587" y="522"/>
                  </a:cubicBezTo>
                  <a:lnTo>
                    <a:pt x="1587" y="1000"/>
                  </a:lnTo>
                  <a:lnTo>
                    <a:pt x="1673" y="1000"/>
                  </a:lnTo>
                  <a:lnTo>
                    <a:pt x="1673" y="513"/>
                  </a:lnTo>
                  <a:cubicBezTo>
                    <a:pt x="1673" y="420"/>
                    <a:pt x="1663" y="309"/>
                    <a:pt x="1542" y="309"/>
                  </a:cubicBezTo>
                  <a:cubicBezTo>
                    <a:pt x="1489" y="309"/>
                    <a:pt x="1443" y="334"/>
                    <a:pt x="1408" y="374"/>
                  </a:cubicBezTo>
                  <a:lnTo>
                    <a:pt x="1408" y="320"/>
                  </a:lnTo>
                  <a:close/>
                  <a:moveTo>
                    <a:pt x="1879" y="320"/>
                  </a:moveTo>
                  <a:lnTo>
                    <a:pt x="1793" y="320"/>
                  </a:lnTo>
                  <a:lnTo>
                    <a:pt x="1793" y="1000"/>
                  </a:lnTo>
                  <a:lnTo>
                    <a:pt x="1879" y="1000"/>
                  </a:lnTo>
                  <a:lnTo>
                    <a:pt x="1879" y="320"/>
                  </a:lnTo>
                  <a:close/>
                  <a:moveTo>
                    <a:pt x="1900" y="118"/>
                  </a:moveTo>
                  <a:cubicBezTo>
                    <a:pt x="1900" y="84"/>
                    <a:pt x="1871" y="54"/>
                    <a:pt x="1836" y="54"/>
                  </a:cubicBezTo>
                  <a:cubicBezTo>
                    <a:pt x="1801" y="54"/>
                    <a:pt x="1771" y="84"/>
                    <a:pt x="1771" y="118"/>
                  </a:cubicBezTo>
                  <a:cubicBezTo>
                    <a:pt x="1771" y="154"/>
                    <a:pt x="1801" y="183"/>
                    <a:pt x="1836" y="183"/>
                  </a:cubicBezTo>
                  <a:cubicBezTo>
                    <a:pt x="1871" y="183"/>
                    <a:pt x="1900" y="154"/>
                    <a:pt x="1900" y="118"/>
                  </a:cubicBezTo>
                  <a:close/>
                  <a:moveTo>
                    <a:pt x="2084" y="320"/>
                  </a:moveTo>
                  <a:lnTo>
                    <a:pt x="1998" y="320"/>
                  </a:lnTo>
                  <a:lnTo>
                    <a:pt x="1998" y="1000"/>
                  </a:lnTo>
                  <a:lnTo>
                    <a:pt x="2084" y="1000"/>
                  </a:lnTo>
                  <a:lnTo>
                    <a:pt x="2084" y="558"/>
                  </a:lnTo>
                  <a:cubicBezTo>
                    <a:pt x="2084" y="487"/>
                    <a:pt x="2088" y="379"/>
                    <a:pt x="2186" y="379"/>
                  </a:cubicBezTo>
                  <a:cubicBezTo>
                    <a:pt x="2258" y="379"/>
                    <a:pt x="2263" y="442"/>
                    <a:pt x="2263" y="522"/>
                  </a:cubicBezTo>
                  <a:lnTo>
                    <a:pt x="2263" y="1000"/>
                  </a:lnTo>
                  <a:lnTo>
                    <a:pt x="2349" y="1000"/>
                  </a:lnTo>
                  <a:lnTo>
                    <a:pt x="2349" y="513"/>
                  </a:lnTo>
                  <a:cubicBezTo>
                    <a:pt x="2349" y="420"/>
                    <a:pt x="2339" y="309"/>
                    <a:pt x="2218" y="309"/>
                  </a:cubicBezTo>
                  <a:cubicBezTo>
                    <a:pt x="2165" y="309"/>
                    <a:pt x="2119" y="334"/>
                    <a:pt x="2084" y="374"/>
                  </a:cubicBezTo>
                  <a:lnTo>
                    <a:pt x="2084" y="320"/>
                  </a:lnTo>
                  <a:close/>
                  <a:moveTo>
                    <a:pt x="2538" y="671"/>
                  </a:moveTo>
                  <a:cubicBezTo>
                    <a:pt x="2538" y="422"/>
                    <a:pt x="2576" y="379"/>
                    <a:pt x="2638" y="379"/>
                  </a:cubicBezTo>
                  <a:cubicBezTo>
                    <a:pt x="2733" y="379"/>
                    <a:pt x="2740" y="522"/>
                    <a:pt x="2740" y="647"/>
                  </a:cubicBezTo>
                  <a:cubicBezTo>
                    <a:pt x="2740" y="796"/>
                    <a:pt x="2737" y="929"/>
                    <a:pt x="2645" y="929"/>
                  </a:cubicBezTo>
                  <a:cubicBezTo>
                    <a:pt x="2536" y="929"/>
                    <a:pt x="2538" y="745"/>
                    <a:pt x="2538" y="671"/>
                  </a:cubicBezTo>
                  <a:close/>
                  <a:moveTo>
                    <a:pt x="2819" y="320"/>
                  </a:moveTo>
                  <a:lnTo>
                    <a:pt x="2733" y="320"/>
                  </a:lnTo>
                  <a:lnTo>
                    <a:pt x="2733" y="366"/>
                  </a:lnTo>
                  <a:lnTo>
                    <a:pt x="2730" y="366"/>
                  </a:lnTo>
                  <a:cubicBezTo>
                    <a:pt x="2705" y="330"/>
                    <a:pt x="2666" y="309"/>
                    <a:pt x="2620" y="309"/>
                  </a:cubicBezTo>
                  <a:cubicBezTo>
                    <a:pt x="2462" y="309"/>
                    <a:pt x="2449" y="530"/>
                    <a:pt x="2449" y="644"/>
                  </a:cubicBezTo>
                  <a:cubicBezTo>
                    <a:pt x="2449" y="765"/>
                    <a:pt x="2451" y="1000"/>
                    <a:pt x="2621" y="1000"/>
                  </a:cubicBezTo>
                  <a:cubicBezTo>
                    <a:pt x="2666" y="1000"/>
                    <a:pt x="2702" y="985"/>
                    <a:pt x="2731" y="952"/>
                  </a:cubicBezTo>
                  <a:lnTo>
                    <a:pt x="2731" y="1032"/>
                  </a:lnTo>
                  <a:cubicBezTo>
                    <a:pt x="2731" y="1104"/>
                    <a:pt x="2739" y="1189"/>
                    <a:pt x="2642" y="1189"/>
                  </a:cubicBezTo>
                  <a:cubicBezTo>
                    <a:pt x="2568" y="1189"/>
                    <a:pt x="2551" y="1132"/>
                    <a:pt x="2551" y="1069"/>
                  </a:cubicBezTo>
                  <a:lnTo>
                    <a:pt x="2551" y="1057"/>
                  </a:lnTo>
                  <a:lnTo>
                    <a:pt x="2466" y="1057"/>
                  </a:lnTo>
                  <a:lnTo>
                    <a:pt x="2466" y="1082"/>
                  </a:lnTo>
                  <a:cubicBezTo>
                    <a:pt x="2466" y="1199"/>
                    <a:pt x="2522" y="1270"/>
                    <a:pt x="2641" y="1270"/>
                  </a:cubicBezTo>
                  <a:cubicBezTo>
                    <a:pt x="2813" y="1270"/>
                    <a:pt x="2819" y="1152"/>
                    <a:pt x="2819" y="1025"/>
                  </a:cubicBezTo>
                  <a:lnTo>
                    <a:pt x="2819" y="3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05" name="Freeform 29"/>
            <p:cNvSpPr>
              <a:spLocks noEditPoints="1"/>
            </p:cNvSpPr>
            <p:nvPr/>
          </p:nvSpPr>
          <p:spPr bwMode="auto">
            <a:xfrm>
              <a:off x="1930400" y="4205288"/>
              <a:ext cx="1766888" cy="282575"/>
            </a:xfrm>
            <a:custGeom>
              <a:avLst/>
              <a:gdLst>
                <a:gd name="T0" fmla="*/ 294 w 8174"/>
                <a:gd name="T1" fmla="*/ 1005 h 1312"/>
                <a:gd name="T2" fmla="*/ 355 w 8174"/>
                <a:gd name="T3" fmla="*/ 1297 h 1312"/>
                <a:gd name="T4" fmla="*/ 811 w 8174"/>
                <a:gd name="T5" fmla="*/ 1297 h 1312"/>
                <a:gd name="T6" fmla="*/ 830 w 8174"/>
                <a:gd name="T7" fmla="*/ 268 h 1312"/>
                <a:gd name="T8" fmla="*/ 662 w 8174"/>
                <a:gd name="T9" fmla="*/ 198 h 1312"/>
                <a:gd name="T10" fmla="*/ 1272 w 8174"/>
                <a:gd name="T11" fmla="*/ 487 h 1312"/>
                <a:gd name="T12" fmla="*/ 1101 w 8174"/>
                <a:gd name="T13" fmla="*/ 817 h 1312"/>
                <a:gd name="T14" fmla="*/ 1545 w 8174"/>
                <a:gd name="T15" fmla="*/ 284 h 1312"/>
                <a:gd name="T16" fmla="*/ 1545 w 8174"/>
                <a:gd name="T17" fmla="*/ 1297 h 1312"/>
                <a:gd name="T18" fmla="*/ 1398 w 8174"/>
                <a:gd name="T19" fmla="*/ 506 h 1312"/>
                <a:gd name="T20" fmla="*/ 1861 w 8174"/>
                <a:gd name="T21" fmla="*/ 1112 h 1312"/>
                <a:gd name="T22" fmla="*/ 2176 w 8174"/>
                <a:gd name="T23" fmla="*/ 506 h 1312"/>
                <a:gd name="T24" fmla="*/ 1759 w 8174"/>
                <a:gd name="T25" fmla="*/ 1244 h 1312"/>
                <a:gd name="T26" fmla="*/ 2622 w 8174"/>
                <a:gd name="T27" fmla="*/ 1297 h 1312"/>
                <a:gd name="T28" fmla="*/ 2288 w 8174"/>
                <a:gd name="T29" fmla="*/ 892 h 1312"/>
                <a:gd name="T30" fmla="*/ 2622 w 8174"/>
                <a:gd name="T31" fmla="*/ 595 h 1312"/>
                <a:gd name="T32" fmla="*/ 2438 w 8174"/>
                <a:gd name="T33" fmla="*/ 897 h 1312"/>
                <a:gd name="T34" fmla="*/ 2605 w 8174"/>
                <a:gd name="T35" fmla="*/ 690 h 1312"/>
                <a:gd name="T36" fmla="*/ 2912 w 8174"/>
                <a:gd name="T37" fmla="*/ 1297 h 1312"/>
                <a:gd name="T38" fmla="*/ 3764 w 8174"/>
                <a:gd name="T39" fmla="*/ 284 h 1312"/>
                <a:gd name="T40" fmla="*/ 3967 w 8174"/>
                <a:gd name="T41" fmla="*/ 1279 h 1312"/>
                <a:gd name="T42" fmla="*/ 3967 w 8174"/>
                <a:gd name="T43" fmla="*/ 136 h 1312"/>
                <a:gd name="T44" fmla="*/ 4070 w 8174"/>
                <a:gd name="T45" fmla="*/ 0 h 1312"/>
                <a:gd name="T46" fmla="*/ 4601 w 8174"/>
                <a:gd name="T47" fmla="*/ 1284 h 1312"/>
                <a:gd name="T48" fmla="*/ 4431 w 8174"/>
                <a:gd name="T49" fmla="*/ 520 h 1312"/>
                <a:gd name="T50" fmla="*/ 4810 w 8174"/>
                <a:gd name="T51" fmla="*/ 506 h 1312"/>
                <a:gd name="T52" fmla="*/ 4574 w 8174"/>
                <a:gd name="T53" fmla="*/ 1176 h 1312"/>
                <a:gd name="T54" fmla="*/ 5258 w 8174"/>
                <a:gd name="T55" fmla="*/ 522 h 1312"/>
                <a:gd name="T56" fmla="*/ 5076 w 8174"/>
                <a:gd name="T57" fmla="*/ 768 h 1312"/>
                <a:gd name="T58" fmla="*/ 5069 w 8174"/>
                <a:gd name="T59" fmla="*/ 1309 h 1312"/>
                <a:gd name="T60" fmla="*/ 5134 w 8174"/>
                <a:gd name="T61" fmla="*/ 1150 h 1312"/>
                <a:gd name="T62" fmla="*/ 4913 w 8174"/>
                <a:gd name="T63" fmla="*/ 703 h 1312"/>
                <a:gd name="T64" fmla="*/ 5695 w 8174"/>
                <a:gd name="T65" fmla="*/ 658 h 1312"/>
                <a:gd name="T66" fmla="*/ 5592 w 8174"/>
                <a:gd name="T67" fmla="*/ 842 h 1312"/>
                <a:gd name="T68" fmla="*/ 5443 w 8174"/>
                <a:gd name="T69" fmla="*/ 1301 h 1312"/>
                <a:gd name="T70" fmla="*/ 5598 w 8174"/>
                <a:gd name="T71" fmla="*/ 1078 h 1312"/>
                <a:gd name="T72" fmla="*/ 5409 w 8174"/>
                <a:gd name="T73" fmla="*/ 546 h 1312"/>
                <a:gd name="T74" fmla="*/ 5973 w 8174"/>
                <a:gd name="T75" fmla="*/ 604 h 1312"/>
                <a:gd name="T76" fmla="*/ 5980 w 8174"/>
                <a:gd name="T77" fmla="*/ 729 h 1312"/>
                <a:gd name="T78" fmla="*/ 6441 w 8174"/>
                <a:gd name="T79" fmla="*/ 493 h 1312"/>
                <a:gd name="T80" fmla="*/ 6193 w 8174"/>
                <a:gd name="T81" fmla="*/ 900 h 1312"/>
                <a:gd name="T82" fmla="*/ 6351 w 8174"/>
                <a:gd name="T83" fmla="*/ 899 h 1312"/>
                <a:gd name="T84" fmla="*/ 6519 w 8174"/>
                <a:gd name="T85" fmla="*/ 688 h 1312"/>
                <a:gd name="T86" fmla="*/ 7022 w 8174"/>
                <a:gd name="T87" fmla="*/ 1309 h 1312"/>
                <a:gd name="T88" fmla="*/ 7025 w 8174"/>
                <a:gd name="T89" fmla="*/ 626 h 1312"/>
                <a:gd name="T90" fmla="*/ 7099 w 8174"/>
                <a:gd name="T91" fmla="*/ 1112 h 1312"/>
                <a:gd name="T92" fmla="*/ 7530 w 8174"/>
                <a:gd name="T93" fmla="*/ 506 h 1312"/>
                <a:gd name="T94" fmla="*/ 7838 w 8174"/>
                <a:gd name="T95" fmla="*/ 603 h 1312"/>
                <a:gd name="T96" fmla="*/ 8174 w 8174"/>
                <a:gd name="T97" fmla="*/ 1297 h 1312"/>
                <a:gd name="T98" fmla="*/ 7869 w 8174"/>
                <a:gd name="T99" fmla="*/ 671 h 1312"/>
                <a:gd name="T100" fmla="*/ 7689 w 8174"/>
                <a:gd name="T101" fmla="*/ 659 h 1312"/>
                <a:gd name="T102" fmla="*/ 7383 w 8174"/>
                <a:gd name="T103" fmla="*/ 1297 h 1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174" h="1312">
                  <a:moveTo>
                    <a:pt x="0" y="116"/>
                  </a:moveTo>
                  <a:lnTo>
                    <a:pt x="158" y="116"/>
                  </a:lnTo>
                  <a:lnTo>
                    <a:pt x="229" y="553"/>
                  </a:lnTo>
                  <a:lnTo>
                    <a:pt x="240" y="631"/>
                  </a:lnTo>
                  <a:cubicBezTo>
                    <a:pt x="266" y="806"/>
                    <a:pt x="284" y="931"/>
                    <a:pt x="294" y="1005"/>
                  </a:cubicBezTo>
                  <a:cubicBezTo>
                    <a:pt x="297" y="972"/>
                    <a:pt x="306" y="908"/>
                    <a:pt x="321" y="813"/>
                  </a:cubicBezTo>
                  <a:cubicBezTo>
                    <a:pt x="343" y="666"/>
                    <a:pt x="357" y="579"/>
                    <a:pt x="361" y="552"/>
                  </a:cubicBezTo>
                  <a:lnTo>
                    <a:pt x="437" y="116"/>
                  </a:lnTo>
                  <a:lnTo>
                    <a:pt x="586" y="116"/>
                  </a:lnTo>
                  <a:lnTo>
                    <a:pt x="355" y="1297"/>
                  </a:lnTo>
                  <a:lnTo>
                    <a:pt x="229" y="1297"/>
                  </a:lnTo>
                  <a:lnTo>
                    <a:pt x="0" y="116"/>
                  </a:lnTo>
                  <a:close/>
                  <a:moveTo>
                    <a:pt x="664" y="506"/>
                  </a:moveTo>
                  <a:lnTo>
                    <a:pt x="811" y="506"/>
                  </a:lnTo>
                  <a:lnTo>
                    <a:pt x="811" y="1297"/>
                  </a:lnTo>
                  <a:lnTo>
                    <a:pt x="664" y="1297"/>
                  </a:lnTo>
                  <a:lnTo>
                    <a:pt x="664" y="506"/>
                  </a:lnTo>
                  <a:close/>
                  <a:moveTo>
                    <a:pt x="732" y="169"/>
                  </a:moveTo>
                  <a:cubicBezTo>
                    <a:pt x="759" y="169"/>
                    <a:pt x="782" y="179"/>
                    <a:pt x="801" y="199"/>
                  </a:cubicBezTo>
                  <a:cubicBezTo>
                    <a:pt x="821" y="218"/>
                    <a:pt x="830" y="241"/>
                    <a:pt x="830" y="268"/>
                  </a:cubicBezTo>
                  <a:cubicBezTo>
                    <a:pt x="830" y="296"/>
                    <a:pt x="821" y="319"/>
                    <a:pt x="801" y="339"/>
                  </a:cubicBezTo>
                  <a:cubicBezTo>
                    <a:pt x="782" y="358"/>
                    <a:pt x="759" y="368"/>
                    <a:pt x="732" y="368"/>
                  </a:cubicBezTo>
                  <a:cubicBezTo>
                    <a:pt x="704" y="368"/>
                    <a:pt x="681" y="358"/>
                    <a:pt x="661" y="339"/>
                  </a:cubicBezTo>
                  <a:cubicBezTo>
                    <a:pt x="642" y="319"/>
                    <a:pt x="632" y="296"/>
                    <a:pt x="632" y="268"/>
                  </a:cubicBezTo>
                  <a:cubicBezTo>
                    <a:pt x="632" y="240"/>
                    <a:pt x="642" y="217"/>
                    <a:pt x="662" y="198"/>
                  </a:cubicBezTo>
                  <a:cubicBezTo>
                    <a:pt x="681" y="179"/>
                    <a:pt x="705" y="169"/>
                    <a:pt x="732" y="169"/>
                  </a:cubicBezTo>
                  <a:close/>
                  <a:moveTo>
                    <a:pt x="954" y="506"/>
                  </a:moveTo>
                  <a:lnTo>
                    <a:pt x="1101" y="506"/>
                  </a:lnTo>
                  <a:lnTo>
                    <a:pt x="1101" y="604"/>
                  </a:lnTo>
                  <a:cubicBezTo>
                    <a:pt x="1142" y="530"/>
                    <a:pt x="1199" y="491"/>
                    <a:pt x="1272" y="487"/>
                  </a:cubicBezTo>
                  <a:lnTo>
                    <a:pt x="1272" y="640"/>
                  </a:lnTo>
                  <a:cubicBezTo>
                    <a:pt x="1262" y="639"/>
                    <a:pt x="1253" y="638"/>
                    <a:pt x="1246" y="638"/>
                  </a:cubicBezTo>
                  <a:cubicBezTo>
                    <a:pt x="1197" y="638"/>
                    <a:pt x="1161" y="651"/>
                    <a:pt x="1137" y="676"/>
                  </a:cubicBezTo>
                  <a:cubicBezTo>
                    <a:pt x="1123" y="692"/>
                    <a:pt x="1113" y="709"/>
                    <a:pt x="1108" y="729"/>
                  </a:cubicBezTo>
                  <a:cubicBezTo>
                    <a:pt x="1103" y="748"/>
                    <a:pt x="1101" y="777"/>
                    <a:pt x="1101" y="817"/>
                  </a:cubicBezTo>
                  <a:lnTo>
                    <a:pt x="1101" y="1297"/>
                  </a:lnTo>
                  <a:lnTo>
                    <a:pt x="954" y="1297"/>
                  </a:lnTo>
                  <a:lnTo>
                    <a:pt x="954" y="506"/>
                  </a:lnTo>
                  <a:close/>
                  <a:moveTo>
                    <a:pt x="1398" y="284"/>
                  </a:moveTo>
                  <a:lnTo>
                    <a:pt x="1545" y="284"/>
                  </a:lnTo>
                  <a:lnTo>
                    <a:pt x="1545" y="506"/>
                  </a:lnTo>
                  <a:lnTo>
                    <a:pt x="1623" y="506"/>
                  </a:lnTo>
                  <a:lnTo>
                    <a:pt x="1623" y="619"/>
                  </a:lnTo>
                  <a:lnTo>
                    <a:pt x="1545" y="619"/>
                  </a:lnTo>
                  <a:lnTo>
                    <a:pt x="1545" y="1297"/>
                  </a:lnTo>
                  <a:lnTo>
                    <a:pt x="1398" y="1297"/>
                  </a:lnTo>
                  <a:lnTo>
                    <a:pt x="1398" y="619"/>
                  </a:lnTo>
                  <a:lnTo>
                    <a:pt x="1317" y="619"/>
                  </a:lnTo>
                  <a:lnTo>
                    <a:pt x="1317" y="506"/>
                  </a:lnTo>
                  <a:lnTo>
                    <a:pt x="1398" y="506"/>
                  </a:lnTo>
                  <a:lnTo>
                    <a:pt x="1398" y="284"/>
                  </a:lnTo>
                  <a:close/>
                  <a:moveTo>
                    <a:pt x="1705" y="506"/>
                  </a:moveTo>
                  <a:lnTo>
                    <a:pt x="1852" y="506"/>
                  </a:lnTo>
                  <a:lnTo>
                    <a:pt x="1852" y="979"/>
                  </a:lnTo>
                  <a:cubicBezTo>
                    <a:pt x="1853" y="1049"/>
                    <a:pt x="1856" y="1093"/>
                    <a:pt x="1861" y="1112"/>
                  </a:cubicBezTo>
                  <a:cubicBezTo>
                    <a:pt x="1870" y="1150"/>
                    <a:pt x="1896" y="1169"/>
                    <a:pt x="1941" y="1169"/>
                  </a:cubicBezTo>
                  <a:cubicBezTo>
                    <a:pt x="1991" y="1169"/>
                    <a:pt x="2019" y="1146"/>
                    <a:pt x="2025" y="1100"/>
                  </a:cubicBezTo>
                  <a:cubicBezTo>
                    <a:pt x="2028" y="1084"/>
                    <a:pt x="2029" y="1044"/>
                    <a:pt x="2029" y="979"/>
                  </a:cubicBezTo>
                  <a:lnTo>
                    <a:pt x="2029" y="506"/>
                  </a:lnTo>
                  <a:lnTo>
                    <a:pt x="2176" y="506"/>
                  </a:lnTo>
                  <a:lnTo>
                    <a:pt x="2176" y="979"/>
                  </a:lnTo>
                  <a:cubicBezTo>
                    <a:pt x="2176" y="1049"/>
                    <a:pt x="2174" y="1098"/>
                    <a:pt x="2171" y="1126"/>
                  </a:cubicBezTo>
                  <a:cubicBezTo>
                    <a:pt x="2168" y="1153"/>
                    <a:pt x="2161" y="1178"/>
                    <a:pt x="2151" y="1199"/>
                  </a:cubicBezTo>
                  <a:cubicBezTo>
                    <a:pt x="2116" y="1272"/>
                    <a:pt x="2046" y="1309"/>
                    <a:pt x="1939" y="1309"/>
                  </a:cubicBezTo>
                  <a:cubicBezTo>
                    <a:pt x="1855" y="1309"/>
                    <a:pt x="1795" y="1287"/>
                    <a:pt x="1759" y="1244"/>
                  </a:cubicBezTo>
                  <a:cubicBezTo>
                    <a:pt x="1723" y="1201"/>
                    <a:pt x="1705" y="1129"/>
                    <a:pt x="1705" y="1029"/>
                  </a:cubicBezTo>
                  <a:lnTo>
                    <a:pt x="1705" y="506"/>
                  </a:lnTo>
                  <a:close/>
                  <a:moveTo>
                    <a:pt x="2769" y="506"/>
                  </a:moveTo>
                  <a:lnTo>
                    <a:pt x="2769" y="1297"/>
                  </a:lnTo>
                  <a:lnTo>
                    <a:pt x="2622" y="1297"/>
                  </a:lnTo>
                  <a:lnTo>
                    <a:pt x="2622" y="1194"/>
                  </a:lnTo>
                  <a:cubicBezTo>
                    <a:pt x="2602" y="1238"/>
                    <a:pt x="2581" y="1268"/>
                    <a:pt x="2560" y="1284"/>
                  </a:cubicBezTo>
                  <a:cubicBezTo>
                    <a:pt x="2539" y="1301"/>
                    <a:pt x="2512" y="1309"/>
                    <a:pt x="2477" y="1309"/>
                  </a:cubicBezTo>
                  <a:cubicBezTo>
                    <a:pt x="2412" y="1309"/>
                    <a:pt x="2364" y="1275"/>
                    <a:pt x="2333" y="1208"/>
                  </a:cubicBezTo>
                  <a:cubicBezTo>
                    <a:pt x="2303" y="1141"/>
                    <a:pt x="2288" y="1036"/>
                    <a:pt x="2288" y="892"/>
                  </a:cubicBezTo>
                  <a:cubicBezTo>
                    <a:pt x="2288" y="759"/>
                    <a:pt x="2302" y="660"/>
                    <a:pt x="2331" y="596"/>
                  </a:cubicBezTo>
                  <a:cubicBezTo>
                    <a:pt x="2345" y="564"/>
                    <a:pt x="2365" y="539"/>
                    <a:pt x="2391" y="520"/>
                  </a:cubicBezTo>
                  <a:cubicBezTo>
                    <a:pt x="2417" y="502"/>
                    <a:pt x="2446" y="493"/>
                    <a:pt x="2477" y="493"/>
                  </a:cubicBezTo>
                  <a:cubicBezTo>
                    <a:pt x="2510" y="493"/>
                    <a:pt x="2538" y="501"/>
                    <a:pt x="2560" y="517"/>
                  </a:cubicBezTo>
                  <a:cubicBezTo>
                    <a:pt x="2582" y="533"/>
                    <a:pt x="2603" y="559"/>
                    <a:pt x="2622" y="595"/>
                  </a:cubicBezTo>
                  <a:lnTo>
                    <a:pt x="2622" y="506"/>
                  </a:lnTo>
                  <a:lnTo>
                    <a:pt x="2769" y="506"/>
                  </a:lnTo>
                  <a:close/>
                  <a:moveTo>
                    <a:pt x="2534" y="626"/>
                  </a:moveTo>
                  <a:cubicBezTo>
                    <a:pt x="2499" y="626"/>
                    <a:pt x="2474" y="646"/>
                    <a:pt x="2460" y="687"/>
                  </a:cubicBezTo>
                  <a:cubicBezTo>
                    <a:pt x="2445" y="728"/>
                    <a:pt x="2438" y="798"/>
                    <a:pt x="2438" y="897"/>
                  </a:cubicBezTo>
                  <a:cubicBezTo>
                    <a:pt x="2438" y="999"/>
                    <a:pt x="2445" y="1071"/>
                    <a:pt x="2458" y="1113"/>
                  </a:cubicBezTo>
                  <a:cubicBezTo>
                    <a:pt x="2471" y="1155"/>
                    <a:pt x="2496" y="1176"/>
                    <a:pt x="2534" y="1176"/>
                  </a:cubicBezTo>
                  <a:cubicBezTo>
                    <a:pt x="2566" y="1176"/>
                    <a:pt x="2590" y="1155"/>
                    <a:pt x="2604" y="1112"/>
                  </a:cubicBezTo>
                  <a:cubicBezTo>
                    <a:pt x="2619" y="1070"/>
                    <a:pt x="2626" y="999"/>
                    <a:pt x="2626" y="900"/>
                  </a:cubicBezTo>
                  <a:cubicBezTo>
                    <a:pt x="2626" y="803"/>
                    <a:pt x="2619" y="732"/>
                    <a:pt x="2605" y="690"/>
                  </a:cubicBezTo>
                  <a:cubicBezTo>
                    <a:pt x="2591" y="649"/>
                    <a:pt x="2567" y="627"/>
                    <a:pt x="2534" y="626"/>
                  </a:cubicBezTo>
                  <a:close/>
                  <a:moveTo>
                    <a:pt x="2912" y="0"/>
                  </a:moveTo>
                  <a:lnTo>
                    <a:pt x="3059" y="0"/>
                  </a:lnTo>
                  <a:lnTo>
                    <a:pt x="3059" y="1297"/>
                  </a:lnTo>
                  <a:lnTo>
                    <a:pt x="2912" y="1297"/>
                  </a:lnTo>
                  <a:lnTo>
                    <a:pt x="2912" y="0"/>
                  </a:lnTo>
                  <a:close/>
                  <a:moveTo>
                    <a:pt x="3967" y="136"/>
                  </a:moveTo>
                  <a:lnTo>
                    <a:pt x="3967" y="279"/>
                  </a:lnTo>
                  <a:cubicBezTo>
                    <a:pt x="3926" y="260"/>
                    <a:pt x="3892" y="251"/>
                    <a:pt x="3865" y="251"/>
                  </a:cubicBezTo>
                  <a:cubicBezTo>
                    <a:pt x="3828" y="251"/>
                    <a:pt x="3794" y="262"/>
                    <a:pt x="3764" y="284"/>
                  </a:cubicBezTo>
                  <a:cubicBezTo>
                    <a:pt x="3733" y="307"/>
                    <a:pt x="3710" y="338"/>
                    <a:pt x="3694" y="378"/>
                  </a:cubicBezTo>
                  <a:cubicBezTo>
                    <a:pt x="3664" y="449"/>
                    <a:pt x="3649" y="564"/>
                    <a:pt x="3649" y="721"/>
                  </a:cubicBezTo>
                  <a:cubicBezTo>
                    <a:pt x="3649" y="1013"/>
                    <a:pt x="3723" y="1158"/>
                    <a:pt x="3873" y="1158"/>
                  </a:cubicBezTo>
                  <a:cubicBezTo>
                    <a:pt x="3902" y="1158"/>
                    <a:pt x="3934" y="1150"/>
                    <a:pt x="3967" y="1133"/>
                  </a:cubicBezTo>
                  <a:lnTo>
                    <a:pt x="3967" y="1279"/>
                  </a:lnTo>
                  <a:cubicBezTo>
                    <a:pt x="3929" y="1301"/>
                    <a:pt x="3886" y="1312"/>
                    <a:pt x="3838" y="1312"/>
                  </a:cubicBezTo>
                  <a:cubicBezTo>
                    <a:pt x="3600" y="1312"/>
                    <a:pt x="3481" y="1117"/>
                    <a:pt x="3481" y="727"/>
                  </a:cubicBezTo>
                  <a:cubicBezTo>
                    <a:pt x="3481" y="530"/>
                    <a:pt x="3504" y="383"/>
                    <a:pt x="3552" y="286"/>
                  </a:cubicBezTo>
                  <a:cubicBezTo>
                    <a:pt x="3612" y="163"/>
                    <a:pt x="3706" y="102"/>
                    <a:pt x="3835" y="102"/>
                  </a:cubicBezTo>
                  <a:cubicBezTo>
                    <a:pt x="3880" y="102"/>
                    <a:pt x="3924" y="113"/>
                    <a:pt x="3967" y="136"/>
                  </a:cubicBezTo>
                  <a:close/>
                  <a:moveTo>
                    <a:pt x="4070" y="0"/>
                  </a:moveTo>
                  <a:lnTo>
                    <a:pt x="4217" y="0"/>
                  </a:lnTo>
                  <a:lnTo>
                    <a:pt x="4217" y="1297"/>
                  </a:lnTo>
                  <a:lnTo>
                    <a:pt x="4070" y="1297"/>
                  </a:lnTo>
                  <a:lnTo>
                    <a:pt x="4070" y="0"/>
                  </a:lnTo>
                  <a:close/>
                  <a:moveTo>
                    <a:pt x="4810" y="506"/>
                  </a:moveTo>
                  <a:lnTo>
                    <a:pt x="4810" y="1297"/>
                  </a:lnTo>
                  <a:lnTo>
                    <a:pt x="4663" y="1297"/>
                  </a:lnTo>
                  <a:lnTo>
                    <a:pt x="4663" y="1194"/>
                  </a:lnTo>
                  <a:cubicBezTo>
                    <a:pt x="4642" y="1238"/>
                    <a:pt x="4622" y="1268"/>
                    <a:pt x="4601" y="1284"/>
                  </a:cubicBezTo>
                  <a:cubicBezTo>
                    <a:pt x="4580" y="1301"/>
                    <a:pt x="4553" y="1309"/>
                    <a:pt x="4518" y="1309"/>
                  </a:cubicBezTo>
                  <a:cubicBezTo>
                    <a:pt x="4453" y="1309"/>
                    <a:pt x="4405" y="1275"/>
                    <a:pt x="4374" y="1208"/>
                  </a:cubicBezTo>
                  <a:cubicBezTo>
                    <a:pt x="4344" y="1141"/>
                    <a:pt x="4328" y="1036"/>
                    <a:pt x="4328" y="892"/>
                  </a:cubicBezTo>
                  <a:cubicBezTo>
                    <a:pt x="4328" y="759"/>
                    <a:pt x="4343" y="660"/>
                    <a:pt x="4371" y="596"/>
                  </a:cubicBezTo>
                  <a:cubicBezTo>
                    <a:pt x="4385" y="564"/>
                    <a:pt x="4405" y="539"/>
                    <a:pt x="4431" y="520"/>
                  </a:cubicBezTo>
                  <a:cubicBezTo>
                    <a:pt x="4458" y="502"/>
                    <a:pt x="4486" y="493"/>
                    <a:pt x="4518" y="493"/>
                  </a:cubicBezTo>
                  <a:cubicBezTo>
                    <a:pt x="4551" y="493"/>
                    <a:pt x="4578" y="501"/>
                    <a:pt x="4600" y="517"/>
                  </a:cubicBezTo>
                  <a:cubicBezTo>
                    <a:pt x="4622" y="533"/>
                    <a:pt x="4643" y="559"/>
                    <a:pt x="4663" y="595"/>
                  </a:cubicBezTo>
                  <a:lnTo>
                    <a:pt x="4663" y="506"/>
                  </a:lnTo>
                  <a:lnTo>
                    <a:pt x="4810" y="506"/>
                  </a:lnTo>
                  <a:close/>
                  <a:moveTo>
                    <a:pt x="4574" y="626"/>
                  </a:moveTo>
                  <a:cubicBezTo>
                    <a:pt x="4539" y="626"/>
                    <a:pt x="4515" y="646"/>
                    <a:pt x="4500" y="687"/>
                  </a:cubicBezTo>
                  <a:cubicBezTo>
                    <a:pt x="4486" y="728"/>
                    <a:pt x="4479" y="798"/>
                    <a:pt x="4479" y="897"/>
                  </a:cubicBezTo>
                  <a:cubicBezTo>
                    <a:pt x="4479" y="999"/>
                    <a:pt x="4485" y="1071"/>
                    <a:pt x="4499" y="1113"/>
                  </a:cubicBezTo>
                  <a:cubicBezTo>
                    <a:pt x="4512" y="1155"/>
                    <a:pt x="4537" y="1176"/>
                    <a:pt x="4574" y="1176"/>
                  </a:cubicBezTo>
                  <a:cubicBezTo>
                    <a:pt x="4607" y="1176"/>
                    <a:pt x="4630" y="1155"/>
                    <a:pt x="4645" y="1112"/>
                  </a:cubicBezTo>
                  <a:cubicBezTo>
                    <a:pt x="4659" y="1070"/>
                    <a:pt x="4666" y="999"/>
                    <a:pt x="4666" y="900"/>
                  </a:cubicBezTo>
                  <a:cubicBezTo>
                    <a:pt x="4666" y="803"/>
                    <a:pt x="4659" y="732"/>
                    <a:pt x="4645" y="690"/>
                  </a:cubicBezTo>
                  <a:cubicBezTo>
                    <a:pt x="4631" y="649"/>
                    <a:pt x="4608" y="627"/>
                    <a:pt x="4574" y="626"/>
                  </a:cubicBezTo>
                  <a:close/>
                  <a:moveTo>
                    <a:pt x="5258" y="522"/>
                  </a:moveTo>
                  <a:lnTo>
                    <a:pt x="5258" y="658"/>
                  </a:lnTo>
                  <a:cubicBezTo>
                    <a:pt x="5223" y="632"/>
                    <a:pt x="5185" y="619"/>
                    <a:pt x="5146" y="619"/>
                  </a:cubicBezTo>
                  <a:cubicBezTo>
                    <a:pt x="5120" y="619"/>
                    <a:pt x="5098" y="627"/>
                    <a:pt x="5080" y="644"/>
                  </a:cubicBezTo>
                  <a:cubicBezTo>
                    <a:pt x="5062" y="661"/>
                    <a:pt x="5053" y="683"/>
                    <a:pt x="5053" y="708"/>
                  </a:cubicBezTo>
                  <a:cubicBezTo>
                    <a:pt x="5053" y="729"/>
                    <a:pt x="5061" y="749"/>
                    <a:pt x="5076" y="768"/>
                  </a:cubicBezTo>
                  <a:cubicBezTo>
                    <a:pt x="5090" y="788"/>
                    <a:pt x="5117" y="812"/>
                    <a:pt x="5156" y="842"/>
                  </a:cubicBezTo>
                  <a:cubicBezTo>
                    <a:pt x="5210" y="883"/>
                    <a:pt x="5247" y="920"/>
                    <a:pt x="5266" y="953"/>
                  </a:cubicBezTo>
                  <a:cubicBezTo>
                    <a:pt x="5286" y="985"/>
                    <a:pt x="5296" y="1026"/>
                    <a:pt x="5296" y="1075"/>
                  </a:cubicBezTo>
                  <a:cubicBezTo>
                    <a:pt x="5296" y="1138"/>
                    <a:pt x="5278" y="1192"/>
                    <a:pt x="5243" y="1235"/>
                  </a:cubicBezTo>
                  <a:cubicBezTo>
                    <a:pt x="5202" y="1284"/>
                    <a:pt x="5144" y="1309"/>
                    <a:pt x="5069" y="1309"/>
                  </a:cubicBezTo>
                  <a:cubicBezTo>
                    <a:pt x="5044" y="1309"/>
                    <a:pt x="5023" y="1306"/>
                    <a:pt x="5006" y="1301"/>
                  </a:cubicBezTo>
                  <a:cubicBezTo>
                    <a:pt x="4988" y="1296"/>
                    <a:pt x="4966" y="1286"/>
                    <a:pt x="4940" y="1271"/>
                  </a:cubicBezTo>
                  <a:lnTo>
                    <a:pt x="4940" y="1130"/>
                  </a:lnTo>
                  <a:cubicBezTo>
                    <a:pt x="4983" y="1161"/>
                    <a:pt x="5023" y="1176"/>
                    <a:pt x="5061" y="1176"/>
                  </a:cubicBezTo>
                  <a:cubicBezTo>
                    <a:pt x="5092" y="1176"/>
                    <a:pt x="5117" y="1167"/>
                    <a:pt x="5134" y="1150"/>
                  </a:cubicBezTo>
                  <a:cubicBezTo>
                    <a:pt x="5152" y="1132"/>
                    <a:pt x="5161" y="1108"/>
                    <a:pt x="5161" y="1078"/>
                  </a:cubicBezTo>
                  <a:cubicBezTo>
                    <a:pt x="5161" y="1052"/>
                    <a:pt x="5155" y="1031"/>
                    <a:pt x="5143" y="1013"/>
                  </a:cubicBezTo>
                  <a:cubicBezTo>
                    <a:pt x="5131" y="996"/>
                    <a:pt x="5107" y="973"/>
                    <a:pt x="5071" y="946"/>
                  </a:cubicBezTo>
                  <a:cubicBezTo>
                    <a:pt x="5010" y="898"/>
                    <a:pt x="4968" y="858"/>
                    <a:pt x="4946" y="825"/>
                  </a:cubicBezTo>
                  <a:cubicBezTo>
                    <a:pt x="4924" y="791"/>
                    <a:pt x="4913" y="751"/>
                    <a:pt x="4913" y="703"/>
                  </a:cubicBezTo>
                  <a:cubicBezTo>
                    <a:pt x="4913" y="638"/>
                    <a:pt x="4933" y="586"/>
                    <a:pt x="4973" y="546"/>
                  </a:cubicBezTo>
                  <a:cubicBezTo>
                    <a:pt x="5012" y="506"/>
                    <a:pt x="5064" y="486"/>
                    <a:pt x="5127" y="486"/>
                  </a:cubicBezTo>
                  <a:cubicBezTo>
                    <a:pt x="5173" y="486"/>
                    <a:pt x="5217" y="498"/>
                    <a:pt x="5258" y="522"/>
                  </a:cubicBezTo>
                  <a:close/>
                  <a:moveTo>
                    <a:pt x="5695" y="522"/>
                  </a:moveTo>
                  <a:lnTo>
                    <a:pt x="5695" y="658"/>
                  </a:lnTo>
                  <a:cubicBezTo>
                    <a:pt x="5659" y="632"/>
                    <a:pt x="5622" y="619"/>
                    <a:pt x="5583" y="619"/>
                  </a:cubicBezTo>
                  <a:cubicBezTo>
                    <a:pt x="5557" y="619"/>
                    <a:pt x="5534" y="627"/>
                    <a:pt x="5517" y="644"/>
                  </a:cubicBezTo>
                  <a:cubicBezTo>
                    <a:pt x="5499" y="661"/>
                    <a:pt x="5490" y="683"/>
                    <a:pt x="5490" y="708"/>
                  </a:cubicBezTo>
                  <a:cubicBezTo>
                    <a:pt x="5490" y="729"/>
                    <a:pt x="5497" y="749"/>
                    <a:pt x="5512" y="768"/>
                  </a:cubicBezTo>
                  <a:cubicBezTo>
                    <a:pt x="5527" y="788"/>
                    <a:pt x="5554" y="812"/>
                    <a:pt x="5592" y="842"/>
                  </a:cubicBezTo>
                  <a:cubicBezTo>
                    <a:pt x="5647" y="883"/>
                    <a:pt x="5684" y="920"/>
                    <a:pt x="5703" y="953"/>
                  </a:cubicBezTo>
                  <a:cubicBezTo>
                    <a:pt x="5723" y="985"/>
                    <a:pt x="5732" y="1026"/>
                    <a:pt x="5732" y="1075"/>
                  </a:cubicBezTo>
                  <a:cubicBezTo>
                    <a:pt x="5732" y="1138"/>
                    <a:pt x="5715" y="1192"/>
                    <a:pt x="5679" y="1235"/>
                  </a:cubicBezTo>
                  <a:cubicBezTo>
                    <a:pt x="5639" y="1284"/>
                    <a:pt x="5581" y="1309"/>
                    <a:pt x="5505" y="1309"/>
                  </a:cubicBezTo>
                  <a:cubicBezTo>
                    <a:pt x="5481" y="1309"/>
                    <a:pt x="5460" y="1306"/>
                    <a:pt x="5443" y="1301"/>
                  </a:cubicBezTo>
                  <a:cubicBezTo>
                    <a:pt x="5425" y="1296"/>
                    <a:pt x="5403" y="1286"/>
                    <a:pt x="5377" y="1271"/>
                  </a:cubicBezTo>
                  <a:lnTo>
                    <a:pt x="5377" y="1130"/>
                  </a:lnTo>
                  <a:cubicBezTo>
                    <a:pt x="5419" y="1161"/>
                    <a:pt x="5459" y="1176"/>
                    <a:pt x="5498" y="1176"/>
                  </a:cubicBezTo>
                  <a:cubicBezTo>
                    <a:pt x="5529" y="1176"/>
                    <a:pt x="5553" y="1167"/>
                    <a:pt x="5571" y="1150"/>
                  </a:cubicBezTo>
                  <a:cubicBezTo>
                    <a:pt x="5589" y="1132"/>
                    <a:pt x="5598" y="1108"/>
                    <a:pt x="5598" y="1078"/>
                  </a:cubicBezTo>
                  <a:cubicBezTo>
                    <a:pt x="5598" y="1052"/>
                    <a:pt x="5592" y="1031"/>
                    <a:pt x="5580" y="1013"/>
                  </a:cubicBezTo>
                  <a:cubicBezTo>
                    <a:pt x="5568" y="996"/>
                    <a:pt x="5544" y="973"/>
                    <a:pt x="5508" y="946"/>
                  </a:cubicBezTo>
                  <a:cubicBezTo>
                    <a:pt x="5447" y="898"/>
                    <a:pt x="5405" y="858"/>
                    <a:pt x="5383" y="825"/>
                  </a:cubicBezTo>
                  <a:cubicBezTo>
                    <a:pt x="5361" y="791"/>
                    <a:pt x="5350" y="751"/>
                    <a:pt x="5350" y="703"/>
                  </a:cubicBezTo>
                  <a:cubicBezTo>
                    <a:pt x="5350" y="638"/>
                    <a:pt x="5370" y="586"/>
                    <a:pt x="5409" y="546"/>
                  </a:cubicBezTo>
                  <a:cubicBezTo>
                    <a:pt x="5449" y="506"/>
                    <a:pt x="5500" y="486"/>
                    <a:pt x="5564" y="486"/>
                  </a:cubicBezTo>
                  <a:cubicBezTo>
                    <a:pt x="5610" y="486"/>
                    <a:pt x="5654" y="498"/>
                    <a:pt x="5695" y="522"/>
                  </a:cubicBezTo>
                  <a:close/>
                  <a:moveTo>
                    <a:pt x="5826" y="506"/>
                  </a:moveTo>
                  <a:lnTo>
                    <a:pt x="5973" y="506"/>
                  </a:lnTo>
                  <a:lnTo>
                    <a:pt x="5973" y="604"/>
                  </a:lnTo>
                  <a:cubicBezTo>
                    <a:pt x="6014" y="530"/>
                    <a:pt x="6070" y="491"/>
                    <a:pt x="6144" y="487"/>
                  </a:cubicBezTo>
                  <a:lnTo>
                    <a:pt x="6144" y="640"/>
                  </a:lnTo>
                  <a:cubicBezTo>
                    <a:pt x="6134" y="639"/>
                    <a:pt x="6125" y="638"/>
                    <a:pt x="6118" y="638"/>
                  </a:cubicBezTo>
                  <a:cubicBezTo>
                    <a:pt x="6069" y="638"/>
                    <a:pt x="6033" y="651"/>
                    <a:pt x="6009" y="676"/>
                  </a:cubicBezTo>
                  <a:cubicBezTo>
                    <a:pt x="5994" y="692"/>
                    <a:pt x="5985" y="709"/>
                    <a:pt x="5980" y="729"/>
                  </a:cubicBezTo>
                  <a:cubicBezTo>
                    <a:pt x="5975" y="748"/>
                    <a:pt x="5973" y="777"/>
                    <a:pt x="5973" y="817"/>
                  </a:cubicBezTo>
                  <a:lnTo>
                    <a:pt x="5973" y="1297"/>
                  </a:lnTo>
                  <a:lnTo>
                    <a:pt x="5826" y="1297"/>
                  </a:lnTo>
                  <a:lnTo>
                    <a:pt x="5826" y="506"/>
                  </a:lnTo>
                  <a:close/>
                  <a:moveTo>
                    <a:pt x="6441" y="493"/>
                  </a:moveTo>
                  <a:cubicBezTo>
                    <a:pt x="6527" y="493"/>
                    <a:pt x="6590" y="527"/>
                    <a:pt x="6630" y="593"/>
                  </a:cubicBezTo>
                  <a:cubicBezTo>
                    <a:pt x="6670" y="659"/>
                    <a:pt x="6691" y="764"/>
                    <a:pt x="6691" y="908"/>
                  </a:cubicBezTo>
                  <a:cubicBezTo>
                    <a:pt x="6691" y="1175"/>
                    <a:pt x="6608" y="1309"/>
                    <a:pt x="6443" y="1309"/>
                  </a:cubicBezTo>
                  <a:cubicBezTo>
                    <a:pt x="6357" y="1309"/>
                    <a:pt x="6294" y="1276"/>
                    <a:pt x="6254" y="1210"/>
                  </a:cubicBezTo>
                  <a:cubicBezTo>
                    <a:pt x="6213" y="1143"/>
                    <a:pt x="6193" y="1041"/>
                    <a:pt x="6193" y="900"/>
                  </a:cubicBezTo>
                  <a:cubicBezTo>
                    <a:pt x="6193" y="764"/>
                    <a:pt x="6213" y="662"/>
                    <a:pt x="6252" y="597"/>
                  </a:cubicBezTo>
                  <a:cubicBezTo>
                    <a:pt x="6292" y="529"/>
                    <a:pt x="6355" y="495"/>
                    <a:pt x="6441" y="493"/>
                  </a:cubicBezTo>
                  <a:close/>
                  <a:moveTo>
                    <a:pt x="6445" y="626"/>
                  </a:moveTo>
                  <a:cubicBezTo>
                    <a:pt x="6411" y="626"/>
                    <a:pt x="6386" y="646"/>
                    <a:pt x="6372" y="687"/>
                  </a:cubicBezTo>
                  <a:cubicBezTo>
                    <a:pt x="6358" y="727"/>
                    <a:pt x="6351" y="798"/>
                    <a:pt x="6351" y="899"/>
                  </a:cubicBezTo>
                  <a:cubicBezTo>
                    <a:pt x="6351" y="1000"/>
                    <a:pt x="6358" y="1071"/>
                    <a:pt x="6372" y="1112"/>
                  </a:cubicBezTo>
                  <a:cubicBezTo>
                    <a:pt x="6386" y="1152"/>
                    <a:pt x="6411" y="1173"/>
                    <a:pt x="6445" y="1173"/>
                  </a:cubicBezTo>
                  <a:cubicBezTo>
                    <a:pt x="6480" y="1173"/>
                    <a:pt x="6505" y="1153"/>
                    <a:pt x="6519" y="1112"/>
                  </a:cubicBezTo>
                  <a:cubicBezTo>
                    <a:pt x="6533" y="1072"/>
                    <a:pt x="6540" y="1002"/>
                    <a:pt x="6540" y="904"/>
                  </a:cubicBezTo>
                  <a:cubicBezTo>
                    <a:pt x="6540" y="800"/>
                    <a:pt x="6533" y="728"/>
                    <a:pt x="6519" y="688"/>
                  </a:cubicBezTo>
                  <a:cubicBezTo>
                    <a:pt x="6505" y="647"/>
                    <a:pt x="6481" y="626"/>
                    <a:pt x="6445" y="626"/>
                  </a:cubicBezTo>
                  <a:close/>
                  <a:moveTo>
                    <a:pt x="7021" y="493"/>
                  </a:moveTo>
                  <a:cubicBezTo>
                    <a:pt x="7107" y="493"/>
                    <a:pt x="7170" y="527"/>
                    <a:pt x="7210" y="593"/>
                  </a:cubicBezTo>
                  <a:cubicBezTo>
                    <a:pt x="7250" y="659"/>
                    <a:pt x="7271" y="764"/>
                    <a:pt x="7271" y="908"/>
                  </a:cubicBezTo>
                  <a:cubicBezTo>
                    <a:pt x="7271" y="1175"/>
                    <a:pt x="7188" y="1309"/>
                    <a:pt x="7022" y="1309"/>
                  </a:cubicBezTo>
                  <a:cubicBezTo>
                    <a:pt x="6937" y="1309"/>
                    <a:pt x="6874" y="1276"/>
                    <a:pt x="6834" y="1210"/>
                  </a:cubicBezTo>
                  <a:cubicBezTo>
                    <a:pt x="6793" y="1143"/>
                    <a:pt x="6773" y="1041"/>
                    <a:pt x="6773" y="900"/>
                  </a:cubicBezTo>
                  <a:cubicBezTo>
                    <a:pt x="6773" y="764"/>
                    <a:pt x="6793" y="662"/>
                    <a:pt x="6832" y="597"/>
                  </a:cubicBezTo>
                  <a:cubicBezTo>
                    <a:pt x="6872" y="529"/>
                    <a:pt x="6935" y="495"/>
                    <a:pt x="7021" y="493"/>
                  </a:cubicBezTo>
                  <a:close/>
                  <a:moveTo>
                    <a:pt x="7025" y="626"/>
                  </a:moveTo>
                  <a:cubicBezTo>
                    <a:pt x="6991" y="626"/>
                    <a:pt x="6966" y="646"/>
                    <a:pt x="6952" y="687"/>
                  </a:cubicBezTo>
                  <a:cubicBezTo>
                    <a:pt x="6938" y="727"/>
                    <a:pt x="6931" y="798"/>
                    <a:pt x="6931" y="899"/>
                  </a:cubicBezTo>
                  <a:cubicBezTo>
                    <a:pt x="6931" y="1000"/>
                    <a:pt x="6938" y="1071"/>
                    <a:pt x="6952" y="1112"/>
                  </a:cubicBezTo>
                  <a:cubicBezTo>
                    <a:pt x="6966" y="1152"/>
                    <a:pt x="6991" y="1173"/>
                    <a:pt x="7025" y="1173"/>
                  </a:cubicBezTo>
                  <a:cubicBezTo>
                    <a:pt x="7060" y="1173"/>
                    <a:pt x="7085" y="1153"/>
                    <a:pt x="7099" y="1112"/>
                  </a:cubicBezTo>
                  <a:cubicBezTo>
                    <a:pt x="7113" y="1072"/>
                    <a:pt x="7120" y="1002"/>
                    <a:pt x="7120" y="904"/>
                  </a:cubicBezTo>
                  <a:cubicBezTo>
                    <a:pt x="7120" y="800"/>
                    <a:pt x="7113" y="728"/>
                    <a:pt x="7099" y="688"/>
                  </a:cubicBezTo>
                  <a:cubicBezTo>
                    <a:pt x="7085" y="647"/>
                    <a:pt x="7061" y="626"/>
                    <a:pt x="7025" y="626"/>
                  </a:cubicBezTo>
                  <a:close/>
                  <a:moveTo>
                    <a:pt x="7383" y="506"/>
                  </a:moveTo>
                  <a:lnTo>
                    <a:pt x="7530" y="506"/>
                  </a:lnTo>
                  <a:lnTo>
                    <a:pt x="7530" y="603"/>
                  </a:lnTo>
                  <a:cubicBezTo>
                    <a:pt x="7552" y="565"/>
                    <a:pt x="7575" y="536"/>
                    <a:pt x="7600" y="519"/>
                  </a:cubicBezTo>
                  <a:cubicBezTo>
                    <a:pt x="7625" y="502"/>
                    <a:pt x="7655" y="493"/>
                    <a:pt x="7689" y="493"/>
                  </a:cubicBezTo>
                  <a:cubicBezTo>
                    <a:pt x="7728" y="493"/>
                    <a:pt x="7759" y="502"/>
                    <a:pt x="7783" y="519"/>
                  </a:cubicBezTo>
                  <a:cubicBezTo>
                    <a:pt x="7806" y="537"/>
                    <a:pt x="7825" y="565"/>
                    <a:pt x="7838" y="603"/>
                  </a:cubicBezTo>
                  <a:cubicBezTo>
                    <a:pt x="7859" y="563"/>
                    <a:pt x="7882" y="535"/>
                    <a:pt x="7907" y="518"/>
                  </a:cubicBezTo>
                  <a:cubicBezTo>
                    <a:pt x="7932" y="501"/>
                    <a:pt x="7964" y="493"/>
                    <a:pt x="8003" y="493"/>
                  </a:cubicBezTo>
                  <a:cubicBezTo>
                    <a:pt x="8067" y="493"/>
                    <a:pt x="8115" y="514"/>
                    <a:pt x="8146" y="555"/>
                  </a:cubicBezTo>
                  <a:cubicBezTo>
                    <a:pt x="8165" y="581"/>
                    <a:pt x="8174" y="618"/>
                    <a:pt x="8174" y="666"/>
                  </a:cubicBezTo>
                  <a:lnTo>
                    <a:pt x="8174" y="1297"/>
                  </a:lnTo>
                  <a:lnTo>
                    <a:pt x="8027" y="1297"/>
                  </a:lnTo>
                  <a:lnTo>
                    <a:pt x="8027" y="775"/>
                  </a:lnTo>
                  <a:cubicBezTo>
                    <a:pt x="8027" y="716"/>
                    <a:pt x="8022" y="677"/>
                    <a:pt x="8011" y="656"/>
                  </a:cubicBezTo>
                  <a:cubicBezTo>
                    <a:pt x="8000" y="636"/>
                    <a:pt x="7979" y="626"/>
                    <a:pt x="7948" y="626"/>
                  </a:cubicBezTo>
                  <a:cubicBezTo>
                    <a:pt x="7909" y="626"/>
                    <a:pt x="7882" y="641"/>
                    <a:pt x="7869" y="671"/>
                  </a:cubicBezTo>
                  <a:cubicBezTo>
                    <a:pt x="7861" y="689"/>
                    <a:pt x="7858" y="724"/>
                    <a:pt x="7858" y="775"/>
                  </a:cubicBezTo>
                  <a:lnTo>
                    <a:pt x="7858" y="1297"/>
                  </a:lnTo>
                  <a:lnTo>
                    <a:pt x="7707" y="1297"/>
                  </a:lnTo>
                  <a:lnTo>
                    <a:pt x="7707" y="775"/>
                  </a:lnTo>
                  <a:cubicBezTo>
                    <a:pt x="7707" y="719"/>
                    <a:pt x="7701" y="680"/>
                    <a:pt x="7689" y="659"/>
                  </a:cubicBezTo>
                  <a:cubicBezTo>
                    <a:pt x="7676" y="637"/>
                    <a:pt x="7654" y="626"/>
                    <a:pt x="7623" y="626"/>
                  </a:cubicBezTo>
                  <a:cubicBezTo>
                    <a:pt x="7587" y="626"/>
                    <a:pt x="7561" y="640"/>
                    <a:pt x="7545" y="668"/>
                  </a:cubicBezTo>
                  <a:cubicBezTo>
                    <a:pt x="7535" y="685"/>
                    <a:pt x="7530" y="721"/>
                    <a:pt x="7530" y="775"/>
                  </a:cubicBezTo>
                  <a:lnTo>
                    <a:pt x="7530" y="1297"/>
                  </a:lnTo>
                  <a:lnTo>
                    <a:pt x="7383" y="1297"/>
                  </a:lnTo>
                  <a:lnTo>
                    <a:pt x="7383" y="506"/>
                  </a:lnTo>
                  <a:close/>
                </a:path>
              </a:pathLst>
            </a:custGeom>
            <a:solidFill>
              <a:srgbClr val="71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08" name="Freeform 32"/>
            <p:cNvSpPr>
              <a:spLocks noEditPoints="1"/>
            </p:cNvSpPr>
            <p:nvPr/>
          </p:nvSpPr>
          <p:spPr bwMode="auto">
            <a:xfrm>
              <a:off x="3725863" y="4198938"/>
              <a:ext cx="165100" cy="107950"/>
            </a:xfrm>
            <a:custGeom>
              <a:avLst/>
              <a:gdLst>
                <a:gd name="T0" fmla="*/ 133 w 764"/>
                <a:gd name="T1" fmla="*/ 497 h 497"/>
                <a:gd name="T2" fmla="*/ 133 w 764"/>
                <a:gd name="T3" fmla="*/ 59 h 497"/>
                <a:gd name="T4" fmla="*/ 0 w 764"/>
                <a:gd name="T5" fmla="*/ 59 h 497"/>
                <a:gd name="T6" fmla="*/ 0 w 764"/>
                <a:gd name="T7" fmla="*/ 0 h 497"/>
                <a:gd name="T8" fmla="*/ 322 w 764"/>
                <a:gd name="T9" fmla="*/ 0 h 497"/>
                <a:gd name="T10" fmla="*/ 322 w 764"/>
                <a:gd name="T11" fmla="*/ 59 h 497"/>
                <a:gd name="T12" fmla="*/ 188 w 764"/>
                <a:gd name="T13" fmla="*/ 59 h 497"/>
                <a:gd name="T14" fmla="*/ 188 w 764"/>
                <a:gd name="T15" fmla="*/ 497 h 497"/>
                <a:gd name="T16" fmla="*/ 133 w 764"/>
                <a:gd name="T17" fmla="*/ 497 h 497"/>
                <a:gd name="T18" fmla="*/ 375 w 764"/>
                <a:gd name="T19" fmla="*/ 497 h 497"/>
                <a:gd name="T20" fmla="*/ 375 w 764"/>
                <a:gd name="T21" fmla="*/ 0 h 497"/>
                <a:gd name="T22" fmla="*/ 455 w 764"/>
                <a:gd name="T23" fmla="*/ 0 h 497"/>
                <a:gd name="T24" fmla="*/ 552 w 764"/>
                <a:gd name="T25" fmla="*/ 352 h 497"/>
                <a:gd name="T26" fmla="*/ 572 w 764"/>
                <a:gd name="T27" fmla="*/ 426 h 497"/>
                <a:gd name="T28" fmla="*/ 593 w 764"/>
                <a:gd name="T29" fmla="*/ 346 h 497"/>
                <a:gd name="T30" fmla="*/ 691 w 764"/>
                <a:gd name="T31" fmla="*/ 0 h 497"/>
                <a:gd name="T32" fmla="*/ 764 w 764"/>
                <a:gd name="T33" fmla="*/ 0 h 497"/>
                <a:gd name="T34" fmla="*/ 764 w 764"/>
                <a:gd name="T35" fmla="*/ 497 h 497"/>
                <a:gd name="T36" fmla="*/ 712 w 764"/>
                <a:gd name="T37" fmla="*/ 497 h 497"/>
                <a:gd name="T38" fmla="*/ 712 w 764"/>
                <a:gd name="T39" fmla="*/ 81 h 497"/>
                <a:gd name="T40" fmla="*/ 593 w 764"/>
                <a:gd name="T41" fmla="*/ 497 h 497"/>
                <a:gd name="T42" fmla="*/ 545 w 764"/>
                <a:gd name="T43" fmla="*/ 497 h 497"/>
                <a:gd name="T44" fmla="*/ 427 w 764"/>
                <a:gd name="T45" fmla="*/ 74 h 497"/>
                <a:gd name="T46" fmla="*/ 427 w 764"/>
                <a:gd name="T47" fmla="*/ 497 h 497"/>
                <a:gd name="T48" fmla="*/ 375 w 764"/>
                <a:gd name="T49" fmla="*/ 497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64" h="497">
                  <a:moveTo>
                    <a:pt x="133" y="497"/>
                  </a:moveTo>
                  <a:lnTo>
                    <a:pt x="133" y="59"/>
                  </a:lnTo>
                  <a:lnTo>
                    <a:pt x="0" y="59"/>
                  </a:lnTo>
                  <a:lnTo>
                    <a:pt x="0" y="0"/>
                  </a:lnTo>
                  <a:lnTo>
                    <a:pt x="322" y="0"/>
                  </a:lnTo>
                  <a:lnTo>
                    <a:pt x="322" y="59"/>
                  </a:lnTo>
                  <a:lnTo>
                    <a:pt x="188" y="59"/>
                  </a:lnTo>
                  <a:lnTo>
                    <a:pt x="188" y="497"/>
                  </a:lnTo>
                  <a:lnTo>
                    <a:pt x="133" y="497"/>
                  </a:lnTo>
                  <a:close/>
                  <a:moveTo>
                    <a:pt x="375" y="497"/>
                  </a:moveTo>
                  <a:lnTo>
                    <a:pt x="375" y="0"/>
                  </a:lnTo>
                  <a:lnTo>
                    <a:pt x="455" y="0"/>
                  </a:lnTo>
                  <a:lnTo>
                    <a:pt x="552" y="352"/>
                  </a:lnTo>
                  <a:lnTo>
                    <a:pt x="572" y="426"/>
                  </a:lnTo>
                  <a:lnTo>
                    <a:pt x="593" y="346"/>
                  </a:lnTo>
                  <a:lnTo>
                    <a:pt x="691" y="0"/>
                  </a:lnTo>
                  <a:lnTo>
                    <a:pt x="764" y="0"/>
                  </a:lnTo>
                  <a:lnTo>
                    <a:pt x="764" y="497"/>
                  </a:lnTo>
                  <a:lnTo>
                    <a:pt x="712" y="497"/>
                  </a:lnTo>
                  <a:lnTo>
                    <a:pt x="712" y="81"/>
                  </a:lnTo>
                  <a:lnTo>
                    <a:pt x="593" y="497"/>
                  </a:lnTo>
                  <a:lnTo>
                    <a:pt x="545" y="497"/>
                  </a:lnTo>
                  <a:lnTo>
                    <a:pt x="427" y="74"/>
                  </a:lnTo>
                  <a:lnTo>
                    <a:pt x="427" y="497"/>
                  </a:lnTo>
                  <a:lnTo>
                    <a:pt x="375" y="497"/>
                  </a:lnTo>
                  <a:close/>
                </a:path>
              </a:pathLst>
            </a:custGeom>
            <a:solidFill>
              <a:srgbClr val="5A5A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116" name="Group 47115"/>
          <p:cNvGrpSpPr/>
          <p:nvPr/>
        </p:nvGrpSpPr>
        <p:grpSpPr>
          <a:xfrm>
            <a:off x="465138" y="3379998"/>
            <a:ext cx="3421062" cy="769938"/>
            <a:chOff x="465138" y="4837113"/>
            <a:chExt cx="3421062" cy="769938"/>
          </a:xfrm>
        </p:grpSpPr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465138" y="4837113"/>
              <a:ext cx="471488" cy="623888"/>
            </a:xfrm>
            <a:custGeom>
              <a:avLst/>
              <a:gdLst>
                <a:gd name="T0" fmla="*/ 2179 w 2179"/>
                <a:gd name="T1" fmla="*/ 2738 h 2882"/>
                <a:gd name="T2" fmla="*/ 2179 w 2179"/>
                <a:gd name="T3" fmla="*/ 2738 h 2882"/>
                <a:gd name="T4" fmla="*/ 2034 w 2179"/>
                <a:gd name="T5" fmla="*/ 2882 h 2882"/>
                <a:gd name="T6" fmla="*/ 145 w 2179"/>
                <a:gd name="T7" fmla="*/ 2882 h 2882"/>
                <a:gd name="T8" fmla="*/ 0 w 2179"/>
                <a:gd name="T9" fmla="*/ 2738 h 2882"/>
                <a:gd name="T10" fmla="*/ 0 w 2179"/>
                <a:gd name="T11" fmla="*/ 146 h 2882"/>
                <a:gd name="T12" fmla="*/ 145 w 2179"/>
                <a:gd name="T13" fmla="*/ 0 h 2882"/>
                <a:gd name="T14" fmla="*/ 2034 w 2179"/>
                <a:gd name="T15" fmla="*/ 0 h 2882"/>
                <a:gd name="T16" fmla="*/ 2179 w 2179"/>
                <a:gd name="T17" fmla="*/ 146 h 2882"/>
                <a:gd name="T18" fmla="*/ 2179 w 2179"/>
                <a:gd name="T19" fmla="*/ 2738 h 2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9" h="2882">
                  <a:moveTo>
                    <a:pt x="2179" y="2738"/>
                  </a:moveTo>
                  <a:lnTo>
                    <a:pt x="2179" y="2738"/>
                  </a:lnTo>
                  <a:cubicBezTo>
                    <a:pt x="2179" y="2818"/>
                    <a:pt x="2114" y="2882"/>
                    <a:pt x="2034" y="2882"/>
                  </a:cubicBezTo>
                  <a:lnTo>
                    <a:pt x="145" y="2882"/>
                  </a:lnTo>
                  <a:cubicBezTo>
                    <a:pt x="65" y="2882"/>
                    <a:pt x="0" y="2818"/>
                    <a:pt x="0" y="2738"/>
                  </a:cubicBezTo>
                  <a:lnTo>
                    <a:pt x="0" y="146"/>
                  </a:lnTo>
                  <a:cubicBezTo>
                    <a:pt x="0" y="66"/>
                    <a:pt x="65" y="0"/>
                    <a:pt x="145" y="0"/>
                  </a:cubicBezTo>
                  <a:lnTo>
                    <a:pt x="2034" y="0"/>
                  </a:lnTo>
                  <a:cubicBezTo>
                    <a:pt x="2114" y="0"/>
                    <a:pt x="2179" y="66"/>
                    <a:pt x="2179" y="146"/>
                  </a:cubicBezTo>
                  <a:lnTo>
                    <a:pt x="2179" y="27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2" name="Freeform 18"/>
            <p:cNvSpPr>
              <a:spLocks/>
            </p:cNvSpPr>
            <p:nvPr/>
          </p:nvSpPr>
          <p:spPr bwMode="auto">
            <a:xfrm>
              <a:off x="1646238" y="4841876"/>
              <a:ext cx="244475" cy="765175"/>
            </a:xfrm>
            <a:custGeom>
              <a:avLst/>
              <a:gdLst>
                <a:gd name="T0" fmla="*/ 524 w 1135"/>
                <a:gd name="T1" fmla="*/ 2828 h 3545"/>
                <a:gd name="T2" fmla="*/ 502 w 1135"/>
                <a:gd name="T3" fmla="*/ 2028 h 3545"/>
                <a:gd name="T4" fmla="*/ 370 w 1135"/>
                <a:gd name="T5" fmla="*/ 2151 h 3545"/>
                <a:gd name="T6" fmla="*/ 45 w 1135"/>
                <a:gd name="T7" fmla="*/ 2409 h 3545"/>
                <a:gd name="T8" fmla="*/ 291 w 1135"/>
                <a:gd name="T9" fmla="*/ 2077 h 3545"/>
                <a:gd name="T10" fmla="*/ 412 w 1135"/>
                <a:gd name="T11" fmla="*/ 1933 h 3545"/>
                <a:gd name="T12" fmla="*/ 324 w 1135"/>
                <a:gd name="T13" fmla="*/ 1925 h 3545"/>
                <a:gd name="T14" fmla="*/ 0 w 1135"/>
                <a:gd name="T15" fmla="*/ 1867 h 3545"/>
                <a:gd name="T16" fmla="*/ 324 w 1135"/>
                <a:gd name="T17" fmla="*/ 1810 h 3545"/>
                <a:gd name="T18" fmla="*/ 412 w 1135"/>
                <a:gd name="T19" fmla="*/ 1802 h 3545"/>
                <a:gd name="T20" fmla="*/ 335 w 1135"/>
                <a:gd name="T21" fmla="*/ 1713 h 3545"/>
                <a:gd name="T22" fmla="*/ 45 w 1135"/>
                <a:gd name="T23" fmla="*/ 1326 h 3545"/>
                <a:gd name="T24" fmla="*/ 424 w 1135"/>
                <a:gd name="T25" fmla="*/ 1634 h 3545"/>
                <a:gd name="T26" fmla="*/ 502 w 1135"/>
                <a:gd name="T27" fmla="*/ 1707 h 3545"/>
                <a:gd name="T28" fmla="*/ 504 w 1135"/>
                <a:gd name="T29" fmla="*/ 1553 h 3545"/>
                <a:gd name="T30" fmla="*/ 568 w 1135"/>
                <a:gd name="T31" fmla="*/ 0 h 3545"/>
                <a:gd name="T32" fmla="*/ 631 w 1135"/>
                <a:gd name="T33" fmla="*/ 1553 h 3545"/>
                <a:gd name="T34" fmla="*/ 631 w 1135"/>
                <a:gd name="T35" fmla="*/ 1707 h 3545"/>
                <a:gd name="T36" fmla="*/ 728 w 1135"/>
                <a:gd name="T37" fmla="*/ 1618 h 3545"/>
                <a:gd name="T38" fmla="*/ 1091 w 1135"/>
                <a:gd name="T39" fmla="*/ 1323 h 3545"/>
                <a:gd name="T40" fmla="*/ 887 w 1135"/>
                <a:gd name="T41" fmla="*/ 1604 h 3545"/>
                <a:gd name="T42" fmla="*/ 723 w 1135"/>
                <a:gd name="T43" fmla="*/ 1802 h 3545"/>
                <a:gd name="T44" fmla="*/ 877 w 1135"/>
                <a:gd name="T45" fmla="*/ 1817 h 3545"/>
                <a:gd name="T46" fmla="*/ 1135 w 1135"/>
                <a:gd name="T47" fmla="*/ 1867 h 3545"/>
                <a:gd name="T48" fmla="*/ 877 w 1135"/>
                <a:gd name="T49" fmla="*/ 1918 h 3545"/>
                <a:gd name="T50" fmla="*/ 723 w 1135"/>
                <a:gd name="T51" fmla="*/ 1933 h 3545"/>
                <a:gd name="T52" fmla="*/ 894 w 1135"/>
                <a:gd name="T53" fmla="*/ 2135 h 3545"/>
                <a:gd name="T54" fmla="*/ 1091 w 1135"/>
                <a:gd name="T55" fmla="*/ 2409 h 3545"/>
                <a:gd name="T56" fmla="*/ 828 w 1135"/>
                <a:gd name="T57" fmla="*/ 2205 h 3545"/>
                <a:gd name="T58" fmla="*/ 631 w 1135"/>
                <a:gd name="T59" fmla="*/ 2028 h 3545"/>
                <a:gd name="T60" fmla="*/ 610 w 1135"/>
                <a:gd name="T61" fmla="*/ 2828 h 3545"/>
                <a:gd name="T62" fmla="*/ 568 w 1135"/>
                <a:gd name="T63" fmla="*/ 3545 h 3545"/>
                <a:gd name="T64" fmla="*/ 524 w 1135"/>
                <a:gd name="T65" fmla="*/ 2828 h 3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35" h="3545">
                  <a:moveTo>
                    <a:pt x="524" y="2828"/>
                  </a:moveTo>
                  <a:cubicBezTo>
                    <a:pt x="514" y="2560"/>
                    <a:pt x="506" y="2296"/>
                    <a:pt x="502" y="2028"/>
                  </a:cubicBezTo>
                  <a:cubicBezTo>
                    <a:pt x="461" y="2066"/>
                    <a:pt x="411" y="2112"/>
                    <a:pt x="370" y="2151"/>
                  </a:cubicBezTo>
                  <a:cubicBezTo>
                    <a:pt x="267" y="2246"/>
                    <a:pt x="158" y="2327"/>
                    <a:pt x="45" y="2409"/>
                  </a:cubicBezTo>
                  <a:cubicBezTo>
                    <a:pt x="116" y="2291"/>
                    <a:pt x="205" y="2183"/>
                    <a:pt x="291" y="2077"/>
                  </a:cubicBezTo>
                  <a:cubicBezTo>
                    <a:pt x="330" y="2028"/>
                    <a:pt x="371" y="1980"/>
                    <a:pt x="412" y="1933"/>
                  </a:cubicBezTo>
                  <a:lnTo>
                    <a:pt x="324" y="1925"/>
                  </a:lnTo>
                  <a:cubicBezTo>
                    <a:pt x="209" y="1915"/>
                    <a:pt x="111" y="1895"/>
                    <a:pt x="0" y="1867"/>
                  </a:cubicBezTo>
                  <a:cubicBezTo>
                    <a:pt x="103" y="1841"/>
                    <a:pt x="217" y="1819"/>
                    <a:pt x="324" y="1810"/>
                  </a:cubicBezTo>
                  <a:lnTo>
                    <a:pt x="412" y="1802"/>
                  </a:lnTo>
                  <a:lnTo>
                    <a:pt x="335" y="1713"/>
                  </a:lnTo>
                  <a:cubicBezTo>
                    <a:pt x="232" y="1596"/>
                    <a:pt x="140" y="1472"/>
                    <a:pt x="45" y="1326"/>
                  </a:cubicBezTo>
                  <a:cubicBezTo>
                    <a:pt x="153" y="1396"/>
                    <a:pt x="314" y="1529"/>
                    <a:pt x="424" y="1634"/>
                  </a:cubicBezTo>
                  <a:lnTo>
                    <a:pt x="502" y="1707"/>
                  </a:lnTo>
                  <a:lnTo>
                    <a:pt x="504" y="1553"/>
                  </a:lnTo>
                  <a:cubicBezTo>
                    <a:pt x="504" y="1024"/>
                    <a:pt x="533" y="536"/>
                    <a:pt x="568" y="0"/>
                  </a:cubicBezTo>
                  <a:cubicBezTo>
                    <a:pt x="600" y="548"/>
                    <a:pt x="632" y="1017"/>
                    <a:pt x="631" y="1553"/>
                  </a:cubicBezTo>
                  <a:lnTo>
                    <a:pt x="631" y="1707"/>
                  </a:lnTo>
                  <a:lnTo>
                    <a:pt x="728" y="1618"/>
                  </a:lnTo>
                  <a:cubicBezTo>
                    <a:pt x="851" y="1505"/>
                    <a:pt x="960" y="1420"/>
                    <a:pt x="1091" y="1323"/>
                  </a:cubicBezTo>
                  <a:cubicBezTo>
                    <a:pt x="1028" y="1423"/>
                    <a:pt x="959" y="1514"/>
                    <a:pt x="887" y="1604"/>
                  </a:cubicBezTo>
                  <a:cubicBezTo>
                    <a:pt x="833" y="1671"/>
                    <a:pt x="778" y="1736"/>
                    <a:pt x="723" y="1802"/>
                  </a:cubicBezTo>
                  <a:cubicBezTo>
                    <a:pt x="775" y="1806"/>
                    <a:pt x="826" y="1811"/>
                    <a:pt x="877" y="1817"/>
                  </a:cubicBezTo>
                  <a:cubicBezTo>
                    <a:pt x="959" y="1826"/>
                    <a:pt x="1056" y="1844"/>
                    <a:pt x="1135" y="1867"/>
                  </a:cubicBezTo>
                  <a:cubicBezTo>
                    <a:pt x="1048" y="1889"/>
                    <a:pt x="967" y="1907"/>
                    <a:pt x="877" y="1918"/>
                  </a:cubicBezTo>
                  <a:cubicBezTo>
                    <a:pt x="826" y="1924"/>
                    <a:pt x="775" y="1928"/>
                    <a:pt x="723" y="1933"/>
                  </a:cubicBezTo>
                  <a:cubicBezTo>
                    <a:pt x="780" y="2001"/>
                    <a:pt x="839" y="2066"/>
                    <a:pt x="894" y="2135"/>
                  </a:cubicBezTo>
                  <a:cubicBezTo>
                    <a:pt x="960" y="2220"/>
                    <a:pt x="1034" y="2316"/>
                    <a:pt x="1091" y="2409"/>
                  </a:cubicBezTo>
                  <a:cubicBezTo>
                    <a:pt x="1001" y="2350"/>
                    <a:pt x="910" y="2273"/>
                    <a:pt x="828" y="2205"/>
                  </a:cubicBezTo>
                  <a:cubicBezTo>
                    <a:pt x="761" y="2147"/>
                    <a:pt x="696" y="2087"/>
                    <a:pt x="631" y="2028"/>
                  </a:cubicBezTo>
                  <a:cubicBezTo>
                    <a:pt x="631" y="2296"/>
                    <a:pt x="623" y="2560"/>
                    <a:pt x="610" y="2828"/>
                  </a:cubicBezTo>
                  <a:cubicBezTo>
                    <a:pt x="599" y="3072"/>
                    <a:pt x="577" y="3273"/>
                    <a:pt x="568" y="3545"/>
                  </a:cubicBezTo>
                  <a:cubicBezTo>
                    <a:pt x="553" y="3268"/>
                    <a:pt x="538" y="3079"/>
                    <a:pt x="524" y="282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5" name="Freeform 21"/>
            <p:cNvSpPr>
              <a:spLocks noEditPoints="1"/>
            </p:cNvSpPr>
            <p:nvPr/>
          </p:nvSpPr>
          <p:spPr bwMode="auto">
            <a:xfrm>
              <a:off x="465138" y="4837113"/>
              <a:ext cx="471488" cy="623888"/>
            </a:xfrm>
            <a:custGeom>
              <a:avLst/>
              <a:gdLst>
                <a:gd name="T0" fmla="*/ 2179 w 2179"/>
                <a:gd name="T1" fmla="*/ 2738 h 2882"/>
                <a:gd name="T2" fmla="*/ 2179 w 2179"/>
                <a:gd name="T3" fmla="*/ 2738 h 2882"/>
                <a:gd name="T4" fmla="*/ 2034 w 2179"/>
                <a:gd name="T5" fmla="*/ 2882 h 2882"/>
                <a:gd name="T6" fmla="*/ 145 w 2179"/>
                <a:gd name="T7" fmla="*/ 2882 h 2882"/>
                <a:gd name="T8" fmla="*/ 0 w 2179"/>
                <a:gd name="T9" fmla="*/ 2738 h 2882"/>
                <a:gd name="T10" fmla="*/ 0 w 2179"/>
                <a:gd name="T11" fmla="*/ 146 h 2882"/>
                <a:gd name="T12" fmla="*/ 145 w 2179"/>
                <a:gd name="T13" fmla="*/ 0 h 2882"/>
                <a:gd name="T14" fmla="*/ 2034 w 2179"/>
                <a:gd name="T15" fmla="*/ 0 h 2882"/>
                <a:gd name="T16" fmla="*/ 2179 w 2179"/>
                <a:gd name="T17" fmla="*/ 146 h 2882"/>
                <a:gd name="T18" fmla="*/ 2179 w 2179"/>
                <a:gd name="T19" fmla="*/ 2738 h 2882"/>
                <a:gd name="T20" fmla="*/ 1706 w 2179"/>
                <a:gd name="T21" fmla="*/ 1217 h 2882"/>
                <a:gd name="T22" fmla="*/ 1706 w 2179"/>
                <a:gd name="T23" fmla="*/ 1217 h 2882"/>
                <a:gd name="T24" fmla="*/ 1107 w 2179"/>
                <a:gd name="T25" fmla="*/ 507 h 2882"/>
                <a:gd name="T26" fmla="*/ 508 w 2179"/>
                <a:gd name="T27" fmla="*/ 1217 h 2882"/>
                <a:gd name="T28" fmla="*/ 236 w 2179"/>
                <a:gd name="T29" fmla="*/ 1730 h 2882"/>
                <a:gd name="T30" fmla="*/ 672 w 2179"/>
                <a:gd name="T31" fmla="*/ 2141 h 2882"/>
                <a:gd name="T32" fmla="*/ 911 w 2179"/>
                <a:gd name="T33" fmla="*/ 2089 h 2882"/>
                <a:gd name="T34" fmla="*/ 1087 w 2179"/>
                <a:gd name="T35" fmla="*/ 1348 h 2882"/>
                <a:gd name="T36" fmla="*/ 1107 w 2179"/>
                <a:gd name="T37" fmla="*/ 684 h 2882"/>
                <a:gd name="T38" fmla="*/ 1216 w 2179"/>
                <a:gd name="T39" fmla="*/ 1384 h 2882"/>
                <a:gd name="T40" fmla="*/ 936 w 2179"/>
                <a:gd name="T41" fmla="*/ 2400 h 2882"/>
                <a:gd name="T42" fmla="*/ 1280 w 2179"/>
                <a:gd name="T43" fmla="*/ 2400 h 2882"/>
                <a:gd name="T44" fmla="*/ 1205 w 2179"/>
                <a:gd name="T45" fmla="*/ 2094 h 2882"/>
                <a:gd name="T46" fmla="*/ 1544 w 2179"/>
                <a:gd name="T47" fmla="*/ 2164 h 2882"/>
                <a:gd name="T48" fmla="*/ 1980 w 2179"/>
                <a:gd name="T49" fmla="*/ 1732 h 2882"/>
                <a:gd name="T50" fmla="*/ 1706 w 2179"/>
                <a:gd name="T51" fmla="*/ 1217 h 2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79" h="2882">
                  <a:moveTo>
                    <a:pt x="2179" y="2738"/>
                  </a:moveTo>
                  <a:lnTo>
                    <a:pt x="2179" y="2738"/>
                  </a:lnTo>
                  <a:cubicBezTo>
                    <a:pt x="2179" y="2818"/>
                    <a:pt x="2114" y="2882"/>
                    <a:pt x="2034" y="2882"/>
                  </a:cubicBezTo>
                  <a:lnTo>
                    <a:pt x="145" y="2882"/>
                  </a:lnTo>
                  <a:cubicBezTo>
                    <a:pt x="65" y="2882"/>
                    <a:pt x="0" y="2818"/>
                    <a:pt x="0" y="2738"/>
                  </a:cubicBezTo>
                  <a:lnTo>
                    <a:pt x="0" y="146"/>
                  </a:lnTo>
                  <a:cubicBezTo>
                    <a:pt x="0" y="66"/>
                    <a:pt x="65" y="0"/>
                    <a:pt x="145" y="0"/>
                  </a:cubicBezTo>
                  <a:lnTo>
                    <a:pt x="2034" y="0"/>
                  </a:lnTo>
                  <a:cubicBezTo>
                    <a:pt x="2114" y="0"/>
                    <a:pt x="2179" y="66"/>
                    <a:pt x="2179" y="146"/>
                  </a:cubicBezTo>
                  <a:lnTo>
                    <a:pt x="2179" y="2738"/>
                  </a:lnTo>
                  <a:close/>
                  <a:moveTo>
                    <a:pt x="1706" y="1217"/>
                  </a:moveTo>
                  <a:lnTo>
                    <a:pt x="1706" y="1217"/>
                  </a:lnTo>
                  <a:lnTo>
                    <a:pt x="1107" y="507"/>
                  </a:lnTo>
                  <a:lnTo>
                    <a:pt x="508" y="1217"/>
                  </a:lnTo>
                  <a:cubicBezTo>
                    <a:pt x="508" y="1217"/>
                    <a:pt x="236" y="1511"/>
                    <a:pt x="236" y="1730"/>
                  </a:cubicBezTo>
                  <a:cubicBezTo>
                    <a:pt x="236" y="1987"/>
                    <a:pt x="466" y="2141"/>
                    <a:pt x="672" y="2141"/>
                  </a:cubicBezTo>
                  <a:cubicBezTo>
                    <a:pt x="785" y="2141"/>
                    <a:pt x="857" y="2114"/>
                    <a:pt x="911" y="2089"/>
                  </a:cubicBezTo>
                  <a:cubicBezTo>
                    <a:pt x="912" y="2083"/>
                    <a:pt x="1025" y="1856"/>
                    <a:pt x="1087" y="1348"/>
                  </a:cubicBezTo>
                  <a:cubicBezTo>
                    <a:pt x="1129" y="1010"/>
                    <a:pt x="1107" y="684"/>
                    <a:pt x="1107" y="684"/>
                  </a:cubicBezTo>
                  <a:cubicBezTo>
                    <a:pt x="1107" y="684"/>
                    <a:pt x="1214" y="987"/>
                    <a:pt x="1216" y="1384"/>
                  </a:cubicBezTo>
                  <a:cubicBezTo>
                    <a:pt x="1216" y="1782"/>
                    <a:pt x="997" y="2338"/>
                    <a:pt x="936" y="2400"/>
                  </a:cubicBezTo>
                  <a:lnTo>
                    <a:pt x="1280" y="2400"/>
                  </a:lnTo>
                  <a:cubicBezTo>
                    <a:pt x="1150" y="2296"/>
                    <a:pt x="1140" y="2094"/>
                    <a:pt x="1205" y="2094"/>
                  </a:cubicBezTo>
                  <a:cubicBezTo>
                    <a:pt x="1268" y="2094"/>
                    <a:pt x="1338" y="2162"/>
                    <a:pt x="1544" y="2164"/>
                  </a:cubicBezTo>
                  <a:cubicBezTo>
                    <a:pt x="1752" y="2164"/>
                    <a:pt x="1980" y="1987"/>
                    <a:pt x="1980" y="1732"/>
                  </a:cubicBezTo>
                  <a:cubicBezTo>
                    <a:pt x="1980" y="1513"/>
                    <a:pt x="1706" y="1217"/>
                    <a:pt x="1706" y="1217"/>
                  </a:cubicBezTo>
                  <a:close/>
                </a:path>
              </a:pathLst>
            </a:custGeom>
            <a:solidFill>
              <a:srgbClr val="71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8" name="Freeform 24"/>
            <p:cNvSpPr>
              <a:spLocks noEditPoints="1"/>
            </p:cNvSpPr>
            <p:nvPr/>
          </p:nvSpPr>
          <p:spPr bwMode="auto">
            <a:xfrm>
              <a:off x="974725" y="4921251"/>
              <a:ext cx="328613" cy="231775"/>
            </a:xfrm>
            <a:custGeom>
              <a:avLst/>
              <a:gdLst>
                <a:gd name="T0" fmla="*/ 397 w 1522"/>
                <a:gd name="T1" fmla="*/ 0 h 1068"/>
                <a:gd name="T2" fmla="*/ 0 w 1522"/>
                <a:gd name="T3" fmla="*/ 1057 h 1068"/>
                <a:gd name="T4" fmla="*/ 137 w 1522"/>
                <a:gd name="T5" fmla="*/ 1057 h 1068"/>
                <a:gd name="T6" fmla="*/ 209 w 1522"/>
                <a:gd name="T7" fmla="*/ 851 h 1068"/>
                <a:gd name="T8" fmla="*/ 419 w 1522"/>
                <a:gd name="T9" fmla="*/ 851 h 1068"/>
                <a:gd name="T10" fmla="*/ 426 w 1522"/>
                <a:gd name="T11" fmla="*/ 1057 h 1068"/>
                <a:gd name="T12" fmla="*/ 567 w 1522"/>
                <a:gd name="T13" fmla="*/ 1057 h 1068"/>
                <a:gd name="T14" fmla="*/ 507 w 1522"/>
                <a:gd name="T15" fmla="*/ 0 h 1068"/>
                <a:gd name="T16" fmla="*/ 397 w 1522"/>
                <a:gd name="T17" fmla="*/ 0 h 1068"/>
                <a:gd name="T18" fmla="*/ 416 w 1522"/>
                <a:gd name="T19" fmla="*/ 742 h 1068"/>
                <a:gd name="T20" fmla="*/ 248 w 1522"/>
                <a:gd name="T21" fmla="*/ 742 h 1068"/>
                <a:gd name="T22" fmla="*/ 416 w 1522"/>
                <a:gd name="T23" fmla="*/ 205 h 1068"/>
                <a:gd name="T24" fmla="*/ 419 w 1522"/>
                <a:gd name="T25" fmla="*/ 205 h 1068"/>
                <a:gd name="T26" fmla="*/ 412 w 1522"/>
                <a:gd name="T27" fmla="*/ 589 h 1068"/>
                <a:gd name="T28" fmla="*/ 416 w 1522"/>
                <a:gd name="T29" fmla="*/ 742 h 1068"/>
                <a:gd name="T30" fmla="*/ 1041 w 1522"/>
                <a:gd name="T31" fmla="*/ 362 h 1068"/>
                <a:gd name="T32" fmla="*/ 939 w 1522"/>
                <a:gd name="T33" fmla="*/ 338 h 1068"/>
                <a:gd name="T34" fmla="*/ 670 w 1522"/>
                <a:gd name="T35" fmla="*/ 709 h 1068"/>
                <a:gd name="T36" fmla="*/ 823 w 1522"/>
                <a:gd name="T37" fmla="*/ 1068 h 1068"/>
                <a:gd name="T38" fmla="*/ 933 w 1522"/>
                <a:gd name="T39" fmla="*/ 1040 h 1068"/>
                <a:gd name="T40" fmla="*/ 953 w 1522"/>
                <a:gd name="T41" fmla="*/ 918 h 1068"/>
                <a:gd name="T42" fmla="*/ 881 w 1522"/>
                <a:gd name="T43" fmla="*/ 945 h 1068"/>
                <a:gd name="T44" fmla="*/ 807 w 1522"/>
                <a:gd name="T45" fmla="*/ 697 h 1068"/>
                <a:gd name="T46" fmla="*/ 960 w 1522"/>
                <a:gd name="T47" fmla="*/ 461 h 1068"/>
                <a:gd name="T48" fmla="*/ 1017 w 1522"/>
                <a:gd name="T49" fmla="*/ 495 h 1068"/>
                <a:gd name="T50" fmla="*/ 1020 w 1522"/>
                <a:gd name="T51" fmla="*/ 495 h 1068"/>
                <a:gd name="T52" fmla="*/ 1041 w 1522"/>
                <a:gd name="T53" fmla="*/ 362 h 1068"/>
                <a:gd name="T54" fmla="*/ 1207 w 1522"/>
                <a:gd name="T55" fmla="*/ 635 h 1068"/>
                <a:gd name="T56" fmla="*/ 1312 w 1522"/>
                <a:gd name="T57" fmla="*/ 456 h 1068"/>
                <a:gd name="T58" fmla="*/ 1363 w 1522"/>
                <a:gd name="T59" fmla="*/ 635 h 1068"/>
                <a:gd name="T60" fmla="*/ 1207 w 1522"/>
                <a:gd name="T61" fmla="*/ 635 h 1068"/>
                <a:gd name="T62" fmla="*/ 1483 w 1522"/>
                <a:gd name="T63" fmla="*/ 729 h 1068"/>
                <a:gd name="T64" fmla="*/ 1485 w 1522"/>
                <a:gd name="T65" fmla="*/ 708 h 1068"/>
                <a:gd name="T66" fmla="*/ 1330 w 1522"/>
                <a:gd name="T67" fmla="*/ 338 h 1068"/>
                <a:gd name="T68" fmla="*/ 1059 w 1522"/>
                <a:gd name="T69" fmla="*/ 708 h 1068"/>
                <a:gd name="T70" fmla="*/ 1219 w 1522"/>
                <a:gd name="T71" fmla="*/ 1068 h 1068"/>
                <a:gd name="T72" fmla="*/ 1464 w 1522"/>
                <a:gd name="T73" fmla="*/ 819 h 1068"/>
                <a:gd name="T74" fmla="*/ 1342 w 1522"/>
                <a:gd name="T75" fmla="*/ 819 h 1068"/>
                <a:gd name="T76" fmla="*/ 1239 w 1522"/>
                <a:gd name="T77" fmla="*/ 950 h 1068"/>
                <a:gd name="T78" fmla="*/ 1191 w 1522"/>
                <a:gd name="T79" fmla="*/ 729 h 1068"/>
                <a:gd name="T80" fmla="*/ 1483 w 1522"/>
                <a:gd name="T81" fmla="*/ 729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2" h="1068">
                  <a:moveTo>
                    <a:pt x="397" y="0"/>
                  </a:moveTo>
                  <a:lnTo>
                    <a:pt x="0" y="1057"/>
                  </a:lnTo>
                  <a:lnTo>
                    <a:pt x="137" y="1057"/>
                  </a:lnTo>
                  <a:lnTo>
                    <a:pt x="209" y="851"/>
                  </a:lnTo>
                  <a:lnTo>
                    <a:pt x="419" y="851"/>
                  </a:lnTo>
                  <a:lnTo>
                    <a:pt x="426" y="1057"/>
                  </a:lnTo>
                  <a:lnTo>
                    <a:pt x="567" y="1057"/>
                  </a:lnTo>
                  <a:lnTo>
                    <a:pt x="507" y="0"/>
                  </a:lnTo>
                  <a:lnTo>
                    <a:pt x="397" y="0"/>
                  </a:lnTo>
                  <a:close/>
                  <a:moveTo>
                    <a:pt x="416" y="742"/>
                  </a:moveTo>
                  <a:lnTo>
                    <a:pt x="248" y="742"/>
                  </a:lnTo>
                  <a:lnTo>
                    <a:pt x="416" y="205"/>
                  </a:lnTo>
                  <a:lnTo>
                    <a:pt x="419" y="205"/>
                  </a:lnTo>
                  <a:lnTo>
                    <a:pt x="412" y="589"/>
                  </a:lnTo>
                  <a:lnTo>
                    <a:pt x="416" y="742"/>
                  </a:lnTo>
                  <a:close/>
                  <a:moveTo>
                    <a:pt x="1041" y="362"/>
                  </a:moveTo>
                  <a:cubicBezTo>
                    <a:pt x="1008" y="345"/>
                    <a:pt x="978" y="338"/>
                    <a:pt x="939" y="338"/>
                  </a:cubicBezTo>
                  <a:cubicBezTo>
                    <a:pt x="745" y="338"/>
                    <a:pt x="694" y="564"/>
                    <a:pt x="670" y="709"/>
                  </a:cubicBezTo>
                  <a:cubicBezTo>
                    <a:pt x="647" y="849"/>
                    <a:pt x="636" y="1068"/>
                    <a:pt x="823" y="1068"/>
                  </a:cubicBezTo>
                  <a:cubicBezTo>
                    <a:pt x="862" y="1068"/>
                    <a:pt x="897" y="1060"/>
                    <a:pt x="933" y="1040"/>
                  </a:cubicBezTo>
                  <a:lnTo>
                    <a:pt x="953" y="918"/>
                  </a:lnTo>
                  <a:cubicBezTo>
                    <a:pt x="929" y="934"/>
                    <a:pt x="911" y="945"/>
                    <a:pt x="881" y="945"/>
                  </a:cubicBezTo>
                  <a:cubicBezTo>
                    <a:pt x="771" y="945"/>
                    <a:pt x="796" y="768"/>
                    <a:pt x="807" y="697"/>
                  </a:cubicBezTo>
                  <a:cubicBezTo>
                    <a:pt x="818" y="621"/>
                    <a:pt x="846" y="463"/>
                    <a:pt x="960" y="461"/>
                  </a:cubicBezTo>
                  <a:cubicBezTo>
                    <a:pt x="989" y="463"/>
                    <a:pt x="1006" y="474"/>
                    <a:pt x="1017" y="495"/>
                  </a:cubicBezTo>
                  <a:lnTo>
                    <a:pt x="1020" y="495"/>
                  </a:lnTo>
                  <a:lnTo>
                    <a:pt x="1041" y="362"/>
                  </a:lnTo>
                  <a:close/>
                  <a:moveTo>
                    <a:pt x="1207" y="635"/>
                  </a:moveTo>
                  <a:cubicBezTo>
                    <a:pt x="1215" y="580"/>
                    <a:pt x="1229" y="456"/>
                    <a:pt x="1312" y="456"/>
                  </a:cubicBezTo>
                  <a:cubicBezTo>
                    <a:pt x="1392" y="456"/>
                    <a:pt x="1372" y="580"/>
                    <a:pt x="1363" y="635"/>
                  </a:cubicBezTo>
                  <a:lnTo>
                    <a:pt x="1207" y="635"/>
                  </a:lnTo>
                  <a:close/>
                  <a:moveTo>
                    <a:pt x="1483" y="729"/>
                  </a:moveTo>
                  <a:lnTo>
                    <a:pt x="1485" y="708"/>
                  </a:lnTo>
                  <a:cubicBezTo>
                    <a:pt x="1509" y="562"/>
                    <a:pt x="1522" y="338"/>
                    <a:pt x="1330" y="338"/>
                  </a:cubicBezTo>
                  <a:cubicBezTo>
                    <a:pt x="1135" y="338"/>
                    <a:pt x="1083" y="564"/>
                    <a:pt x="1059" y="708"/>
                  </a:cubicBezTo>
                  <a:cubicBezTo>
                    <a:pt x="1036" y="858"/>
                    <a:pt x="1022" y="1068"/>
                    <a:pt x="1219" y="1068"/>
                  </a:cubicBezTo>
                  <a:cubicBezTo>
                    <a:pt x="1368" y="1068"/>
                    <a:pt x="1443" y="949"/>
                    <a:pt x="1464" y="819"/>
                  </a:cubicBezTo>
                  <a:lnTo>
                    <a:pt x="1342" y="819"/>
                  </a:lnTo>
                  <a:cubicBezTo>
                    <a:pt x="1334" y="873"/>
                    <a:pt x="1309" y="950"/>
                    <a:pt x="1239" y="950"/>
                  </a:cubicBezTo>
                  <a:cubicBezTo>
                    <a:pt x="1153" y="950"/>
                    <a:pt x="1181" y="788"/>
                    <a:pt x="1191" y="729"/>
                  </a:cubicBezTo>
                  <a:lnTo>
                    <a:pt x="1483" y="729"/>
                  </a:lnTo>
                  <a:close/>
                </a:path>
              </a:pathLst>
            </a:custGeom>
            <a:solidFill>
              <a:srgbClr val="737373"/>
            </a:solidFill>
            <a:ln w="3175" cap="flat">
              <a:solidFill>
                <a:srgbClr val="737373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1" name="Freeform 27"/>
            <p:cNvSpPr>
              <a:spLocks noEditPoints="1"/>
            </p:cNvSpPr>
            <p:nvPr/>
          </p:nvSpPr>
          <p:spPr bwMode="auto">
            <a:xfrm>
              <a:off x="984250" y="5183188"/>
              <a:ext cx="609600" cy="274638"/>
            </a:xfrm>
            <a:custGeom>
              <a:avLst/>
              <a:gdLst>
                <a:gd name="T0" fmla="*/ 0 w 2819"/>
                <a:gd name="T1" fmla="*/ 0 h 1270"/>
                <a:gd name="T2" fmla="*/ 150 w 2819"/>
                <a:gd name="T3" fmla="*/ 85 h 1270"/>
                <a:gd name="T4" fmla="*/ 243 w 2819"/>
                <a:gd name="T5" fmla="*/ 1000 h 1270"/>
                <a:gd name="T6" fmla="*/ 393 w 2819"/>
                <a:gd name="T7" fmla="*/ 85 h 1270"/>
                <a:gd name="T8" fmla="*/ 468 w 2819"/>
                <a:gd name="T9" fmla="*/ 319 h 1270"/>
                <a:gd name="T10" fmla="*/ 382 w 2819"/>
                <a:gd name="T11" fmla="*/ 1000 h 1270"/>
                <a:gd name="T12" fmla="*/ 468 w 2819"/>
                <a:gd name="T13" fmla="*/ 603 h 1270"/>
                <a:gd name="T14" fmla="*/ 584 w 2819"/>
                <a:gd name="T15" fmla="*/ 410 h 1270"/>
                <a:gd name="T16" fmla="*/ 471 w 2819"/>
                <a:gd name="T17" fmla="*/ 410 h 1270"/>
                <a:gd name="T18" fmla="*/ 468 w 2819"/>
                <a:gd name="T19" fmla="*/ 319 h 1270"/>
                <a:gd name="T20" fmla="*/ 820 w 2819"/>
                <a:gd name="T21" fmla="*/ 940 h 1270"/>
                <a:gd name="T22" fmla="*/ 824 w 2819"/>
                <a:gd name="T23" fmla="*/ 379 h 1270"/>
                <a:gd name="T24" fmla="*/ 997 w 2819"/>
                <a:gd name="T25" fmla="*/ 319 h 1270"/>
                <a:gd name="T26" fmla="*/ 911 w 2819"/>
                <a:gd name="T27" fmla="*/ 366 h 1270"/>
                <a:gd name="T28" fmla="*/ 804 w 2819"/>
                <a:gd name="T29" fmla="*/ 309 h 1270"/>
                <a:gd name="T30" fmla="*/ 796 w 2819"/>
                <a:gd name="T31" fmla="*/ 1010 h 1270"/>
                <a:gd name="T32" fmla="*/ 911 w 2819"/>
                <a:gd name="T33" fmla="*/ 947 h 1270"/>
                <a:gd name="T34" fmla="*/ 997 w 2819"/>
                <a:gd name="T35" fmla="*/ 1000 h 1270"/>
                <a:gd name="T36" fmla="*/ 1203 w 2819"/>
                <a:gd name="T37" fmla="*/ 319 h 1270"/>
                <a:gd name="T38" fmla="*/ 1117 w 2819"/>
                <a:gd name="T39" fmla="*/ 1000 h 1270"/>
                <a:gd name="T40" fmla="*/ 1203 w 2819"/>
                <a:gd name="T41" fmla="*/ 319 h 1270"/>
                <a:gd name="T42" fmla="*/ 1160 w 2819"/>
                <a:gd name="T43" fmla="*/ 54 h 1270"/>
                <a:gd name="T44" fmla="*/ 1160 w 2819"/>
                <a:gd name="T45" fmla="*/ 183 h 1270"/>
                <a:gd name="T46" fmla="*/ 1408 w 2819"/>
                <a:gd name="T47" fmla="*/ 319 h 1270"/>
                <a:gd name="T48" fmla="*/ 1322 w 2819"/>
                <a:gd name="T49" fmla="*/ 1000 h 1270"/>
                <a:gd name="T50" fmla="*/ 1408 w 2819"/>
                <a:gd name="T51" fmla="*/ 558 h 1270"/>
                <a:gd name="T52" fmla="*/ 1587 w 2819"/>
                <a:gd name="T53" fmla="*/ 522 h 1270"/>
                <a:gd name="T54" fmla="*/ 1673 w 2819"/>
                <a:gd name="T55" fmla="*/ 1000 h 1270"/>
                <a:gd name="T56" fmla="*/ 1542 w 2819"/>
                <a:gd name="T57" fmla="*/ 309 h 1270"/>
                <a:gd name="T58" fmla="*/ 1408 w 2819"/>
                <a:gd name="T59" fmla="*/ 319 h 1270"/>
                <a:gd name="T60" fmla="*/ 1793 w 2819"/>
                <a:gd name="T61" fmla="*/ 319 h 1270"/>
                <a:gd name="T62" fmla="*/ 1879 w 2819"/>
                <a:gd name="T63" fmla="*/ 1000 h 1270"/>
                <a:gd name="T64" fmla="*/ 1900 w 2819"/>
                <a:gd name="T65" fmla="*/ 118 h 1270"/>
                <a:gd name="T66" fmla="*/ 1771 w 2819"/>
                <a:gd name="T67" fmla="*/ 118 h 1270"/>
                <a:gd name="T68" fmla="*/ 1900 w 2819"/>
                <a:gd name="T69" fmla="*/ 118 h 1270"/>
                <a:gd name="T70" fmla="*/ 1998 w 2819"/>
                <a:gd name="T71" fmla="*/ 319 h 1270"/>
                <a:gd name="T72" fmla="*/ 2084 w 2819"/>
                <a:gd name="T73" fmla="*/ 1000 h 1270"/>
                <a:gd name="T74" fmla="*/ 2186 w 2819"/>
                <a:gd name="T75" fmla="*/ 379 h 1270"/>
                <a:gd name="T76" fmla="*/ 2263 w 2819"/>
                <a:gd name="T77" fmla="*/ 1000 h 1270"/>
                <a:gd name="T78" fmla="*/ 2349 w 2819"/>
                <a:gd name="T79" fmla="*/ 513 h 1270"/>
                <a:gd name="T80" fmla="*/ 2084 w 2819"/>
                <a:gd name="T81" fmla="*/ 374 h 1270"/>
                <a:gd name="T82" fmla="*/ 2538 w 2819"/>
                <a:gd name="T83" fmla="*/ 671 h 1270"/>
                <a:gd name="T84" fmla="*/ 2740 w 2819"/>
                <a:gd name="T85" fmla="*/ 647 h 1270"/>
                <a:gd name="T86" fmla="*/ 2538 w 2819"/>
                <a:gd name="T87" fmla="*/ 671 h 1270"/>
                <a:gd name="T88" fmla="*/ 2733 w 2819"/>
                <a:gd name="T89" fmla="*/ 319 h 1270"/>
                <a:gd name="T90" fmla="*/ 2730 w 2819"/>
                <a:gd name="T91" fmla="*/ 366 h 1270"/>
                <a:gd name="T92" fmla="*/ 2449 w 2819"/>
                <a:gd name="T93" fmla="*/ 644 h 1270"/>
                <a:gd name="T94" fmla="*/ 2731 w 2819"/>
                <a:gd name="T95" fmla="*/ 952 h 1270"/>
                <a:gd name="T96" fmla="*/ 2642 w 2819"/>
                <a:gd name="T97" fmla="*/ 1189 h 1270"/>
                <a:gd name="T98" fmla="*/ 2551 w 2819"/>
                <a:gd name="T99" fmla="*/ 1057 h 1270"/>
                <a:gd name="T100" fmla="*/ 2466 w 2819"/>
                <a:gd name="T101" fmla="*/ 1082 h 1270"/>
                <a:gd name="T102" fmla="*/ 2819 w 2819"/>
                <a:gd name="T103" fmla="*/ 1025 h 1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19" h="1270">
                  <a:moveTo>
                    <a:pt x="393" y="0"/>
                  </a:moveTo>
                  <a:lnTo>
                    <a:pt x="0" y="0"/>
                  </a:lnTo>
                  <a:lnTo>
                    <a:pt x="0" y="85"/>
                  </a:lnTo>
                  <a:lnTo>
                    <a:pt x="150" y="85"/>
                  </a:lnTo>
                  <a:lnTo>
                    <a:pt x="150" y="1000"/>
                  </a:lnTo>
                  <a:lnTo>
                    <a:pt x="243" y="1000"/>
                  </a:lnTo>
                  <a:lnTo>
                    <a:pt x="243" y="85"/>
                  </a:lnTo>
                  <a:lnTo>
                    <a:pt x="393" y="85"/>
                  </a:lnTo>
                  <a:lnTo>
                    <a:pt x="393" y="0"/>
                  </a:lnTo>
                  <a:close/>
                  <a:moveTo>
                    <a:pt x="468" y="319"/>
                  </a:moveTo>
                  <a:lnTo>
                    <a:pt x="382" y="319"/>
                  </a:lnTo>
                  <a:lnTo>
                    <a:pt x="382" y="1000"/>
                  </a:lnTo>
                  <a:lnTo>
                    <a:pt x="468" y="1000"/>
                  </a:lnTo>
                  <a:lnTo>
                    <a:pt x="468" y="603"/>
                  </a:lnTo>
                  <a:cubicBezTo>
                    <a:pt x="468" y="494"/>
                    <a:pt x="478" y="408"/>
                    <a:pt x="566" y="408"/>
                  </a:cubicBezTo>
                  <a:lnTo>
                    <a:pt x="584" y="410"/>
                  </a:lnTo>
                  <a:lnTo>
                    <a:pt x="584" y="309"/>
                  </a:lnTo>
                  <a:cubicBezTo>
                    <a:pt x="527" y="308"/>
                    <a:pt x="489" y="362"/>
                    <a:pt x="471" y="410"/>
                  </a:cubicBezTo>
                  <a:lnTo>
                    <a:pt x="468" y="410"/>
                  </a:lnTo>
                  <a:lnTo>
                    <a:pt x="468" y="319"/>
                  </a:lnTo>
                  <a:close/>
                  <a:moveTo>
                    <a:pt x="919" y="648"/>
                  </a:moveTo>
                  <a:cubicBezTo>
                    <a:pt x="919" y="862"/>
                    <a:pt x="903" y="940"/>
                    <a:pt x="820" y="940"/>
                  </a:cubicBezTo>
                  <a:cubicBezTo>
                    <a:pt x="769" y="940"/>
                    <a:pt x="723" y="927"/>
                    <a:pt x="723" y="646"/>
                  </a:cubicBezTo>
                  <a:cubicBezTo>
                    <a:pt x="723" y="530"/>
                    <a:pt x="728" y="379"/>
                    <a:pt x="824" y="379"/>
                  </a:cubicBezTo>
                  <a:cubicBezTo>
                    <a:pt x="908" y="379"/>
                    <a:pt x="919" y="501"/>
                    <a:pt x="919" y="648"/>
                  </a:cubicBezTo>
                  <a:close/>
                  <a:moveTo>
                    <a:pt x="997" y="319"/>
                  </a:moveTo>
                  <a:lnTo>
                    <a:pt x="911" y="319"/>
                  </a:lnTo>
                  <a:lnTo>
                    <a:pt x="911" y="366"/>
                  </a:lnTo>
                  <a:lnTo>
                    <a:pt x="908" y="366"/>
                  </a:lnTo>
                  <a:cubicBezTo>
                    <a:pt x="882" y="329"/>
                    <a:pt x="851" y="309"/>
                    <a:pt x="804" y="309"/>
                  </a:cubicBezTo>
                  <a:cubicBezTo>
                    <a:pt x="639" y="309"/>
                    <a:pt x="634" y="500"/>
                    <a:pt x="634" y="652"/>
                  </a:cubicBezTo>
                  <a:cubicBezTo>
                    <a:pt x="634" y="949"/>
                    <a:pt x="687" y="1010"/>
                    <a:pt x="796" y="1010"/>
                  </a:cubicBezTo>
                  <a:cubicBezTo>
                    <a:pt x="845" y="1010"/>
                    <a:pt x="883" y="985"/>
                    <a:pt x="908" y="947"/>
                  </a:cubicBezTo>
                  <a:lnTo>
                    <a:pt x="911" y="947"/>
                  </a:lnTo>
                  <a:lnTo>
                    <a:pt x="911" y="1000"/>
                  </a:lnTo>
                  <a:lnTo>
                    <a:pt x="997" y="1000"/>
                  </a:lnTo>
                  <a:lnTo>
                    <a:pt x="997" y="319"/>
                  </a:lnTo>
                  <a:close/>
                  <a:moveTo>
                    <a:pt x="1203" y="319"/>
                  </a:moveTo>
                  <a:lnTo>
                    <a:pt x="1117" y="319"/>
                  </a:lnTo>
                  <a:lnTo>
                    <a:pt x="1117" y="1000"/>
                  </a:lnTo>
                  <a:lnTo>
                    <a:pt x="1203" y="1000"/>
                  </a:lnTo>
                  <a:lnTo>
                    <a:pt x="1203" y="319"/>
                  </a:lnTo>
                  <a:close/>
                  <a:moveTo>
                    <a:pt x="1224" y="118"/>
                  </a:moveTo>
                  <a:cubicBezTo>
                    <a:pt x="1224" y="84"/>
                    <a:pt x="1195" y="54"/>
                    <a:pt x="1160" y="54"/>
                  </a:cubicBezTo>
                  <a:cubicBezTo>
                    <a:pt x="1124" y="54"/>
                    <a:pt x="1095" y="84"/>
                    <a:pt x="1095" y="118"/>
                  </a:cubicBezTo>
                  <a:cubicBezTo>
                    <a:pt x="1095" y="154"/>
                    <a:pt x="1124" y="183"/>
                    <a:pt x="1160" y="183"/>
                  </a:cubicBezTo>
                  <a:cubicBezTo>
                    <a:pt x="1195" y="183"/>
                    <a:pt x="1224" y="154"/>
                    <a:pt x="1224" y="118"/>
                  </a:cubicBezTo>
                  <a:close/>
                  <a:moveTo>
                    <a:pt x="1408" y="319"/>
                  </a:moveTo>
                  <a:lnTo>
                    <a:pt x="1322" y="319"/>
                  </a:lnTo>
                  <a:lnTo>
                    <a:pt x="1322" y="1000"/>
                  </a:lnTo>
                  <a:lnTo>
                    <a:pt x="1408" y="1000"/>
                  </a:lnTo>
                  <a:lnTo>
                    <a:pt x="1408" y="558"/>
                  </a:lnTo>
                  <a:cubicBezTo>
                    <a:pt x="1408" y="487"/>
                    <a:pt x="1412" y="379"/>
                    <a:pt x="1510" y="379"/>
                  </a:cubicBezTo>
                  <a:cubicBezTo>
                    <a:pt x="1582" y="379"/>
                    <a:pt x="1587" y="441"/>
                    <a:pt x="1587" y="522"/>
                  </a:cubicBezTo>
                  <a:lnTo>
                    <a:pt x="1587" y="1000"/>
                  </a:lnTo>
                  <a:lnTo>
                    <a:pt x="1673" y="1000"/>
                  </a:lnTo>
                  <a:lnTo>
                    <a:pt x="1673" y="513"/>
                  </a:lnTo>
                  <a:cubicBezTo>
                    <a:pt x="1673" y="420"/>
                    <a:pt x="1663" y="309"/>
                    <a:pt x="1542" y="309"/>
                  </a:cubicBezTo>
                  <a:cubicBezTo>
                    <a:pt x="1489" y="309"/>
                    <a:pt x="1443" y="334"/>
                    <a:pt x="1408" y="374"/>
                  </a:cubicBezTo>
                  <a:lnTo>
                    <a:pt x="1408" y="319"/>
                  </a:lnTo>
                  <a:close/>
                  <a:moveTo>
                    <a:pt x="1879" y="319"/>
                  </a:moveTo>
                  <a:lnTo>
                    <a:pt x="1793" y="319"/>
                  </a:lnTo>
                  <a:lnTo>
                    <a:pt x="1793" y="1000"/>
                  </a:lnTo>
                  <a:lnTo>
                    <a:pt x="1879" y="1000"/>
                  </a:lnTo>
                  <a:lnTo>
                    <a:pt x="1879" y="319"/>
                  </a:lnTo>
                  <a:close/>
                  <a:moveTo>
                    <a:pt x="1900" y="118"/>
                  </a:moveTo>
                  <a:cubicBezTo>
                    <a:pt x="1900" y="84"/>
                    <a:pt x="1871" y="54"/>
                    <a:pt x="1836" y="54"/>
                  </a:cubicBezTo>
                  <a:cubicBezTo>
                    <a:pt x="1801" y="54"/>
                    <a:pt x="1771" y="84"/>
                    <a:pt x="1771" y="118"/>
                  </a:cubicBezTo>
                  <a:cubicBezTo>
                    <a:pt x="1771" y="154"/>
                    <a:pt x="1801" y="183"/>
                    <a:pt x="1836" y="183"/>
                  </a:cubicBezTo>
                  <a:cubicBezTo>
                    <a:pt x="1871" y="183"/>
                    <a:pt x="1900" y="154"/>
                    <a:pt x="1900" y="118"/>
                  </a:cubicBezTo>
                  <a:close/>
                  <a:moveTo>
                    <a:pt x="2084" y="319"/>
                  </a:moveTo>
                  <a:lnTo>
                    <a:pt x="1998" y="319"/>
                  </a:lnTo>
                  <a:lnTo>
                    <a:pt x="1998" y="1000"/>
                  </a:lnTo>
                  <a:lnTo>
                    <a:pt x="2084" y="1000"/>
                  </a:lnTo>
                  <a:lnTo>
                    <a:pt x="2084" y="558"/>
                  </a:lnTo>
                  <a:cubicBezTo>
                    <a:pt x="2084" y="487"/>
                    <a:pt x="2088" y="379"/>
                    <a:pt x="2186" y="379"/>
                  </a:cubicBezTo>
                  <a:cubicBezTo>
                    <a:pt x="2258" y="379"/>
                    <a:pt x="2263" y="441"/>
                    <a:pt x="2263" y="522"/>
                  </a:cubicBezTo>
                  <a:lnTo>
                    <a:pt x="2263" y="1000"/>
                  </a:lnTo>
                  <a:lnTo>
                    <a:pt x="2349" y="1000"/>
                  </a:lnTo>
                  <a:lnTo>
                    <a:pt x="2349" y="513"/>
                  </a:lnTo>
                  <a:cubicBezTo>
                    <a:pt x="2349" y="420"/>
                    <a:pt x="2339" y="309"/>
                    <a:pt x="2218" y="309"/>
                  </a:cubicBezTo>
                  <a:cubicBezTo>
                    <a:pt x="2165" y="309"/>
                    <a:pt x="2119" y="334"/>
                    <a:pt x="2084" y="374"/>
                  </a:cubicBezTo>
                  <a:lnTo>
                    <a:pt x="2084" y="319"/>
                  </a:lnTo>
                  <a:close/>
                  <a:moveTo>
                    <a:pt x="2538" y="671"/>
                  </a:moveTo>
                  <a:cubicBezTo>
                    <a:pt x="2538" y="422"/>
                    <a:pt x="2576" y="379"/>
                    <a:pt x="2638" y="379"/>
                  </a:cubicBezTo>
                  <a:cubicBezTo>
                    <a:pt x="2733" y="379"/>
                    <a:pt x="2740" y="522"/>
                    <a:pt x="2740" y="647"/>
                  </a:cubicBezTo>
                  <a:cubicBezTo>
                    <a:pt x="2740" y="795"/>
                    <a:pt x="2737" y="929"/>
                    <a:pt x="2645" y="929"/>
                  </a:cubicBezTo>
                  <a:cubicBezTo>
                    <a:pt x="2536" y="929"/>
                    <a:pt x="2538" y="745"/>
                    <a:pt x="2538" y="671"/>
                  </a:cubicBezTo>
                  <a:close/>
                  <a:moveTo>
                    <a:pt x="2819" y="319"/>
                  </a:moveTo>
                  <a:lnTo>
                    <a:pt x="2733" y="319"/>
                  </a:lnTo>
                  <a:lnTo>
                    <a:pt x="2733" y="366"/>
                  </a:lnTo>
                  <a:lnTo>
                    <a:pt x="2730" y="366"/>
                  </a:lnTo>
                  <a:cubicBezTo>
                    <a:pt x="2705" y="330"/>
                    <a:pt x="2666" y="309"/>
                    <a:pt x="2620" y="309"/>
                  </a:cubicBezTo>
                  <a:cubicBezTo>
                    <a:pt x="2462" y="309"/>
                    <a:pt x="2449" y="530"/>
                    <a:pt x="2449" y="644"/>
                  </a:cubicBezTo>
                  <a:cubicBezTo>
                    <a:pt x="2449" y="765"/>
                    <a:pt x="2451" y="1000"/>
                    <a:pt x="2621" y="1000"/>
                  </a:cubicBezTo>
                  <a:cubicBezTo>
                    <a:pt x="2666" y="1000"/>
                    <a:pt x="2702" y="985"/>
                    <a:pt x="2731" y="952"/>
                  </a:cubicBezTo>
                  <a:lnTo>
                    <a:pt x="2731" y="1031"/>
                  </a:lnTo>
                  <a:cubicBezTo>
                    <a:pt x="2731" y="1104"/>
                    <a:pt x="2739" y="1189"/>
                    <a:pt x="2642" y="1189"/>
                  </a:cubicBezTo>
                  <a:cubicBezTo>
                    <a:pt x="2568" y="1189"/>
                    <a:pt x="2551" y="1132"/>
                    <a:pt x="2551" y="1068"/>
                  </a:cubicBezTo>
                  <a:lnTo>
                    <a:pt x="2551" y="1057"/>
                  </a:lnTo>
                  <a:lnTo>
                    <a:pt x="2466" y="1057"/>
                  </a:lnTo>
                  <a:lnTo>
                    <a:pt x="2466" y="1082"/>
                  </a:lnTo>
                  <a:cubicBezTo>
                    <a:pt x="2466" y="1198"/>
                    <a:pt x="2522" y="1270"/>
                    <a:pt x="2641" y="1270"/>
                  </a:cubicBezTo>
                  <a:cubicBezTo>
                    <a:pt x="2813" y="1270"/>
                    <a:pt x="2819" y="1152"/>
                    <a:pt x="2819" y="1025"/>
                  </a:cubicBezTo>
                  <a:lnTo>
                    <a:pt x="2819" y="3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06" name="Freeform 30"/>
            <p:cNvSpPr>
              <a:spLocks noEditPoints="1"/>
            </p:cNvSpPr>
            <p:nvPr/>
          </p:nvSpPr>
          <p:spPr bwMode="auto">
            <a:xfrm>
              <a:off x="1946275" y="5089526"/>
              <a:ext cx="1771650" cy="354013"/>
            </a:xfrm>
            <a:custGeom>
              <a:avLst/>
              <a:gdLst>
                <a:gd name="T0" fmla="*/ 598 w 8201"/>
                <a:gd name="T1" fmla="*/ 1013 h 1637"/>
                <a:gd name="T2" fmla="*/ 0 w 8201"/>
                <a:gd name="T3" fmla="*/ 696 h 1637"/>
                <a:gd name="T4" fmla="*/ 195 w 8201"/>
                <a:gd name="T5" fmla="*/ 353 h 1637"/>
                <a:gd name="T6" fmla="*/ 447 w 8201"/>
                <a:gd name="T7" fmla="*/ 770 h 1637"/>
                <a:gd name="T8" fmla="*/ 898 w 8201"/>
                <a:gd name="T9" fmla="*/ 614 h 1637"/>
                <a:gd name="T10" fmla="*/ 1220 w 8201"/>
                <a:gd name="T11" fmla="*/ 751 h 1637"/>
                <a:gd name="T12" fmla="*/ 988 w 8201"/>
                <a:gd name="T13" fmla="*/ 637 h 1637"/>
                <a:gd name="T14" fmla="*/ 751 w 8201"/>
                <a:gd name="T15" fmla="*/ 522 h 1637"/>
                <a:gd name="T16" fmla="*/ 1371 w 8201"/>
                <a:gd name="T17" fmla="*/ 16 h 1637"/>
                <a:gd name="T18" fmla="*/ 1667 w 8201"/>
                <a:gd name="T19" fmla="*/ 522 h 1637"/>
                <a:gd name="T20" fmla="*/ 1735 w 8201"/>
                <a:gd name="T21" fmla="*/ 384 h 1637"/>
                <a:gd name="T22" fmla="*/ 1967 w 8201"/>
                <a:gd name="T23" fmla="*/ 522 h 1637"/>
                <a:gd name="T24" fmla="*/ 2363 w 8201"/>
                <a:gd name="T25" fmla="*/ 534 h 1637"/>
                <a:gd name="T26" fmla="*/ 2289 w 8201"/>
                <a:gd name="T27" fmla="*/ 785 h 1637"/>
                <a:gd name="T28" fmla="*/ 2113 w 8201"/>
                <a:gd name="T29" fmla="*/ 1313 h 1637"/>
                <a:gd name="T30" fmla="*/ 2996 w 8201"/>
                <a:gd name="T31" fmla="*/ 1204 h 1637"/>
                <a:gd name="T32" fmla="*/ 2612 w 8201"/>
                <a:gd name="T33" fmla="*/ 612 h 1637"/>
                <a:gd name="T34" fmla="*/ 2699 w 8201"/>
                <a:gd name="T35" fmla="*/ 945 h 1637"/>
                <a:gd name="T36" fmla="*/ 2861 w 8201"/>
                <a:gd name="T37" fmla="*/ 690 h 1637"/>
                <a:gd name="T38" fmla="*/ 3837 w 8201"/>
                <a:gd name="T39" fmla="*/ 158 h 1637"/>
                <a:gd name="T40" fmla="*/ 3593 w 8201"/>
                <a:gd name="T41" fmla="*/ 525 h 1637"/>
                <a:gd name="T42" fmla="*/ 3620 w 8201"/>
                <a:gd name="T43" fmla="*/ 1329 h 1637"/>
                <a:gd name="T44" fmla="*/ 3738 w 8201"/>
                <a:gd name="T45" fmla="*/ 1016 h 1637"/>
                <a:gd name="T46" fmla="*/ 3409 w 8201"/>
                <a:gd name="T47" fmla="*/ 420 h 1637"/>
                <a:gd name="T48" fmla="*/ 4449 w 8201"/>
                <a:gd name="T49" fmla="*/ 1046 h 1637"/>
                <a:gd name="T50" fmla="*/ 3978 w 8201"/>
                <a:gd name="T51" fmla="*/ 920 h 1637"/>
                <a:gd name="T52" fmla="*/ 4455 w 8201"/>
                <a:gd name="T53" fmla="*/ 945 h 1637"/>
                <a:gd name="T54" fmla="*/ 4305 w 8201"/>
                <a:gd name="T55" fmla="*/ 839 h 1637"/>
                <a:gd name="T56" fmla="*/ 4305 w 8201"/>
                <a:gd name="T57" fmla="*/ 839 h 1637"/>
                <a:gd name="T58" fmla="*/ 4572 w 8201"/>
                <a:gd name="T59" fmla="*/ 16 h 1637"/>
                <a:gd name="T60" fmla="*/ 4926 w 8201"/>
                <a:gd name="T61" fmla="*/ 60 h 1637"/>
                <a:gd name="T62" fmla="*/ 5041 w 8201"/>
                <a:gd name="T63" fmla="*/ 198 h 1637"/>
                <a:gd name="T64" fmla="*/ 5035 w 8201"/>
                <a:gd name="T65" fmla="*/ 637 h 1637"/>
                <a:gd name="T66" fmla="*/ 4813 w 8201"/>
                <a:gd name="T67" fmla="*/ 522 h 1637"/>
                <a:gd name="T68" fmla="*/ 5246 w 8201"/>
                <a:gd name="T69" fmla="*/ 850 h 1637"/>
                <a:gd name="T70" fmla="*/ 5721 w 8201"/>
                <a:gd name="T71" fmla="*/ 420 h 1637"/>
                <a:gd name="T72" fmla="*/ 5974 w 8201"/>
                <a:gd name="T73" fmla="*/ 1242 h 1637"/>
                <a:gd name="T74" fmla="*/ 5857 w 8201"/>
                <a:gd name="T75" fmla="*/ 1133 h 1637"/>
                <a:gd name="T76" fmla="*/ 5607 w 8201"/>
                <a:gd name="T77" fmla="*/ 595 h 1637"/>
                <a:gd name="T78" fmla="*/ 6170 w 8201"/>
                <a:gd name="T79" fmla="*/ 301 h 1637"/>
                <a:gd name="T80" fmla="*/ 6317 w 8201"/>
                <a:gd name="T81" fmla="*/ 636 h 1637"/>
                <a:gd name="T82" fmla="*/ 6089 w 8201"/>
                <a:gd name="T83" fmla="*/ 522 h 1637"/>
                <a:gd name="T84" fmla="*/ 6634 w 8201"/>
                <a:gd name="T85" fmla="*/ 995 h 1637"/>
                <a:gd name="T86" fmla="*/ 6811 w 8201"/>
                <a:gd name="T87" fmla="*/ 522 h 1637"/>
                <a:gd name="T88" fmla="*/ 6721 w 8201"/>
                <a:gd name="T89" fmla="*/ 1326 h 1637"/>
                <a:gd name="T90" fmla="*/ 7561 w 8201"/>
                <a:gd name="T91" fmla="*/ 1313 h 1637"/>
                <a:gd name="T92" fmla="*/ 7125 w 8201"/>
                <a:gd name="T93" fmla="*/ 1225 h 1637"/>
                <a:gd name="T94" fmla="*/ 7414 w 8201"/>
                <a:gd name="T95" fmla="*/ 612 h 1637"/>
                <a:gd name="T96" fmla="*/ 7230 w 8201"/>
                <a:gd name="T97" fmla="*/ 914 h 1637"/>
                <a:gd name="T98" fmla="*/ 7396 w 8201"/>
                <a:gd name="T99" fmla="*/ 707 h 1637"/>
                <a:gd name="T100" fmla="*/ 8053 w 8201"/>
                <a:gd name="T101" fmla="*/ 522 h 1637"/>
                <a:gd name="T102" fmla="*/ 7636 w 8201"/>
                <a:gd name="T103" fmla="*/ 522 h 1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201" h="1637">
                  <a:moveTo>
                    <a:pt x="303" y="119"/>
                  </a:moveTo>
                  <a:cubicBezTo>
                    <a:pt x="376" y="119"/>
                    <a:pt x="437" y="139"/>
                    <a:pt x="485" y="179"/>
                  </a:cubicBezTo>
                  <a:cubicBezTo>
                    <a:pt x="532" y="219"/>
                    <a:pt x="565" y="282"/>
                    <a:pt x="584" y="370"/>
                  </a:cubicBezTo>
                  <a:cubicBezTo>
                    <a:pt x="604" y="458"/>
                    <a:pt x="614" y="586"/>
                    <a:pt x="614" y="753"/>
                  </a:cubicBezTo>
                  <a:cubicBezTo>
                    <a:pt x="614" y="858"/>
                    <a:pt x="609" y="944"/>
                    <a:pt x="598" y="1013"/>
                  </a:cubicBezTo>
                  <a:cubicBezTo>
                    <a:pt x="588" y="1082"/>
                    <a:pt x="571" y="1140"/>
                    <a:pt x="548" y="1189"/>
                  </a:cubicBezTo>
                  <a:cubicBezTo>
                    <a:pt x="504" y="1282"/>
                    <a:pt x="425" y="1329"/>
                    <a:pt x="311" y="1329"/>
                  </a:cubicBezTo>
                  <a:cubicBezTo>
                    <a:pt x="233" y="1329"/>
                    <a:pt x="169" y="1306"/>
                    <a:pt x="120" y="1259"/>
                  </a:cubicBezTo>
                  <a:cubicBezTo>
                    <a:pt x="75" y="1217"/>
                    <a:pt x="44" y="1150"/>
                    <a:pt x="26" y="1056"/>
                  </a:cubicBezTo>
                  <a:cubicBezTo>
                    <a:pt x="8" y="968"/>
                    <a:pt x="0" y="848"/>
                    <a:pt x="0" y="696"/>
                  </a:cubicBezTo>
                  <a:cubicBezTo>
                    <a:pt x="0" y="587"/>
                    <a:pt x="5" y="500"/>
                    <a:pt x="14" y="434"/>
                  </a:cubicBezTo>
                  <a:cubicBezTo>
                    <a:pt x="24" y="368"/>
                    <a:pt x="40" y="311"/>
                    <a:pt x="63" y="263"/>
                  </a:cubicBezTo>
                  <a:cubicBezTo>
                    <a:pt x="108" y="169"/>
                    <a:pt x="189" y="121"/>
                    <a:pt x="303" y="119"/>
                  </a:cubicBezTo>
                  <a:close/>
                  <a:moveTo>
                    <a:pt x="307" y="264"/>
                  </a:moveTo>
                  <a:cubicBezTo>
                    <a:pt x="254" y="264"/>
                    <a:pt x="216" y="294"/>
                    <a:pt x="195" y="353"/>
                  </a:cubicBezTo>
                  <a:cubicBezTo>
                    <a:pt x="176" y="406"/>
                    <a:pt x="166" y="531"/>
                    <a:pt x="166" y="730"/>
                  </a:cubicBezTo>
                  <a:cubicBezTo>
                    <a:pt x="166" y="902"/>
                    <a:pt x="175" y="1018"/>
                    <a:pt x="192" y="1077"/>
                  </a:cubicBezTo>
                  <a:cubicBezTo>
                    <a:pt x="212" y="1147"/>
                    <a:pt x="251" y="1182"/>
                    <a:pt x="307" y="1182"/>
                  </a:cubicBezTo>
                  <a:cubicBezTo>
                    <a:pt x="372" y="1182"/>
                    <a:pt x="412" y="1141"/>
                    <a:pt x="428" y="1057"/>
                  </a:cubicBezTo>
                  <a:cubicBezTo>
                    <a:pt x="441" y="989"/>
                    <a:pt x="447" y="893"/>
                    <a:pt x="447" y="770"/>
                  </a:cubicBezTo>
                  <a:cubicBezTo>
                    <a:pt x="447" y="566"/>
                    <a:pt x="438" y="431"/>
                    <a:pt x="420" y="365"/>
                  </a:cubicBezTo>
                  <a:cubicBezTo>
                    <a:pt x="401" y="299"/>
                    <a:pt x="364" y="265"/>
                    <a:pt x="307" y="264"/>
                  </a:cubicBezTo>
                  <a:close/>
                  <a:moveTo>
                    <a:pt x="751" y="522"/>
                  </a:moveTo>
                  <a:lnTo>
                    <a:pt x="898" y="522"/>
                  </a:lnTo>
                  <a:lnTo>
                    <a:pt x="898" y="614"/>
                  </a:lnTo>
                  <a:cubicBezTo>
                    <a:pt x="921" y="576"/>
                    <a:pt x="944" y="549"/>
                    <a:pt x="969" y="533"/>
                  </a:cubicBezTo>
                  <a:cubicBezTo>
                    <a:pt x="993" y="518"/>
                    <a:pt x="1024" y="510"/>
                    <a:pt x="1060" y="510"/>
                  </a:cubicBezTo>
                  <a:cubicBezTo>
                    <a:pt x="1093" y="510"/>
                    <a:pt x="1122" y="518"/>
                    <a:pt x="1147" y="534"/>
                  </a:cubicBezTo>
                  <a:cubicBezTo>
                    <a:pt x="1172" y="550"/>
                    <a:pt x="1191" y="571"/>
                    <a:pt x="1202" y="598"/>
                  </a:cubicBezTo>
                  <a:cubicBezTo>
                    <a:pt x="1214" y="626"/>
                    <a:pt x="1220" y="677"/>
                    <a:pt x="1220" y="751"/>
                  </a:cubicBezTo>
                  <a:lnTo>
                    <a:pt x="1220" y="1313"/>
                  </a:lnTo>
                  <a:lnTo>
                    <a:pt x="1073" y="1313"/>
                  </a:lnTo>
                  <a:lnTo>
                    <a:pt x="1073" y="785"/>
                  </a:lnTo>
                  <a:cubicBezTo>
                    <a:pt x="1073" y="739"/>
                    <a:pt x="1069" y="708"/>
                    <a:pt x="1062" y="690"/>
                  </a:cubicBezTo>
                  <a:cubicBezTo>
                    <a:pt x="1048" y="655"/>
                    <a:pt x="1023" y="637"/>
                    <a:pt x="988" y="637"/>
                  </a:cubicBezTo>
                  <a:cubicBezTo>
                    <a:pt x="954" y="637"/>
                    <a:pt x="931" y="650"/>
                    <a:pt x="918" y="675"/>
                  </a:cubicBezTo>
                  <a:cubicBezTo>
                    <a:pt x="904" y="699"/>
                    <a:pt x="898" y="742"/>
                    <a:pt x="898" y="802"/>
                  </a:cubicBezTo>
                  <a:lnTo>
                    <a:pt x="898" y="1313"/>
                  </a:lnTo>
                  <a:lnTo>
                    <a:pt x="751" y="1313"/>
                  </a:lnTo>
                  <a:lnTo>
                    <a:pt x="751" y="522"/>
                  </a:lnTo>
                  <a:close/>
                  <a:moveTo>
                    <a:pt x="1371" y="16"/>
                  </a:moveTo>
                  <a:lnTo>
                    <a:pt x="1518" y="16"/>
                  </a:lnTo>
                  <a:lnTo>
                    <a:pt x="1518" y="1313"/>
                  </a:lnTo>
                  <a:lnTo>
                    <a:pt x="1371" y="1313"/>
                  </a:lnTo>
                  <a:lnTo>
                    <a:pt x="1371" y="16"/>
                  </a:lnTo>
                  <a:close/>
                  <a:moveTo>
                    <a:pt x="1667" y="522"/>
                  </a:moveTo>
                  <a:lnTo>
                    <a:pt x="1814" y="522"/>
                  </a:lnTo>
                  <a:lnTo>
                    <a:pt x="1814" y="1313"/>
                  </a:lnTo>
                  <a:lnTo>
                    <a:pt x="1667" y="1313"/>
                  </a:lnTo>
                  <a:lnTo>
                    <a:pt x="1667" y="522"/>
                  </a:lnTo>
                  <a:close/>
                  <a:moveTo>
                    <a:pt x="1735" y="186"/>
                  </a:moveTo>
                  <a:cubicBezTo>
                    <a:pt x="1762" y="186"/>
                    <a:pt x="1785" y="196"/>
                    <a:pt x="1804" y="216"/>
                  </a:cubicBezTo>
                  <a:cubicBezTo>
                    <a:pt x="1823" y="235"/>
                    <a:pt x="1833" y="258"/>
                    <a:pt x="1833" y="285"/>
                  </a:cubicBezTo>
                  <a:cubicBezTo>
                    <a:pt x="1833" y="312"/>
                    <a:pt x="1823" y="336"/>
                    <a:pt x="1804" y="356"/>
                  </a:cubicBezTo>
                  <a:cubicBezTo>
                    <a:pt x="1785" y="375"/>
                    <a:pt x="1762" y="384"/>
                    <a:pt x="1735" y="384"/>
                  </a:cubicBezTo>
                  <a:cubicBezTo>
                    <a:pt x="1707" y="384"/>
                    <a:pt x="1683" y="375"/>
                    <a:pt x="1664" y="356"/>
                  </a:cubicBezTo>
                  <a:cubicBezTo>
                    <a:pt x="1645" y="336"/>
                    <a:pt x="1635" y="312"/>
                    <a:pt x="1635" y="285"/>
                  </a:cubicBezTo>
                  <a:cubicBezTo>
                    <a:pt x="1635" y="257"/>
                    <a:pt x="1645" y="234"/>
                    <a:pt x="1664" y="215"/>
                  </a:cubicBezTo>
                  <a:cubicBezTo>
                    <a:pt x="1684" y="196"/>
                    <a:pt x="1708" y="186"/>
                    <a:pt x="1735" y="186"/>
                  </a:cubicBezTo>
                  <a:close/>
                  <a:moveTo>
                    <a:pt x="1967" y="522"/>
                  </a:moveTo>
                  <a:lnTo>
                    <a:pt x="2113" y="522"/>
                  </a:lnTo>
                  <a:lnTo>
                    <a:pt x="2113" y="614"/>
                  </a:lnTo>
                  <a:cubicBezTo>
                    <a:pt x="2136" y="576"/>
                    <a:pt x="2160" y="549"/>
                    <a:pt x="2185" y="533"/>
                  </a:cubicBezTo>
                  <a:cubicBezTo>
                    <a:pt x="2209" y="518"/>
                    <a:pt x="2239" y="510"/>
                    <a:pt x="2276" y="510"/>
                  </a:cubicBezTo>
                  <a:cubicBezTo>
                    <a:pt x="2309" y="510"/>
                    <a:pt x="2338" y="518"/>
                    <a:pt x="2363" y="534"/>
                  </a:cubicBezTo>
                  <a:cubicBezTo>
                    <a:pt x="2388" y="550"/>
                    <a:pt x="2407" y="571"/>
                    <a:pt x="2418" y="598"/>
                  </a:cubicBezTo>
                  <a:cubicBezTo>
                    <a:pt x="2430" y="626"/>
                    <a:pt x="2435" y="677"/>
                    <a:pt x="2435" y="751"/>
                  </a:cubicBezTo>
                  <a:lnTo>
                    <a:pt x="2435" y="1313"/>
                  </a:lnTo>
                  <a:lnTo>
                    <a:pt x="2289" y="1313"/>
                  </a:lnTo>
                  <a:lnTo>
                    <a:pt x="2289" y="785"/>
                  </a:lnTo>
                  <a:cubicBezTo>
                    <a:pt x="2289" y="739"/>
                    <a:pt x="2285" y="708"/>
                    <a:pt x="2278" y="690"/>
                  </a:cubicBezTo>
                  <a:cubicBezTo>
                    <a:pt x="2264" y="655"/>
                    <a:pt x="2239" y="637"/>
                    <a:pt x="2204" y="637"/>
                  </a:cubicBezTo>
                  <a:cubicBezTo>
                    <a:pt x="2170" y="637"/>
                    <a:pt x="2147" y="650"/>
                    <a:pt x="2133" y="675"/>
                  </a:cubicBezTo>
                  <a:cubicBezTo>
                    <a:pt x="2120" y="699"/>
                    <a:pt x="2113" y="742"/>
                    <a:pt x="2113" y="802"/>
                  </a:cubicBezTo>
                  <a:lnTo>
                    <a:pt x="2113" y="1313"/>
                  </a:lnTo>
                  <a:lnTo>
                    <a:pt x="1967" y="1313"/>
                  </a:lnTo>
                  <a:lnTo>
                    <a:pt x="1967" y="522"/>
                  </a:lnTo>
                  <a:close/>
                  <a:moveTo>
                    <a:pt x="2891" y="1046"/>
                  </a:moveTo>
                  <a:lnTo>
                    <a:pt x="3028" y="1046"/>
                  </a:lnTo>
                  <a:cubicBezTo>
                    <a:pt x="3024" y="1112"/>
                    <a:pt x="3013" y="1165"/>
                    <a:pt x="2996" y="1204"/>
                  </a:cubicBezTo>
                  <a:cubicBezTo>
                    <a:pt x="2979" y="1241"/>
                    <a:pt x="2953" y="1271"/>
                    <a:pt x="2918" y="1293"/>
                  </a:cubicBezTo>
                  <a:cubicBezTo>
                    <a:pt x="2882" y="1315"/>
                    <a:pt x="2842" y="1326"/>
                    <a:pt x="2798" y="1326"/>
                  </a:cubicBezTo>
                  <a:cubicBezTo>
                    <a:pt x="2731" y="1326"/>
                    <a:pt x="2677" y="1302"/>
                    <a:pt x="2636" y="1256"/>
                  </a:cubicBezTo>
                  <a:cubicBezTo>
                    <a:pt x="2583" y="1196"/>
                    <a:pt x="2556" y="1084"/>
                    <a:pt x="2556" y="920"/>
                  </a:cubicBezTo>
                  <a:cubicBezTo>
                    <a:pt x="2556" y="782"/>
                    <a:pt x="2575" y="679"/>
                    <a:pt x="2612" y="612"/>
                  </a:cubicBezTo>
                  <a:cubicBezTo>
                    <a:pt x="2630" y="581"/>
                    <a:pt x="2655" y="556"/>
                    <a:pt x="2688" y="538"/>
                  </a:cubicBezTo>
                  <a:cubicBezTo>
                    <a:pt x="2721" y="519"/>
                    <a:pt x="2757" y="510"/>
                    <a:pt x="2796" y="510"/>
                  </a:cubicBezTo>
                  <a:cubicBezTo>
                    <a:pt x="2910" y="510"/>
                    <a:pt x="2983" y="584"/>
                    <a:pt x="3016" y="732"/>
                  </a:cubicBezTo>
                  <a:cubicBezTo>
                    <a:pt x="3027" y="783"/>
                    <a:pt x="3033" y="854"/>
                    <a:pt x="3033" y="945"/>
                  </a:cubicBezTo>
                  <a:lnTo>
                    <a:pt x="2699" y="945"/>
                  </a:lnTo>
                  <a:cubicBezTo>
                    <a:pt x="2701" y="1035"/>
                    <a:pt x="2709" y="1099"/>
                    <a:pt x="2725" y="1139"/>
                  </a:cubicBezTo>
                  <a:cubicBezTo>
                    <a:pt x="2741" y="1179"/>
                    <a:pt x="2766" y="1198"/>
                    <a:pt x="2800" y="1198"/>
                  </a:cubicBezTo>
                  <a:cubicBezTo>
                    <a:pt x="2859" y="1198"/>
                    <a:pt x="2890" y="1148"/>
                    <a:pt x="2891" y="1046"/>
                  </a:cubicBezTo>
                  <a:close/>
                  <a:moveTo>
                    <a:pt x="2883" y="839"/>
                  </a:moveTo>
                  <a:cubicBezTo>
                    <a:pt x="2878" y="766"/>
                    <a:pt x="2871" y="716"/>
                    <a:pt x="2861" y="690"/>
                  </a:cubicBezTo>
                  <a:cubicBezTo>
                    <a:pt x="2848" y="653"/>
                    <a:pt x="2825" y="634"/>
                    <a:pt x="2792" y="634"/>
                  </a:cubicBezTo>
                  <a:cubicBezTo>
                    <a:pt x="2762" y="634"/>
                    <a:pt x="2740" y="648"/>
                    <a:pt x="2727" y="677"/>
                  </a:cubicBezTo>
                  <a:cubicBezTo>
                    <a:pt x="2714" y="706"/>
                    <a:pt x="2705" y="760"/>
                    <a:pt x="2699" y="839"/>
                  </a:cubicBezTo>
                  <a:lnTo>
                    <a:pt x="2883" y="839"/>
                  </a:lnTo>
                  <a:close/>
                  <a:moveTo>
                    <a:pt x="3837" y="158"/>
                  </a:moveTo>
                  <a:lnTo>
                    <a:pt x="3837" y="314"/>
                  </a:lnTo>
                  <a:cubicBezTo>
                    <a:pt x="3789" y="279"/>
                    <a:pt x="3746" y="262"/>
                    <a:pt x="3707" y="262"/>
                  </a:cubicBezTo>
                  <a:cubicBezTo>
                    <a:pt x="3668" y="262"/>
                    <a:pt x="3634" y="276"/>
                    <a:pt x="3607" y="303"/>
                  </a:cubicBezTo>
                  <a:cubicBezTo>
                    <a:pt x="3579" y="332"/>
                    <a:pt x="3565" y="371"/>
                    <a:pt x="3565" y="420"/>
                  </a:cubicBezTo>
                  <a:cubicBezTo>
                    <a:pt x="3565" y="460"/>
                    <a:pt x="3574" y="495"/>
                    <a:pt x="3593" y="525"/>
                  </a:cubicBezTo>
                  <a:cubicBezTo>
                    <a:pt x="3612" y="555"/>
                    <a:pt x="3657" y="606"/>
                    <a:pt x="3727" y="677"/>
                  </a:cubicBezTo>
                  <a:cubicBezTo>
                    <a:pt x="3788" y="738"/>
                    <a:pt x="3828" y="787"/>
                    <a:pt x="3847" y="824"/>
                  </a:cubicBezTo>
                  <a:cubicBezTo>
                    <a:pt x="3878" y="883"/>
                    <a:pt x="3894" y="948"/>
                    <a:pt x="3894" y="1018"/>
                  </a:cubicBezTo>
                  <a:cubicBezTo>
                    <a:pt x="3894" y="1109"/>
                    <a:pt x="3868" y="1184"/>
                    <a:pt x="3817" y="1242"/>
                  </a:cubicBezTo>
                  <a:cubicBezTo>
                    <a:pt x="3766" y="1300"/>
                    <a:pt x="3701" y="1329"/>
                    <a:pt x="3620" y="1329"/>
                  </a:cubicBezTo>
                  <a:cubicBezTo>
                    <a:pt x="3553" y="1329"/>
                    <a:pt x="3495" y="1310"/>
                    <a:pt x="3446" y="1273"/>
                  </a:cubicBezTo>
                  <a:lnTo>
                    <a:pt x="3446" y="1115"/>
                  </a:lnTo>
                  <a:cubicBezTo>
                    <a:pt x="3503" y="1156"/>
                    <a:pt x="3554" y="1177"/>
                    <a:pt x="3600" y="1177"/>
                  </a:cubicBezTo>
                  <a:cubicBezTo>
                    <a:pt x="3642" y="1177"/>
                    <a:pt x="3676" y="1163"/>
                    <a:pt x="3701" y="1133"/>
                  </a:cubicBezTo>
                  <a:cubicBezTo>
                    <a:pt x="3726" y="1105"/>
                    <a:pt x="3738" y="1065"/>
                    <a:pt x="3738" y="1016"/>
                  </a:cubicBezTo>
                  <a:cubicBezTo>
                    <a:pt x="3738" y="974"/>
                    <a:pt x="3729" y="936"/>
                    <a:pt x="3710" y="902"/>
                  </a:cubicBezTo>
                  <a:cubicBezTo>
                    <a:pt x="3692" y="867"/>
                    <a:pt x="3656" y="825"/>
                    <a:pt x="3604" y="775"/>
                  </a:cubicBezTo>
                  <a:cubicBezTo>
                    <a:pt x="3553" y="724"/>
                    <a:pt x="3518" y="688"/>
                    <a:pt x="3499" y="667"/>
                  </a:cubicBezTo>
                  <a:cubicBezTo>
                    <a:pt x="3481" y="645"/>
                    <a:pt x="3465" y="622"/>
                    <a:pt x="3451" y="595"/>
                  </a:cubicBezTo>
                  <a:cubicBezTo>
                    <a:pt x="3423" y="545"/>
                    <a:pt x="3409" y="486"/>
                    <a:pt x="3409" y="420"/>
                  </a:cubicBezTo>
                  <a:cubicBezTo>
                    <a:pt x="3409" y="327"/>
                    <a:pt x="3433" y="254"/>
                    <a:pt x="3481" y="200"/>
                  </a:cubicBezTo>
                  <a:cubicBezTo>
                    <a:pt x="3529" y="146"/>
                    <a:pt x="3594" y="119"/>
                    <a:pt x="3676" y="119"/>
                  </a:cubicBezTo>
                  <a:cubicBezTo>
                    <a:pt x="3733" y="119"/>
                    <a:pt x="3787" y="132"/>
                    <a:pt x="3837" y="158"/>
                  </a:cubicBezTo>
                  <a:close/>
                  <a:moveTo>
                    <a:pt x="4313" y="1046"/>
                  </a:moveTo>
                  <a:lnTo>
                    <a:pt x="4449" y="1046"/>
                  </a:lnTo>
                  <a:cubicBezTo>
                    <a:pt x="4446" y="1112"/>
                    <a:pt x="4435" y="1165"/>
                    <a:pt x="4418" y="1204"/>
                  </a:cubicBezTo>
                  <a:cubicBezTo>
                    <a:pt x="4401" y="1241"/>
                    <a:pt x="4375" y="1271"/>
                    <a:pt x="4339" y="1293"/>
                  </a:cubicBezTo>
                  <a:cubicBezTo>
                    <a:pt x="4304" y="1315"/>
                    <a:pt x="4264" y="1326"/>
                    <a:pt x="4220" y="1326"/>
                  </a:cubicBezTo>
                  <a:cubicBezTo>
                    <a:pt x="4152" y="1326"/>
                    <a:pt x="4098" y="1302"/>
                    <a:pt x="4057" y="1256"/>
                  </a:cubicBezTo>
                  <a:cubicBezTo>
                    <a:pt x="4005" y="1196"/>
                    <a:pt x="3978" y="1084"/>
                    <a:pt x="3978" y="920"/>
                  </a:cubicBezTo>
                  <a:cubicBezTo>
                    <a:pt x="3978" y="782"/>
                    <a:pt x="3997" y="679"/>
                    <a:pt x="4034" y="612"/>
                  </a:cubicBezTo>
                  <a:cubicBezTo>
                    <a:pt x="4052" y="581"/>
                    <a:pt x="4077" y="556"/>
                    <a:pt x="4110" y="538"/>
                  </a:cubicBezTo>
                  <a:cubicBezTo>
                    <a:pt x="4143" y="519"/>
                    <a:pt x="4179" y="510"/>
                    <a:pt x="4217" y="510"/>
                  </a:cubicBezTo>
                  <a:cubicBezTo>
                    <a:pt x="4332" y="510"/>
                    <a:pt x="4405" y="584"/>
                    <a:pt x="4437" y="732"/>
                  </a:cubicBezTo>
                  <a:cubicBezTo>
                    <a:pt x="4449" y="783"/>
                    <a:pt x="4455" y="854"/>
                    <a:pt x="4455" y="945"/>
                  </a:cubicBezTo>
                  <a:lnTo>
                    <a:pt x="4121" y="945"/>
                  </a:lnTo>
                  <a:cubicBezTo>
                    <a:pt x="4122" y="1035"/>
                    <a:pt x="4131" y="1099"/>
                    <a:pt x="4147" y="1139"/>
                  </a:cubicBezTo>
                  <a:cubicBezTo>
                    <a:pt x="4162" y="1179"/>
                    <a:pt x="4188" y="1198"/>
                    <a:pt x="4221" y="1198"/>
                  </a:cubicBezTo>
                  <a:cubicBezTo>
                    <a:pt x="4281" y="1198"/>
                    <a:pt x="4311" y="1148"/>
                    <a:pt x="4313" y="1046"/>
                  </a:cubicBezTo>
                  <a:close/>
                  <a:moveTo>
                    <a:pt x="4305" y="839"/>
                  </a:moveTo>
                  <a:cubicBezTo>
                    <a:pt x="4300" y="766"/>
                    <a:pt x="4293" y="716"/>
                    <a:pt x="4283" y="690"/>
                  </a:cubicBezTo>
                  <a:cubicBezTo>
                    <a:pt x="4270" y="653"/>
                    <a:pt x="4247" y="634"/>
                    <a:pt x="4214" y="634"/>
                  </a:cubicBezTo>
                  <a:cubicBezTo>
                    <a:pt x="4184" y="634"/>
                    <a:pt x="4162" y="648"/>
                    <a:pt x="4149" y="677"/>
                  </a:cubicBezTo>
                  <a:cubicBezTo>
                    <a:pt x="4136" y="706"/>
                    <a:pt x="4127" y="760"/>
                    <a:pt x="4121" y="839"/>
                  </a:cubicBezTo>
                  <a:lnTo>
                    <a:pt x="4305" y="839"/>
                  </a:lnTo>
                  <a:close/>
                  <a:moveTo>
                    <a:pt x="4572" y="16"/>
                  </a:moveTo>
                  <a:lnTo>
                    <a:pt x="4719" y="16"/>
                  </a:lnTo>
                  <a:lnTo>
                    <a:pt x="4719" y="1313"/>
                  </a:lnTo>
                  <a:lnTo>
                    <a:pt x="4572" y="1313"/>
                  </a:lnTo>
                  <a:lnTo>
                    <a:pt x="4572" y="16"/>
                  </a:lnTo>
                  <a:close/>
                  <a:moveTo>
                    <a:pt x="4813" y="522"/>
                  </a:moveTo>
                  <a:lnTo>
                    <a:pt x="4888" y="522"/>
                  </a:lnTo>
                  <a:lnTo>
                    <a:pt x="4888" y="247"/>
                  </a:lnTo>
                  <a:cubicBezTo>
                    <a:pt x="4888" y="194"/>
                    <a:pt x="4890" y="154"/>
                    <a:pt x="4895" y="129"/>
                  </a:cubicBezTo>
                  <a:cubicBezTo>
                    <a:pt x="4901" y="103"/>
                    <a:pt x="4911" y="80"/>
                    <a:pt x="4926" y="60"/>
                  </a:cubicBezTo>
                  <a:cubicBezTo>
                    <a:pt x="4956" y="20"/>
                    <a:pt x="5002" y="0"/>
                    <a:pt x="5064" y="0"/>
                  </a:cubicBezTo>
                  <a:cubicBezTo>
                    <a:pt x="5093" y="0"/>
                    <a:pt x="5126" y="8"/>
                    <a:pt x="5164" y="22"/>
                  </a:cubicBezTo>
                  <a:lnTo>
                    <a:pt x="5164" y="176"/>
                  </a:lnTo>
                  <a:cubicBezTo>
                    <a:pt x="5140" y="161"/>
                    <a:pt x="5120" y="154"/>
                    <a:pt x="5103" y="154"/>
                  </a:cubicBezTo>
                  <a:cubicBezTo>
                    <a:pt x="5068" y="154"/>
                    <a:pt x="5047" y="169"/>
                    <a:pt x="5041" y="198"/>
                  </a:cubicBezTo>
                  <a:cubicBezTo>
                    <a:pt x="5037" y="212"/>
                    <a:pt x="5035" y="251"/>
                    <a:pt x="5035" y="313"/>
                  </a:cubicBezTo>
                  <a:lnTo>
                    <a:pt x="5035" y="522"/>
                  </a:lnTo>
                  <a:lnTo>
                    <a:pt x="5157" y="522"/>
                  </a:lnTo>
                  <a:lnTo>
                    <a:pt x="5157" y="637"/>
                  </a:lnTo>
                  <a:lnTo>
                    <a:pt x="5035" y="637"/>
                  </a:lnTo>
                  <a:lnTo>
                    <a:pt x="5035" y="1313"/>
                  </a:lnTo>
                  <a:lnTo>
                    <a:pt x="4888" y="1313"/>
                  </a:lnTo>
                  <a:lnTo>
                    <a:pt x="4888" y="637"/>
                  </a:lnTo>
                  <a:lnTo>
                    <a:pt x="4813" y="637"/>
                  </a:lnTo>
                  <a:lnTo>
                    <a:pt x="4813" y="522"/>
                  </a:lnTo>
                  <a:close/>
                  <a:moveTo>
                    <a:pt x="5246" y="850"/>
                  </a:moveTo>
                  <a:lnTo>
                    <a:pt x="5524" y="850"/>
                  </a:lnTo>
                  <a:lnTo>
                    <a:pt x="5524" y="968"/>
                  </a:lnTo>
                  <a:lnTo>
                    <a:pt x="5246" y="968"/>
                  </a:lnTo>
                  <a:lnTo>
                    <a:pt x="5246" y="850"/>
                  </a:lnTo>
                  <a:close/>
                  <a:moveTo>
                    <a:pt x="5994" y="158"/>
                  </a:moveTo>
                  <a:lnTo>
                    <a:pt x="5994" y="314"/>
                  </a:lnTo>
                  <a:cubicBezTo>
                    <a:pt x="5945" y="279"/>
                    <a:pt x="5902" y="262"/>
                    <a:pt x="5863" y="262"/>
                  </a:cubicBezTo>
                  <a:cubicBezTo>
                    <a:pt x="5824" y="262"/>
                    <a:pt x="5791" y="276"/>
                    <a:pt x="5764" y="303"/>
                  </a:cubicBezTo>
                  <a:cubicBezTo>
                    <a:pt x="5736" y="332"/>
                    <a:pt x="5721" y="371"/>
                    <a:pt x="5721" y="420"/>
                  </a:cubicBezTo>
                  <a:cubicBezTo>
                    <a:pt x="5721" y="460"/>
                    <a:pt x="5731" y="495"/>
                    <a:pt x="5750" y="525"/>
                  </a:cubicBezTo>
                  <a:cubicBezTo>
                    <a:pt x="5769" y="555"/>
                    <a:pt x="5813" y="606"/>
                    <a:pt x="5883" y="677"/>
                  </a:cubicBezTo>
                  <a:cubicBezTo>
                    <a:pt x="5944" y="738"/>
                    <a:pt x="5984" y="787"/>
                    <a:pt x="6003" y="824"/>
                  </a:cubicBezTo>
                  <a:cubicBezTo>
                    <a:pt x="6035" y="883"/>
                    <a:pt x="6050" y="948"/>
                    <a:pt x="6050" y="1018"/>
                  </a:cubicBezTo>
                  <a:cubicBezTo>
                    <a:pt x="6050" y="1109"/>
                    <a:pt x="6025" y="1184"/>
                    <a:pt x="5974" y="1242"/>
                  </a:cubicBezTo>
                  <a:cubicBezTo>
                    <a:pt x="5923" y="1300"/>
                    <a:pt x="5857" y="1329"/>
                    <a:pt x="5777" y="1329"/>
                  </a:cubicBezTo>
                  <a:cubicBezTo>
                    <a:pt x="5710" y="1329"/>
                    <a:pt x="5651" y="1310"/>
                    <a:pt x="5603" y="1273"/>
                  </a:cubicBezTo>
                  <a:lnTo>
                    <a:pt x="5603" y="1115"/>
                  </a:lnTo>
                  <a:cubicBezTo>
                    <a:pt x="5659" y="1156"/>
                    <a:pt x="5711" y="1177"/>
                    <a:pt x="5756" y="1177"/>
                  </a:cubicBezTo>
                  <a:cubicBezTo>
                    <a:pt x="5799" y="1177"/>
                    <a:pt x="5833" y="1163"/>
                    <a:pt x="5857" y="1133"/>
                  </a:cubicBezTo>
                  <a:cubicBezTo>
                    <a:pt x="5882" y="1105"/>
                    <a:pt x="5895" y="1065"/>
                    <a:pt x="5895" y="1016"/>
                  </a:cubicBezTo>
                  <a:cubicBezTo>
                    <a:pt x="5895" y="974"/>
                    <a:pt x="5885" y="936"/>
                    <a:pt x="5867" y="902"/>
                  </a:cubicBezTo>
                  <a:cubicBezTo>
                    <a:pt x="5848" y="867"/>
                    <a:pt x="5813" y="825"/>
                    <a:pt x="5761" y="775"/>
                  </a:cubicBezTo>
                  <a:cubicBezTo>
                    <a:pt x="5709" y="724"/>
                    <a:pt x="5674" y="688"/>
                    <a:pt x="5656" y="667"/>
                  </a:cubicBezTo>
                  <a:cubicBezTo>
                    <a:pt x="5638" y="645"/>
                    <a:pt x="5621" y="622"/>
                    <a:pt x="5607" y="595"/>
                  </a:cubicBezTo>
                  <a:cubicBezTo>
                    <a:pt x="5579" y="545"/>
                    <a:pt x="5566" y="486"/>
                    <a:pt x="5566" y="420"/>
                  </a:cubicBezTo>
                  <a:cubicBezTo>
                    <a:pt x="5566" y="327"/>
                    <a:pt x="5590" y="254"/>
                    <a:pt x="5638" y="200"/>
                  </a:cubicBezTo>
                  <a:cubicBezTo>
                    <a:pt x="5686" y="146"/>
                    <a:pt x="5751" y="119"/>
                    <a:pt x="5833" y="119"/>
                  </a:cubicBezTo>
                  <a:cubicBezTo>
                    <a:pt x="5890" y="119"/>
                    <a:pt x="5943" y="132"/>
                    <a:pt x="5994" y="158"/>
                  </a:cubicBezTo>
                  <a:close/>
                  <a:moveTo>
                    <a:pt x="6170" y="301"/>
                  </a:moveTo>
                  <a:lnTo>
                    <a:pt x="6317" y="301"/>
                  </a:lnTo>
                  <a:lnTo>
                    <a:pt x="6317" y="522"/>
                  </a:lnTo>
                  <a:lnTo>
                    <a:pt x="6395" y="522"/>
                  </a:lnTo>
                  <a:lnTo>
                    <a:pt x="6395" y="636"/>
                  </a:lnTo>
                  <a:lnTo>
                    <a:pt x="6317" y="636"/>
                  </a:lnTo>
                  <a:lnTo>
                    <a:pt x="6317" y="1313"/>
                  </a:lnTo>
                  <a:lnTo>
                    <a:pt x="6170" y="1313"/>
                  </a:lnTo>
                  <a:lnTo>
                    <a:pt x="6170" y="636"/>
                  </a:lnTo>
                  <a:lnTo>
                    <a:pt x="6089" y="636"/>
                  </a:lnTo>
                  <a:lnTo>
                    <a:pt x="6089" y="522"/>
                  </a:lnTo>
                  <a:lnTo>
                    <a:pt x="6170" y="522"/>
                  </a:lnTo>
                  <a:lnTo>
                    <a:pt x="6170" y="301"/>
                  </a:lnTo>
                  <a:close/>
                  <a:moveTo>
                    <a:pt x="6487" y="522"/>
                  </a:moveTo>
                  <a:lnTo>
                    <a:pt x="6634" y="522"/>
                  </a:lnTo>
                  <a:lnTo>
                    <a:pt x="6634" y="995"/>
                  </a:lnTo>
                  <a:cubicBezTo>
                    <a:pt x="6635" y="1066"/>
                    <a:pt x="6638" y="1110"/>
                    <a:pt x="6642" y="1128"/>
                  </a:cubicBezTo>
                  <a:cubicBezTo>
                    <a:pt x="6651" y="1167"/>
                    <a:pt x="6678" y="1186"/>
                    <a:pt x="6722" y="1186"/>
                  </a:cubicBezTo>
                  <a:cubicBezTo>
                    <a:pt x="6772" y="1186"/>
                    <a:pt x="6800" y="1163"/>
                    <a:pt x="6807" y="1117"/>
                  </a:cubicBezTo>
                  <a:cubicBezTo>
                    <a:pt x="6809" y="1101"/>
                    <a:pt x="6811" y="1061"/>
                    <a:pt x="6811" y="995"/>
                  </a:cubicBezTo>
                  <a:lnTo>
                    <a:pt x="6811" y="522"/>
                  </a:lnTo>
                  <a:lnTo>
                    <a:pt x="6957" y="522"/>
                  </a:lnTo>
                  <a:lnTo>
                    <a:pt x="6957" y="995"/>
                  </a:lnTo>
                  <a:cubicBezTo>
                    <a:pt x="6957" y="1066"/>
                    <a:pt x="6956" y="1115"/>
                    <a:pt x="6953" y="1143"/>
                  </a:cubicBezTo>
                  <a:cubicBezTo>
                    <a:pt x="6949" y="1170"/>
                    <a:pt x="6943" y="1195"/>
                    <a:pt x="6932" y="1216"/>
                  </a:cubicBezTo>
                  <a:cubicBezTo>
                    <a:pt x="6898" y="1289"/>
                    <a:pt x="6827" y="1326"/>
                    <a:pt x="6721" y="1326"/>
                  </a:cubicBezTo>
                  <a:cubicBezTo>
                    <a:pt x="6637" y="1326"/>
                    <a:pt x="6577" y="1304"/>
                    <a:pt x="6541" y="1261"/>
                  </a:cubicBezTo>
                  <a:cubicBezTo>
                    <a:pt x="6505" y="1218"/>
                    <a:pt x="6487" y="1146"/>
                    <a:pt x="6487" y="1046"/>
                  </a:cubicBezTo>
                  <a:lnTo>
                    <a:pt x="6487" y="522"/>
                  </a:lnTo>
                  <a:close/>
                  <a:moveTo>
                    <a:pt x="7561" y="16"/>
                  </a:moveTo>
                  <a:lnTo>
                    <a:pt x="7561" y="1313"/>
                  </a:lnTo>
                  <a:lnTo>
                    <a:pt x="7414" y="1313"/>
                  </a:lnTo>
                  <a:lnTo>
                    <a:pt x="7414" y="1211"/>
                  </a:lnTo>
                  <a:cubicBezTo>
                    <a:pt x="7393" y="1255"/>
                    <a:pt x="7372" y="1285"/>
                    <a:pt x="7351" y="1301"/>
                  </a:cubicBezTo>
                  <a:cubicBezTo>
                    <a:pt x="7330" y="1317"/>
                    <a:pt x="7303" y="1326"/>
                    <a:pt x="7269" y="1326"/>
                  </a:cubicBezTo>
                  <a:cubicBezTo>
                    <a:pt x="7203" y="1326"/>
                    <a:pt x="7155" y="1292"/>
                    <a:pt x="7125" y="1225"/>
                  </a:cubicBezTo>
                  <a:cubicBezTo>
                    <a:pt x="7095" y="1158"/>
                    <a:pt x="7079" y="1053"/>
                    <a:pt x="7079" y="909"/>
                  </a:cubicBezTo>
                  <a:cubicBezTo>
                    <a:pt x="7079" y="776"/>
                    <a:pt x="7094" y="677"/>
                    <a:pt x="7122" y="613"/>
                  </a:cubicBezTo>
                  <a:cubicBezTo>
                    <a:pt x="7152" y="544"/>
                    <a:pt x="7202" y="510"/>
                    <a:pt x="7272" y="510"/>
                  </a:cubicBezTo>
                  <a:cubicBezTo>
                    <a:pt x="7305" y="510"/>
                    <a:pt x="7331" y="517"/>
                    <a:pt x="7352" y="532"/>
                  </a:cubicBezTo>
                  <a:cubicBezTo>
                    <a:pt x="7372" y="547"/>
                    <a:pt x="7393" y="574"/>
                    <a:pt x="7414" y="612"/>
                  </a:cubicBezTo>
                  <a:lnTo>
                    <a:pt x="7414" y="16"/>
                  </a:lnTo>
                  <a:lnTo>
                    <a:pt x="7561" y="16"/>
                  </a:lnTo>
                  <a:close/>
                  <a:moveTo>
                    <a:pt x="7325" y="643"/>
                  </a:moveTo>
                  <a:cubicBezTo>
                    <a:pt x="7290" y="643"/>
                    <a:pt x="7266" y="663"/>
                    <a:pt x="7251" y="704"/>
                  </a:cubicBezTo>
                  <a:cubicBezTo>
                    <a:pt x="7237" y="745"/>
                    <a:pt x="7230" y="815"/>
                    <a:pt x="7230" y="914"/>
                  </a:cubicBezTo>
                  <a:cubicBezTo>
                    <a:pt x="7230" y="1016"/>
                    <a:pt x="7236" y="1088"/>
                    <a:pt x="7249" y="1130"/>
                  </a:cubicBezTo>
                  <a:cubicBezTo>
                    <a:pt x="7263" y="1172"/>
                    <a:pt x="7288" y="1193"/>
                    <a:pt x="7325" y="1193"/>
                  </a:cubicBezTo>
                  <a:cubicBezTo>
                    <a:pt x="7358" y="1193"/>
                    <a:pt x="7381" y="1172"/>
                    <a:pt x="7396" y="1129"/>
                  </a:cubicBezTo>
                  <a:cubicBezTo>
                    <a:pt x="7410" y="1087"/>
                    <a:pt x="7417" y="1016"/>
                    <a:pt x="7417" y="917"/>
                  </a:cubicBezTo>
                  <a:cubicBezTo>
                    <a:pt x="7417" y="819"/>
                    <a:pt x="7410" y="749"/>
                    <a:pt x="7396" y="707"/>
                  </a:cubicBezTo>
                  <a:cubicBezTo>
                    <a:pt x="7382" y="665"/>
                    <a:pt x="7359" y="644"/>
                    <a:pt x="7325" y="643"/>
                  </a:cubicBezTo>
                  <a:close/>
                  <a:moveTo>
                    <a:pt x="7636" y="522"/>
                  </a:moveTo>
                  <a:lnTo>
                    <a:pt x="7801" y="522"/>
                  </a:lnTo>
                  <a:lnTo>
                    <a:pt x="7918" y="1074"/>
                  </a:lnTo>
                  <a:lnTo>
                    <a:pt x="8053" y="522"/>
                  </a:lnTo>
                  <a:lnTo>
                    <a:pt x="8201" y="522"/>
                  </a:lnTo>
                  <a:lnTo>
                    <a:pt x="7878" y="1637"/>
                  </a:lnTo>
                  <a:lnTo>
                    <a:pt x="7725" y="1637"/>
                  </a:lnTo>
                  <a:lnTo>
                    <a:pt x="7846" y="1249"/>
                  </a:lnTo>
                  <a:lnTo>
                    <a:pt x="7636" y="522"/>
                  </a:lnTo>
                  <a:close/>
                </a:path>
              </a:pathLst>
            </a:custGeom>
            <a:solidFill>
              <a:srgbClr val="71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10" name="Freeform 33"/>
            <p:cNvSpPr>
              <a:spLocks noEditPoints="1"/>
            </p:cNvSpPr>
            <p:nvPr/>
          </p:nvSpPr>
          <p:spPr bwMode="auto">
            <a:xfrm>
              <a:off x="3721100" y="5087938"/>
              <a:ext cx="165100" cy="107950"/>
            </a:xfrm>
            <a:custGeom>
              <a:avLst/>
              <a:gdLst>
                <a:gd name="T0" fmla="*/ 134 w 764"/>
                <a:gd name="T1" fmla="*/ 497 h 497"/>
                <a:gd name="T2" fmla="*/ 134 w 764"/>
                <a:gd name="T3" fmla="*/ 59 h 497"/>
                <a:gd name="T4" fmla="*/ 0 w 764"/>
                <a:gd name="T5" fmla="*/ 59 h 497"/>
                <a:gd name="T6" fmla="*/ 0 w 764"/>
                <a:gd name="T7" fmla="*/ 0 h 497"/>
                <a:gd name="T8" fmla="*/ 323 w 764"/>
                <a:gd name="T9" fmla="*/ 0 h 497"/>
                <a:gd name="T10" fmla="*/ 323 w 764"/>
                <a:gd name="T11" fmla="*/ 59 h 497"/>
                <a:gd name="T12" fmla="*/ 188 w 764"/>
                <a:gd name="T13" fmla="*/ 59 h 497"/>
                <a:gd name="T14" fmla="*/ 188 w 764"/>
                <a:gd name="T15" fmla="*/ 497 h 497"/>
                <a:gd name="T16" fmla="*/ 134 w 764"/>
                <a:gd name="T17" fmla="*/ 497 h 497"/>
                <a:gd name="T18" fmla="*/ 376 w 764"/>
                <a:gd name="T19" fmla="*/ 497 h 497"/>
                <a:gd name="T20" fmla="*/ 376 w 764"/>
                <a:gd name="T21" fmla="*/ 0 h 497"/>
                <a:gd name="T22" fmla="*/ 456 w 764"/>
                <a:gd name="T23" fmla="*/ 0 h 497"/>
                <a:gd name="T24" fmla="*/ 553 w 764"/>
                <a:gd name="T25" fmla="*/ 352 h 497"/>
                <a:gd name="T26" fmla="*/ 572 w 764"/>
                <a:gd name="T27" fmla="*/ 426 h 497"/>
                <a:gd name="T28" fmla="*/ 594 w 764"/>
                <a:gd name="T29" fmla="*/ 346 h 497"/>
                <a:gd name="T30" fmla="*/ 692 w 764"/>
                <a:gd name="T31" fmla="*/ 0 h 497"/>
                <a:gd name="T32" fmla="*/ 764 w 764"/>
                <a:gd name="T33" fmla="*/ 0 h 497"/>
                <a:gd name="T34" fmla="*/ 764 w 764"/>
                <a:gd name="T35" fmla="*/ 497 h 497"/>
                <a:gd name="T36" fmla="*/ 712 w 764"/>
                <a:gd name="T37" fmla="*/ 497 h 497"/>
                <a:gd name="T38" fmla="*/ 712 w 764"/>
                <a:gd name="T39" fmla="*/ 81 h 497"/>
                <a:gd name="T40" fmla="*/ 594 w 764"/>
                <a:gd name="T41" fmla="*/ 497 h 497"/>
                <a:gd name="T42" fmla="*/ 545 w 764"/>
                <a:gd name="T43" fmla="*/ 497 h 497"/>
                <a:gd name="T44" fmla="*/ 428 w 764"/>
                <a:gd name="T45" fmla="*/ 74 h 497"/>
                <a:gd name="T46" fmla="*/ 428 w 764"/>
                <a:gd name="T47" fmla="*/ 497 h 497"/>
                <a:gd name="T48" fmla="*/ 376 w 764"/>
                <a:gd name="T49" fmla="*/ 497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64" h="497">
                  <a:moveTo>
                    <a:pt x="134" y="497"/>
                  </a:moveTo>
                  <a:lnTo>
                    <a:pt x="134" y="59"/>
                  </a:lnTo>
                  <a:lnTo>
                    <a:pt x="0" y="59"/>
                  </a:lnTo>
                  <a:lnTo>
                    <a:pt x="0" y="0"/>
                  </a:lnTo>
                  <a:lnTo>
                    <a:pt x="323" y="0"/>
                  </a:lnTo>
                  <a:lnTo>
                    <a:pt x="323" y="59"/>
                  </a:lnTo>
                  <a:lnTo>
                    <a:pt x="188" y="59"/>
                  </a:lnTo>
                  <a:lnTo>
                    <a:pt x="188" y="497"/>
                  </a:lnTo>
                  <a:lnTo>
                    <a:pt x="134" y="497"/>
                  </a:lnTo>
                  <a:close/>
                  <a:moveTo>
                    <a:pt x="376" y="497"/>
                  </a:moveTo>
                  <a:lnTo>
                    <a:pt x="376" y="0"/>
                  </a:lnTo>
                  <a:lnTo>
                    <a:pt x="456" y="0"/>
                  </a:lnTo>
                  <a:lnTo>
                    <a:pt x="553" y="352"/>
                  </a:lnTo>
                  <a:lnTo>
                    <a:pt x="572" y="426"/>
                  </a:lnTo>
                  <a:lnTo>
                    <a:pt x="594" y="346"/>
                  </a:lnTo>
                  <a:lnTo>
                    <a:pt x="692" y="0"/>
                  </a:lnTo>
                  <a:lnTo>
                    <a:pt x="764" y="0"/>
                  </a:lnTo>
                  <a:lnTo>
                    <a:pt x="764" y="497"/>
                  </a:lnTo>
                  <a:lnTo>
                    <a:pt x="712" y="497"/>
                  </a:lnTo>
                  <a:lnTo>
                    <a:pt x="712" y="81"/>
                  </a:lnTo>
                  <a:lnTo>
                    <a:pt x="594" y="497"/>
                  </a:lnTo>
                  <a:lnTo>
                    <a:pt x="545" y="497"/>
                  </a:lnTo>
                  <a:lnTo>
                    <a:pt x="428" y="74"/>
                  </a:lnTo>
                  <a:lnTo>
                    <a:pt x="428" y="497"/>
                  </a:lnTo>
                  <a:lnTo>
                    <a:pt x="376" y="497"/>
                  </a:lnTo>
                  <a:close/>
                </a:path>
              </a:pathLst>
            </a:custGeom>
            <a:solidFill>
              <a:srgbClr val="5A5A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117" name="Group 47116"/>
          <p:cNvGrpSpPr/>
          <p:nvPr/>
        </p:nvGrpSpPr>
        <p:grpSpPr>
          <a:xfrm>
            <a:off x="465138" y="4268998"/>
            <a:ext cx="3146425" cy="769938"/>
            <a:chOff x="465138" y="5726113"/>
            <a:chExt cx="3146425" cy="769938"/>
          </a:xfrm>
        </p:grpSpPr>
        <p:sp>
          <p:nvSpPr>
            <p:cNvPr id="5" name="Freeform 7"/>
            <p:cNvSpPr>
              <a:spLocks/>
            </p:cNvSpPr>
            <p:nvPr/>
          </p:nvSpPr>
          <p:spPr bwMode="auto">
            <a:xfrm>
              <a:off x="465138" y="5726113"/>
              <a:ext cx="471488" cy="622300"/>
            </a:xfrm>
            <a:custGeom>
              <a:avLst/>
              <a:gdLst>
                <a:gd name="T0" fmla="*/ 2179 w 2179"/>
                <a:gd name="T1" fmla="*/ 2738 h 2882"/>
                <a:gd name="T2" fmla="*/ 2179 w 2179"/>
                <a:gd name="T3" fmla="*/ 2738 h 2882"/>
                <a:gd name="T4" fmla="*/ 2034 w 2179"/>
                <a:gd name="T5" fmla="*/ 2882 h 2882"/>
                <a:gd name="T6" fmla="*/ 145 w 2179"/>
                <a:gd name="T7" fmla="*/ 2882 h 2882"/>
                <a:gd name="T8" fmla="*/ 0 w 2179"/>
                <a:gd name="T9" fmla="*/ 2738 h 2882"/>
                <a:gd name="T10" fmla="*/ 0 w 2179"/>
                <a:gd name="T11" fmla="*/ 145 h 2882"/>
                <a:gd name="T12" fmla="*/ 145 w 2179"/>
                <a:gd name="T13" fmla="*/ 0 h 2882"/>
                <a:gd name="T14" fmla="*/ 2034 w 2179"/>
                <a:gd name="T15" fmla="*/ 0 h 2882"/>
                <a:gd name="T16" fmla="*/ 2179 w 2179"/>
                <a:gd name="T17" fmla="*/ 145 h 2882"/>
                <a:gd name="T18" fmla="*/ 2179 w 2179"/>
                <a:gd name="T19" fmla="*/ 2738 h 2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9" h="2882">
                  <a:moveTo>
                    <a:pt x="2179" y="2738"/>
                  </a:moveTo>
                  <a:lnTo>
                    <a:pt x="2179" y="2738"/>
                  </a:lnTo>
                  <a:cubicBezTo>
                    <a:pt x="2179" y="2818"/>
                    <a:pt x="2114" y="2882"/>
                    <a:pt x="2034" y="2882"/>
                  </a:cubicBezTo>
                  <a:lnTo>
                    <a:pt x="145" y="2882"/>
                  </a:lnTo>
                  <a:cubicBezTo>
                    <a:pt x="65" y="2882"/>
                    <a:pt x="0" y="2818"/>
                    <a:pt x="0" y="2738"/>
                  </a:cubicBezTo>
                  <a:lnTo>
                    <a:pt x="0" y="145"/>
                  </a:lnTo>
                  <a:cubicBezTo>
                    <a:pt x="0" y="66"/>
                    <a:pt x="65" y="0"/>
                    <a:pt x="145" y="0"/>
                  </a:cubicBezTo>
                  <a:lnTo>
                    <a:pt x="2034" y="0"/>
                  </a:lnTo>
                  <a:cubicBezTo>
                    <a:pt x="2114" y="0"/>
                    <a:pt x="2179" y="66"/>
                    <a:pt x="2179" y="145"/>
                  </a:cubicBezTo>
                  <a:lnTo>
                    <a:pt x="2179" y="27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3" name="Freeform 19"/>
            <p:cNvSpPr>
              <a:spLocks/>
            </p:cNvSpPr>
            <p:nvPr/>
          </p:nvSpPr>
          <p:spPr bwMode="auto">
            <a:xfrm>
              <a:off x="1646238" y="5729288"/>
              <a:ext cx="244475" cy="766763"/>
            </a:xfrm>
            <a:custGeom>
              <a:avLst/>
              <a:gdLst>
                <a:gd name="T0" fmla="*/ 524 w 1135"/>
                <a:gd name="T1" fmla="*/ 2828 h 3545"/>
                <a:gd name="T2" fmla="*/ 502 w 1135"/>
                <a:gd name="T3" fmla="*/ 2027 h 3545"/>
                <a:gd name="T4" fmla="*/ 370 w 1135"/>
                <a:gd name="T5" fmla="*/ 2151 h 3545"/>
                <a:gd name="T6" fmla="*/ 45 w 1135"/>
                <a:gd name="T7" fmla="*/ 2409 h 3545"/>
                <a:gd name="T8" fmla="*/ 291 w 1135"/>
                <a:gd name="T9" fmla="*/ 2077 h 3545"/>
                <a:gd name="T10" fmla="*/ 412 w 1135"/>
                <a:gd name="T11" fmla="*/ 1933 h 3545"/>
                <a:gd name="T12" fmla="*/ 324 w 1135"/>
                <a:gd name="T13" fmla="*/ 1925 h 3545"/>
                <a:gd name="T14" fmla="*/ 0 w 1135"/>
                <a:gd name="T15" fmla="*/ 1867 h 3545"/>
                <a:gd name="T16" fmla="*/ 324 w 1135"/>
                <a:gd name="T17" fmla="*/ 1810 h 3545"/>
                <a:gd name="T18" fmla="*/ 412 w 1135"/>
                <a:gd name="T19" fmla="*/ 1802 h 3545"/>
                <a:gd name="T20" fmla="*/ 335 w 1135"/>
                <a:gd name="T21" fmla="*/ 1713 h 3545"/>
                <a:gd name="T22" fmla="*/ 45 w 1135"/>
                <a:gd name="T23" fmla="*/ 1326 h 3545"/>
                <a:gd name="T24" fmla="*/ 424 w 1135"/>
                <a:gd name="T25" fmla="*/ 1634 h 3545"/>
                <a:gd name="T26" fmla="*/ 502 w 1135"/>
                <a:gd name="T27" fmla="*/ 1707 h 3545"/>
                <a:gd name="T28" fmla="*/ 504 w 1135"/>
                <a:gd name="T29" fmla="*/ 1552 h 3545"/>
                <a:gd name="T30" fmla="*/ 568 w 1135"/>
                <a:gd name="T31" fmla="*/ 0 h 3545"/>
                <a:gd name="T32" fmla="*/ 631 w 1135"/>
                <a:gd name="T33" fmla="*/ 1552 h 3545"/>
                <a:gd name="T34" fmla="*/ 631 w 1135"/>
                <a:gd name="T35" fmla="*/ 1707 h 3545"/>
                <a:gd name="T36" fmla="*/ 728 w 1135"/>
                <a:gd name="T37" fmla="*/ 1618 h 3545"/>
                <a:gd name="T38" fmla="*/ 1091 w 1135"/>
                <a:gd name="T39" fmla="*/ 1323 h 3545"/>
                <a:gd name="T40" fmla="*/ 887 w 1135"/>
                <a:gd name="T41" fmla="*/ 1604 h 3545"/>
                <a:gd name="T42" fmla="*/ 723 w 1135"/>
                <a:gd name="T43" fmla="*/ 1802 h 3545"/>
                <a:gd name="T44" fmla="*/ 877 w 1135"/>
                <a:gd name="T45" fmla="*/ 1817 h 3545"/>
                <a:gd name="T46" fmla="*/ 1135 w 1135"/>
                <a:gd name="T47" fmla="*/ 1867 h 3545"/>
                <a:gd name="T48" fmla="*/ 877 w 1135"/>
                <a:gd name="T49" fmla="*/ 1918 h 3545"/>
                <a:gd name="T50" fmla="*/ 723 w 1135"/>
                <a:gd name="T51" fmla="*/ 1933 h 3545"/>
                <a:gd name="T52" fmla="*/ 894 w 1135"/>
                <a:gd name="T53" fmla="*/ 2135 h 3545"/>
                <a:gd name="T54" fmla="*/ 1091 w 1135"/>
                <a:gd name="T55" fmla="*/ 2409 h 3545"/>
                <a:gd name="T56" fmla="*/ 828 w 1135"/>
                <a:gd name="T57" fmla="*/ 2205 h 3545"/>
                <a:gd name="T58" fmla="*/ 631 w 1135"/>
                <a:gd name="T59" fmla="*/ 2027 h 3545"/>
                <a:gd name="T60" fmla="*/ 610 w 1135"/>
                <a:gd name="T61" fmla="*/ 2828 h 3545"/>
                <a:gd name="T62" fmla="*/ 568 w 1135"/>
                <a:gd name="T63" fmla="*/ 3545 h 3545"/>
                <a:gd name="T64" fmla="*/ 524 w 1135"/>
                <a:gd name="T65" fmla="*/ 2828 h 3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35" h="3545">
                  <a:moveTo>
                    <a:pt x="524" y="2828"/>
                  </a:moveTo>
                  <a:cubicBezTo>
                    <a:pt x="514" y="2560"/>
                    <a:pt x="506" y="2296"/>
                    <a:pt x="502" y="2027"/>
                  </a:cubicBezTo>
                  <a:cubicBezTo>
                    <a:pt x="461" y="2066"/>
                    <a:pt x="411" y="2112"/>
                    <a:pt x="370" y="2151"/>
                  </a:cubicBezTo>
                  <a:cubicBezTo>
                    <a:pt x="267" y="2246"/>
                    <a:pt x="158" y="2327"/>
                    <a:pt x="45" y="2409"/>
                  </a:cubicBezTo>
                  <a:cubicBezTo>
                    <a:pt x="116" y="2291"/>
                    <a:pt x="205" y="2183"/>
                    <a:pt x="291" y="2077"/>
                  </a:cubicBezTo>
                  <a:cubicBezTo>
                    <a:pt x="330" y="2028"/>
                    <a:pt x="371" y="1980"/>
                    <a:pt x="412" y="1933"/>
                  </a:cubicBezTo>
                  <a:lnTo>
                    <a:pt x="324" y="1925"/>
                  </a:lnTo>
                  <a:cubicBezTo>
                    <a:pt x="209" y="1915"/>
                    <a:pt x="111" y="1894"/>
                    <a:pt x="0" y="1867"/>
                  </a:cubicBezTo>
                  <a:cubicBezTo>
                    <a:pt x="103" y="1841"/>
                    <a:pt x="217" y="1819"/>
                    <a:pt x="324" y="1810"/>
                  </a:cubicBezTo>
                  <a:lnTo>
                    <a:pt x="412" y="1802"/>
                  </a:lnTo>
                  <a:lnTo>
                    <a:pt x="335" y="1713"/>
                  </a:lnTo>
                  <a:cubicBezTo>
                    <a:pt x="232" y="1596"/>
                    <a:pt x="140" y="1472"/>
                    <a:pt x="45" y="1326"/>
                  </a:cubicBezTo>
                  <a:cubicBezTo>
                    <a:pt x="153" y="1395"/>
                    <a:pt x="314" y="1529"/>
                    <a:pt x="424" y="1634"/>
                  </a:cubicBezTo>
                  <a:lnTo>
                    <a:pt x="502" y="1707"/>
                  </a:lnTo>
                  <a:lnTo>
                    <a:pt x="504" y="1552"/>
                  </a:lnTo>
                  <a:cubicBezTo>
                    <a:pt x="504" y="1024"/>
                    <a:pt x="533" y="536"/>
                    <a:pt x="568" y="0"/>
                  </a:cubicBezTo>
                  <a:cubicBezTo>
                    <a:pt x="600" y="547"/>
                    <a:pt x="632" y="1017"/>
                    <a:pt x="631" y="1552"/>
                  </a:cubicBezTo>
                  <a:lnTo>
                    <a:pt x="631" y="1707"/>
                  </a:lnTo>
                  <a:lnTo>
                    <a:pt x="728" y="1618"/>
                  </a:lnTo>
                  <a:cubicBezTo>
                    <a:pt x="851" y="1505"/>
                    <a:pt x="960" y="1420"/>
                    <a:pt x="1091" y="1323"/>
                  </a:cubicBezTo>
                  <a:cubicBezTo>
                    <a:pt x="1028" y="1423"/>
                    <a:pt x="959" y="1514"/>
                    <a:pt x="887" y="1604"/>
                  </a:cubicBezTo>
                  <a:cubicBezTo>
                    <a:pt x="833" y="1671"/>
                    <a:pt x="778" y="1736"/>
                    <a:pt x="723" y="1802"/>
                  </a:cubicBezTo>
                  <a:cubicBezTo>
                    <a:pt x="775" y="1806"/>
                    <a:pt x="826" y="1811"/>
                    <a:pt x="877" y="1817"/>
                  </a:cubicBezTo>
                  <a:cubicBezTo>
                    <a:pt x="959" y="1826"/>
                    <a:pt x="1056" y="1844"/>
                    <a:pt x="1135" y="1867"/>
                  </a:cubicBezTo>
                  <a:cubicBezTo>
                    <a:pt x="1048" y="1889"/>
                    <a:pt x="967" y="1907"/>
                    <a:pt x="877" y="1918"/>
                  </a:cubicBezTo>
                  <a:cubicBezTo>
                    <a:pt x="826" y="1924"/>
                    <a:pt x="775" y="1928"/>
                    <a:pt x="723" y="1933"/>
                  </a:cubicBezTo>
                  <a:cubicBezTo>
                    <a:pt x="780" y="2001"/>
                    <a:pt x="839" y="2066"/>
                    <a:pt x="894" y="2135"/>
                  </a:cubicBezTo>
                  <a:cubicBezTo>
                    <a:pt x="960" y="2220"/>
                    <a:pt x="1034" y="2315"/>
                    <a:pt x="1091" y="2409"/>
                  </a:cubicBezTo>
                  <a:cubicBezTo>
                    <a:pt x="1001" y="2349"/>
                    <a:pt x="910" y="2273"/>
                    <a:pt x="828" y="2205"/>
                  </a:cubicBezTo>
                  <a:cubicBezTo>
                    <a:pt x="761" y="2147"/>
                    <a:pt x="696" y="2087"/>
                    <a:pt x="631" y="2027"/>
                  </a:cubicBezTo>
                  <a:cubicBezTo>
                    <a:pt x="631" y="2296"/>
                    <a:pt x="623" y="2559"/>
                    <a:pt x="610" y="2828"/>
                  </a:cubicBezTo>
                  <a:cubicBezTo>
                    <a:pt x="599" y="3072"/>
                    <a:pt x="577" y="3273"/>
                    <a:pt x="568" y="3545"/>
                  </a:cubicBezTo>
                  <a:cubicBezTo>
                    <a:pt x="553" y="3268"/>
                    <a:pt x="538" y="3079"/>
                    <a:pt x="524" y="282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6" name="Freeform 22"/>
            <p:cNvSpPr>
              <a:spLocks noEditPoints="1"/>
            </p:cNvSpPr>
            <p:nvPr/>
          </p:nvSpPr>
          <p:spPr bwMode="auto">
            <a:xfrm>
              <a:off x="465138" y="5726113"/>
              <a:ext cx="471488" cy="622300"/>
            </a:xfrm>
            <a:custGeom>
              <a:avLst/>
              <a:gdLst>
                <a:gd name="T0" fmla="*/ 2179 w 2179"/>
                <a:gd name="T1" fmla="*/ 2738 h 2882"/>
                <a:gd name="T2" fmla="*/ 2179 w 2179"/>
                <a:gd name="T3" fmla="*/ 2738 h 2882"/>
                <a:gd name="T4" fmla="*/ 2034 w 2179"/>
                <a:gd name="T5" fmla="*/ 2882 h 2882"/>
                <a:gd name="T6" fmla="*/ 145 w 2179"/>
                <a:gd name="T7" fmla="*/ 2882 h 2882"/>
                <a:gd name="T8" fmla="*/ 0 w 2179"/>
                <a:gd name="T9" fmla="*/ 2738 h 2882"/>
                <a:gd name="T10" fmla="*/ 0 w 2179"/>
                <a:gd name="T11" fmla="*/ 145 h 2882"/>
                <a:gd name="T12" fmla="*/ 145 w 2179"/>
                <a:gd name="T13" fmla="*/ 0 h 2882"/>
                <a:gd name="T14" fmla="*/ 2034 w 2179"/>
                <a:gd name="T15" fmla="*/ 0 h 2882"/>
                <a:gd name="T16" fmla="*/ 2179 w 2179"/>
                <a:gd name="T17" fmla="*/ 145 h 2882"/>
                <a:gd name="T18" fmla="*/ 2179 w 2179"/>
                <a:gd name="T19" fmla="*/ 2738 h 2882"/>
                <a:gd name="T20" fmla="*/ 1706 w 2179"/>
                <a:gd name="T21" fmla="*/ 1217 h 2882"/>
                <a:gd name="T22" fmla="*/ 1706 w 2179"/>
                <a:gd name="T23" fmla="*/ 1217 h 2882"/>
                <a:gd name="T24" fmla="*/ 1107 w 2179"/>
                <a:gd name="T25" fmla="*/ 507 h 2882"/>
                <a:gd name="T26" fmla="*/ 508 w 2179"/>
                <a:gd name="T27" fmla="*/ 1217 h 2882"/>
                <a:gd name="T28" fmla="*/ 236 w 2179"/>
                <a:gd name="T29" fmla="*/ 1730 h 2882"/>
                <a:gd name="T30" fmla="*/ 672 w 2179"/>
                <a:gd name="T31" fmla="*/ 2140 h 2882"/>
                <a:gd name="T32" fmla="*/ 911 w 2179"/>
                <a:gd name="T33" fmla="*/ 2089 h 2882"/>
                <a:gd name="T34" fmla="*/ 1087 w 2179"/>
                <a:gd name="T35" fmla="*/ 1348 h 2882"/>
                <a:gd name="T36" fmla="*/ 1107 w 2179"/>
                <a:gd name="T37" fmla="*/ 684 h 2882"/>
                <a:gd name="T38" fmla="*/ 1216 w 2179"/>
                <a:gd name="T39" fmla="*/ 1384 h 2882"/>
                <a:gd name="T40" fmla="*/ 936 w 2179"/>
                <a:gd name="T41" fmla="*/ 2400 h 2882"/>
                <a:gd name="T42" fmla="*/ 1280 w 2179"/>
                <a:gd name="T43" fmla="*/ 2400 h 2882"/>
                <a:gd name="T44" fmla="*/ 1205 w 2179"/>
                <a:gd name="T45" fmla="*/ 2093 h 2882"/>
                <a:gd name="T46" fmla="*/ 1544 w 2179"/>
                <a:gd name="T47" fmla="*/ 2164 h 2882"/>
                <a:gd name="T48" fmla="*/ 1980 w 2179"/>
                <a:gd name="T49" fmla="*/ 1732 h 2882"/>
                <a:gd name="T50" fmla="*/ 1706 w 2179"/>
                <a:gd name="T51" fmla="*/ 1217 h 28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79" h="2882">
                  <a:moveTo>
                    <a:pt x="2179" y="2738"/>
                  </a:moveTo>
                  <a:lnTo>
                    <a:pt x="2179" y="2738"/>
                  </a:lnTo>
                  <a:cubicBezTo>
                    <a:pt x="2179" y="2818"/>
                    <a:pt x="2114" y="2882"/>
                    <a:pt x="2034" y="2882"/>
                  </a:cubicBezTo>
                  <a:lnTo>
                    <a:pt x="145" y="2882"/>
                  </a:lnTo>
                  <a:cubicBezTo>
                    <a:pt x="65" y="2882"/>
                    <a:pt x="0" y="2818"/>
                    <a:pt x="0" y="2738"/>
                  </a:cubicBezTo>
                  <a:lnTo>
                    <a:pt x="0" y="145"/>
                  </a:lnTo>
                  <a:cubicBezTo>
                    <a:pt x="0" y="66"/>
                    <a:pt x="65" y="0"/>
                    <a:pt x="145" y="0"/>
                  </a:cubicBezTo>
                  <a:lnTo>
                    <a:pt x="2034" y="0"/>
                  </a:lnTo>
                  <a:cubicBezTo>
                    <a:pt x="2114" y="0"/>
                    <a:pt x="2179" y="66"/>
                    <a:pt x="2179" y="145"/>
                  </a:cubicBezTo>
                  <a:lnTo>
                    <a:pt x="2179" y="2738"/>
                  </a:lnTo>
                  <a:close/>
                  <a:moveTo>
                    <a:pt x="1706" y="1217"/>
                  </a:moveTo>
                  <a:lnTo>
                    <a:pt x="1706" y="1217"/>
                  </a:lnTo>
                  <a:lnTo>
                    <a:pt x="1107" y="507"/>
                  </a:lnTo>
                  <a:lnTo>
                    <a:pt x="508" y="1217"/>
                  </a:lnTo>
                  <a:cubicBezTo>
                    <a:pt x="508" y="1217"/>
                    <a:pt x="236" y="1511"/>
                    <a:pt x="236" y="1730"/>
                  </a:cubicBezTo>
                  <a:cubicBezTo>
                    <a:pt x="236" y="1987"/>
                    <a:pt x="466" y="2140"/>
                    <a:pt x="672" y="2140"/>
                  </a:cubicBezTo>
                  <a:cubicBezTo>
                    <a:pt x="785" y="2140"/>
                    <a:pt x="857" y="2114"/>
                    <a:pt x="911" y="2089"/>
                  </a:cubicBezTo>
                  <a:cubicBezTo>
                    <a:pt x="912" y="2082"/>
                    <a:pt x="1025" y="1855"/>
                    <a:pt x="1087" y="1348"/>
                  </a:cubicBezTo>
                  <a:cubicBezTo>
                    <a:pt x="1129" y="1010"/>
                    <a:pt x="1107" y="684"/>
                    <a:pt x="1107" y="684"/>
                  </a:cubicBezTo>
                  <a:cubicBezTo>
                    <a:pt x="1107" y="684"/>
                    <a:pt x="1214" y="986"/>
                    <a:pt x="1216" y="1384"/>
                  </a:cubicBezTo>
                  <a:cubicBezTo>
                    <a:pt x="1216" y="1782"/>
                    <a:pt x="997" y="2338"/>
                    <a:pt x="936" y="2400"/>
                  </a:cubicBezTo>
                  <a:lnTo>
                    <a:pt x="1280" y="2400"/>
                  </a:lnTo>
                  <a:cubicBezTo>
                    <a:pt x="1150" y="2295"/>
                    <a:pt x="1140" y="2093"/>
                    <a:pt x="1205" y="2093"/>
                  </a:cubicBezTo>
                  <a:cubicBezTo>
                    <a:pt x="1268" y="2093"/>
                    <a:pt x="1338" y="2162"/>
                    <a:pt x="1544" y="2164"/>
                  </a:cubicBezTo>
                  <a:cubicBezTo>
                    <a:pt x="1752" y="2164"/>
                    <a:pt x="1980" y="1987"/>
                    <a:pt x="1980" y="1732"/>
                  </a:cubicBezTo>
                  <a:cubicBezTo>
                    <a:pt x="1980" y="1513"/>
                    <a:pt x="1706" y="1217"/>
                    <a:pt x="1706" y="1217"/>
                  </a:cubicBezTo>
                  <a:close/>
                </a:path>
              </a:pathLst>
            </a:custGeom>
            <a:solidFill>
              <a:srgbClr val="71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9" name="Freeform 25"/>
            <p:cNvSpPr>
              <a:spLocks noEditPoints="1"/>
            </p:cNvSpPr>
            <p:nvPr/>
          </p:nvSpPr>
          <p:spPr bwMode="auto">
            <a:xfrm>
              <a:off x="974725" y="5810251"/>
              <a:ext cx="328613" cy="230188"/>
            </a:xfrm>
            <a:custGeom>
              <a:avLst/>
              <a:gdLst>
                <a:gd name="T0" fmla="*/ 397 w 1522"/>
                <a:gd name="T1" fmla="*/ 0 h 1068"/>
                <a:gd name="T2" fmla="*/ 0 w 1522"/>
                <a:gd name="T3" fmla="*/ 1057 h 1068"/>
                <a:gd name="T4" fmla="*/ 137 w 1522"/>
                <a:gd name="T5" fmla="*/ 1057 h 1068"/>
                <a:gd name="T6" fmla="*/ 209 w 1522"/>
                <a:gd name="T7" fmla="*/ 851 h 1068"/>
                <a:gd name="T8" fmla="*/ 419 w 1522"/>
                <a:gd name="T9" fmla="*/ 851 h 1068"/>
                <a:gd name="T10" fmla="*/ 426 w 1522"/>
                <a:gd name="T11" fmla="*/ 1057 h 1068"/>
                <a:gd name="T12" fmla="*/ 567 w 1522"/>
                <a:gd name="T13" fmla="*/ 1057 h 1068"/>
                <a:gd name="T14" fmla="*/ 507 w 1522"/>
                <a:gd name="T15" fmla="*/ 0 h 1068"/>
                <a:gd name="T16" fmla="*/ 397 w 1522"/>
                <a:gd name="T17" fmla="*/ 0 h 1068"/>
                <a:gd name="T18" fmla="*/ 416 w 1522"/>
                <a:gd name="T19" fmla="*/ 741 h 1068"/>
                <a:gd name="T20" fmla="*/ 248 w 1522"/>
                <a:gd name="T21" fmla="*/ 741 h 1068"/>
                <a:gd name="T22" fmla="*/ 416 w 1522"/>
                <a:gd name="T23" fmla="*/ 205 h 1068"/>
                <a:gd name="T24" fmla="*/ 419 w 1522"/>
                <a:gd name="T25" fmla="*/ 205 h 1068"/>
                <a:gd name="T26" fmla="*/ 412 w 1522"/>
                <a:gd name="T27" fmla="*/ 589 h 1068"/>
                <a:gd name="T28" fmla="*/ 416 w 1522"/>
                <a:gd name="T29" fmla="*/ 741 h 1068"/>
                <a:gd name="T30" fmla="*/ 1041 w 1522"/>
                <a:gd name="T31" fmla="*/ 362 h 1068"/>
                <a:gd name="T32" fmla="*/ 939 w 1522"/>
                <a:gd name="T33" fmla="*/ 338 h 1068"/>
                <a:gd name="T34" fmla="*/ 670 w 1522"/>
                <a:gd name="T35" fmla="*/ 709 h 1068"/>
                <a:gd name="T36" fmla="*/ 823 w 1522"/>
                <a:gd name="T37" fmla="*/ 1068 h 1068"/>
                <a:gd name="T38" fmla="*/ 933 w 1522"/>
                <a:gd name="T39" fmla="*/ 1040 h 1068"/>
                <a:gd name="T40" fmla="*/ 953 w 1522"/>
                <a:gd name="T41" fmla="*/ 918 h 1068"/>
                <a:gd name="T42" fmla="*/ 881 w 1522"/>
                <a:gd name="T43" fmla="*/ 945 h 1068"/>
                <a:gd name="T44" fmla="*/ 807 w 1522"/>
                <a:gd name="T45" fmla="*/ 697 h 1068"/>
                <a:gd name="T46" fmla="*/ 960 w 1522"/>
                <a:gd name="T47" fmla="*/ 461 h 1068"/>
                <a:gd name="T48" fmla="*/ 1017 w 1522"/>
                <a:gd name="T49" fmla="*/ 495 h 1068"/>
                <a:gd name="T50" fmla="*/ 1020 w 1522"/>
                <a:gd name="T51" fmla="*/ 495 h 1068"/>
                <a:gd name="T52" fmla="*/ 1041 w 1522"/>
                <a:gd name="T53" fmla="*/ 362 h 1068"/>
                <a:gd name="T54" fmla="*/ 1207 w 1522"/>
                <a:gd name="T55" fmla="*/ 635 h 1068"/>
                <a:gd name="T56" fmla="*/ 1312 w 1522"/>
                <a:gd name="T57" fmla="*/ 456 h 1068"/>
                <a:gd name="T58" fmla="*/ 1363 w 1522"/>
                <a:gd name="T59" fmla="*/ 635 h 1068"/>
                <a:gd name="T60" fmla="*/ 1207 w 1522"/>
                <a:gd name="T61" fmla="*/ 635 h 1068"/>
                <a:gd name="T62" fmla="*/ 1483 w 1522"/>
                <a:gd name="T63" fmla="*/ 729 h 1068"/>
                <a:gd name="T64" fmla="*/ 1485 w 1522"/>
                <a:gd name="T65" fmla="*/ 708 h 1068"/>
                <a:gd name="T66" fmla="*/ 1330 w 1522"/>
                <a:gd name="T67" fmla="*/ 338 h 1068"/>
                <a:gd name="T68" fmla="*/ 1059 w 1522"/>
                <a:gd name="T69" fmla="*/ 708 h 1068"/>
                <a:gd name="T70" fmla="*/ 1219 w 1522"/>
                <a:gd name="T71" fmla="*/ 1068 h 1068"/>
                <a:gd name="T72" fmla="*/ 1464 w 1522"/>
                <a:gd name="T73" fmla="*/ 819 h 1068"/>
                <a:gd name="T74" fmla="*/ 1342 w 1522"/>
                <a:gd name="T75" fmla="*/ 819 h 1068"/>
                <a:gd name="T76" fmla="*/ 1239 w 1522"/>
                <a:gd name="T77" fmla="*/ 950 h 1068"/>
                <a:gd name="T78" fmla="*/ 1191 w 1522"/>
                <a:gd name="T79" fmla="*/ 729 h 1068"/>
                <a:gd name="T80" fmla="*/ 1483 w 1522"/>
                <a:gd name="T81" fmla="*/ 729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2" h="1068">
                  <a:moveTo>
                    <a:pt x="397" y="0"/>
                  </a:moveTo>
                  <a:lnTo>
                    <a:pt x="0" y="1057"/>
                  </a:lnTo>
                  <a:lnTo>
                    <a:pt x="137" y="1057"/>
                  </a:lnTo>
                  <a:lnTo>
                    <a:pt x="209" y="851"/>
                  </a:lnTo>
                  <a:lnTo>
                    <a:pt x="419" y="851"/>
                  </a:lnTo>
                  <a:lnTo>
                    <a:pt x="426" y="1057"/>
                  </a:lnTo>
                  <a:lnTo>
                    <a:pt x="567" y="1057"/>
                  </a:lnTo>
                  <a:lnTo>
                    <a:pt x="507" y="0"/>
                  </a:lnTo>
                  <a:lnTo>
                    <a:pt x="397" y="0"/>
                  </a:lnTo>
                  <a:close/>
                  <a:moveTo>
                    <a:pt x="416" y="741"/>
                  </a:moveTo>
                  <a:lnTo>
                    <a:pt x="248" y="741"/>
                  </a:lnTo>
                  <a:lnTo>
                    <a:pt x="416" y="205"/>
                  </a:lnTo>
                  <a:lnTo>
                    <a:pt x="419" y="205"/>
                  </a:lnTo>
                  <a:lnTo>
                    <a:pt x="412" y="589"/>
                  </a:lnTo>
                  <a:lnTo>
                    <a:pt x="416" y="741"/>
                  </a:lnTo>
                  <a:close/>
                  <a:moveTo>
                    <a:pt x="1041" y="362"/>
                  </a:moveTo>
                  <a:cubicBezTo>
                    <a:pt x="1008" y="345"/>
                    <a:pt x="978" y="338"/>
                    <a:pt x="939" y="338"/>
                  </a:cubicBezTo>
                  <a:cubicBezTo>
                    <a:pt x="745" y="338"/>
                    <a:pt x="694" y="563"/>
                    <a:pt x="670" y="709"/>
                  </a:cubicBezTo>
                  <a:cubicBezTo>
                    <a:pt x="647" y="849"/>
                    <a:pt x="636" y="1068"/>
                    <a:pt x="823" y="1068"/>
                  </a:cubicBezTo>
                  <a:cubicBezTo>
                    <a:pt x="862" y="1068"/>
                    <a:pt x="897" y="1060"/>
                    <a:pt x="933" y="1040"/>
                  </a:cubicBezTo>
                  <a:lnTo>
                    <a:pt x="953" y="918"/>
                  </a:lnTo>
                  <a:cubicBezTo>
                    <a:pt x="929" y="933"/>
                    <a:pt x="911" y="945"/>
                    <a:pt x="881" y="945"/>
                  </a:cubicBezTo>
                  <a:cubicBezTo>
                    <a:pt x="771" y="945"/>
                    <a:pt x="796" y="768"/>
                    <a:pt x="807" y="697"/>
                  </a:cubicBezTo>
                  <a:cubicBezTo>
                    <a:pt x="818" y="621"/>
                    <a:pt x="846" y="463"/>
                    <a:pt x="960" y="461"/>
                  </a:cubicBezTo>
                  <a:cubicBezTo>
                    <a:pt x="989" y="463"/>
                    <a:pt x="1006" y="474"/>
                    <a:pt x="1017" y="495"/>
                  </a:cubicBezTo>
                  <a:lnTo>
                    <a:pt x="1020" y="495"/>
                  </a:lnTo>
                  <a:lnTo>
                    <a:pt x="1041" y="362"/>
                  </a:lnTo>
                  <a:close/>
                  <a:moveTo>
                    <a:pt x="1207" y="635"/>
                  </a:moveTo>
                  <a:cubicBezTo>
                    <a:pt x="1215" y="580"/>
                    <a:pt x="1229" y="456"/>
                    <a:pt x="1312" y="456"/>
                  </a:cubicBezTo>
                  <a:cubicBezTo>
                    <a:pt x="1392" y="456"/>
                    <a:pt x="1372" y="580"/>
                    <a:pt x="1363" y="635"/>
                  </a:cubicBezTo>
                  <a:lnTo>
                    <a:pt x="1207" y="635"/>
                  </a:lnTo>
                  <a:close/>
                  <a:moveTo>
                    <a:pt x="1483" y="729"/>
                  </a:moveTo>
                  <a:lnTo>
                    <a:pt x="1485" y="708"/>
                  </a:lnTo>
                  <a:cubicBezTo>
                    <a:pt x="1509" y="562"/>
                    <a:pt x="1522" y="338"/>
                    <a:pt x="1330" y="338"/>
                  </a:cubicBezTo>
                  <a:cubicBezTo>
                    <a:pt x="1135" y="338"/>
                    <a:pt x="1083" y="563"/>
                    <a:pt x="1059" y="708"/>
                  </a:cubicBezTo>
                  <a:cubicBezTo>
                    <a:pt x="1036" y="858"/>
                    <a:pt x="1022" y="1068"/>
                    <a:pt x="1219" y="1068"/>
                  </a:cubicBezTo>
                  <a:cubicBezTo>
                    <a:pt x="1368" y="1068"/>
                    <a:pt x="1443" y="949"/>
                    <a:pt x="1464" y="819"/>
                  </a:cubicBezTo>
                  <a:lnTo>
                    <a:pt x="1342" y="819"/>
                  </a:lnTo>
                  <a:cubicBezTo>
                    <a:pt x="1334" y="873"/>
                    <a:pt x="1309" y="950"/>
                    <a:pt x="1239" y="950"/>
                  </a:cubicBezTo>
                  <a:cubicBezTo>
                    <a:pt x="1153" y="950"/>
                    <a:pt x="1181" y="788"/>
                    <a:pt x="1191" y="729"/>
                  </a:cubicBezTo>
                  <a:lnTo>
                    <a:pt x="1483" y="729"/>
                  </a:lnTo>
                  <a:close/>
                </a:path>
              </a:pathLst>
            </a:custGeom>
            <a:solidFill>
              <a:srgbClr val="737373"/>
            </a:solidFill>
            <a:ln w="3175" cap="flat">
              <a:solidFill>
                <a:srgbClr val="737373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04" name="Freeform 28"/>
            <p:cNvSpPr>
              <a:spLocks noEditPoints="1"/>
            </p:cNvSpPr>
            <p:nvPr/>
          </p:nvSpPr>
          <p:spPr bwMode="auto">
            <a:xfrm>
              <a:off x="984250" y="6072188"/>
              <a:ext cx="609600" cy="273050"/>
            </a:xfrm>
            <a:custGeom>
              <a:avLst/>
              <a:gdLst>
                <a:gd name="T0" fmla="*/ 0 w 2819"/>
                <a:gd name="T1" fmla="*/ 0 h 1270"/>
                <a:gd name="T2" fmla="*/ 150 w 2819"/>
                <a:gd name="T3" fmla="*/ 85 h 1270"/>
                <a:gd name="T4" fmla="*/ 243 w 2819"/>
                <a:gd name="T5" fmla="*/ 999 h 1270"/>
                <a:gd name="T6" fmla="*/ 393 w 2819"/>
                <a:gd name="T7" fmla="*/ 85 h 1270"/>
                <a:gd name="T8" fmla="*/ 468 w 2819"/>
                <a:gd name="T9" fmla="*/ 319 h 1270"/>
                <a:gd name="T10" fmla="*/ 382 w 2819"/>
                <a:gd name="T11" fmla="*/ 999 h 1270"/>
                <a:gd name="T12" fmla="*/ 468 w 2819"/>
                <a:gd name="T13" fmla="*/ 603 h 1270"/>
                <a:gd name="T14" fmla="*/ 584 w 2819"/>
                <a:gd name="T15" fmla="*/ 409 h 1270"/>
                <a:gd name="T16" fmla="*/ 471 w 2819"/>
                <a:gd name="T17" fmla="*/ 409 h 1270"/>
                <a:gd name="T18" fmla="*/ 468 w 2819"/>
                <a:gd name="T19" fmla="*/ 319 h 1270"/>
                <a:gd name="T20" fmla="*/ 820 w 2819"/>
                <a:gd name="T21" fmla="*/ 940 h 1270"/>
                <a:gd name="T22" fmla="*/ 824 w 2819"/>
                <a:gd name="T23" fmla="*/ 379 h 1270"/>
                <a:gd name="T24" fmla="*/ 997 w 2819"/>
                <a:gd name="T25" fmla="*/ 319 h 1270"/>
                <a:gd name="T26" fmla="*/ 911 w 2819"/>
                <a:gd name="T27" fmla="*/ 366 h 1270"/>
                <a:gd name="T28" fmla="*/ 804 w 2819"/>
                <a:gd name="T29" fmla="*/ 309 h 1270"/>
                <a:gd name="T30" fmla="*/ 796 w 2819"/>
                <a:gd name="T31" fmla="*/ 1010 h 1270"/>
                <a:gd name="T32" fmla="*/ 911 w 2819"/>
                <a:gd name="T33" fmla="*/ 946 h 1270"/>
                <a:gd name="T34" fmla="*/ 997 w 2819"/>
                <a:gd name="T35" fmla="*/ 999 h 1270"/>
                <a:gd name="T36" fmla="*/ 1203 w 2819"/>
                <a:gd name="T37" fmla="*/ 319 h 1270"/>
                <a:gd name="T38" fmla="*/ 1117 w 2819"/>
                <a:gd name="T39" fmla="*/ 999 h 1270"/>
                <a:gd name="T40" fmla="*/ 1203 w 2819"/>
                <a:gd name="T41" fmla="*/ 319 h 1270"/>
                <a:gd name="T42" fmla="*/ 1160 w 2819"/>
                <a:gd name="T43" fmla="*/ 54 h 1270"/>
                <a:gd name="T44" fmla="*/ 1160 w 2819"/>
                <a:gd name="T45" fmla="*/ 183 h 1270"/>
                <a:gd name="T46" fmla="*/ 1408 w 2819"/>
                <a:gd name="T47" fmla="*/ 319 h 1270"/>
                <a:gd name="T48" fmla="*/ 1322 w 2819"/>
                <a:gd name="T49" fmla="*/ 999 h 1270"/>
                <a:gd name="T50" fmla="*/ 1408 w 2819"/>
                <a:gd name="T51" fmla="*/ 558 h 1270"/>
                <a:gd name="T52" fmla="*/ 1587 w 2819"/>
                <a:gd name="T53" fmla="*/ 522 h 1270"/>
                <a:gd name="T54" fmla="*/ 1673 w 2819"/>
                <a:gd name="T55" fmla="*/ 999 h 1270"/>
                <a:gd name="T56" fmla="*/ 1542 w 2819"/>
                <a:gd name="T57" fmla="*/ 309 h 1270"/>
                <a:gd name="T58" fmla="*/ 1408 w 2819"/>
                <a:gd name="T59" fmla="*/ 319 h 1270"/>
                <a:gd name="T60" fmla="*/ 1793 w 2819"/>
                <a:gd name="T61" fmla="*/ 319 h 1270"/>
                <a:gd name="T62" fmla="*/ 1879 w 2819"/>
                <a:gd name="T63" fmla="*/ 999 h 1270"/>
                <a:gd name="T64" fmla="*/ 1900 w 2819"/>
                <a:gd name="T65" fmla="*/ 118 h 1270"/>
                <a:gd name="T66" fmla="*/ 1771 w 2819"/>
                <a:gd name="T67" fmla="*/ 118 h 1270"/>
                <a:gd name="T68" fmla="*/ 1900 w 2819"/>
                <a:gd name="T69" fmla="*/ 118 h 1270"/>
                <a:gd name="T70" fmla="*/ 1998 w 2819"/>
                <a:gd name="T71" fmla="*/ 319 h 1270"/>
                <a:gd name="T72" fmla="*/ 2084 w 2819"/>
                <a:gd name="T73" fmla="*/ 999 h 1270"/>
                <a:gd name="T74" fmla="*/ 2186 w 2819"/>
                <a:gd name="T75" fmla="*/ 379 h 1270"/>
                <a:gd name="T76" fmla="*/ 2263 w 2819"/>
                <a:gd name="T77" fmla="*/ 999 h 1270"/>
                <a:gd name="T78" fmla="*/ 2349 w 2819"/>
                <a:gd name="T79" fmla="*/ 513 h 1270"/>
                <a:gd name="T80" fmla="*/ 2084 w 2819"/>
                <a:gd name="T81" fmla="*/ 374 h 1270"/>
                <a:gd name="T82" fmla="*/ 2538 w 2819"/>
                <a:gd name="T83" fmla="*/ 671 h 1270"/>
                <a:gd name="T84" fmla="*/ 2740 w 2819"/>
                <a:gd name="T85" fmla="*/ 647 h 1270"/>
                <a:gd name="T86" fmla="*/ 2538 w 2819"/>
                <a:gd name="T87" fmla="*/ 671 h 1270"/>
                <a:gd name="T88" fmla="*/ 2733 w 2819"/>
                <a:gd name="T89" fmla="*/ 319 h 1270"/>
                <a:gd name="T90" fmla="*/ 2730 w 2819"/>
                <a:gd name="T91" fmla="*/ 366 h 1270"/>
                <a:gd name="T92" fmla="*/ 2449 w 2819"/>
                <a:gd name="T93" fmla="*/ 644 h 1270"/>
                <a:gd name="T94" fmla="*/ 2731 w 2819"/>
                <a:gd name="T95" fmla="*/ 952 h 1270"/>
                <a:gd name="T96" fmla="*/ 2642 w 2819"/>
                <a:gd name="T97" fmla="*/ 1189 h 1270"/>
                <a:gd name="T98" fmla="*/ 2551 w 2819"/>
                <a:gd name="T99" fmla="*/ 1056 h 1270"/>
                <a:gd name="T100" fmla="*/ 2466 w 2819"/>
                <a:gd name="T101" fmla="*/ 1082 h 1270"/>
                <a:gd name="T102" fmla="*/ 2819 w 2819"/>
                <a:gd name="T103" fmla="*/ 1025 h 1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19" h="1270">
                  <a:moveTo>
                    <a:pt x="393" y="0"/>
                  </a:moveTo>
                  <a:lnTo>
                    <a:pt x="0" y="0"/>
                  </a:lnTo>
                  <a:lnTo>
                    <a:pt x="0" y="85"/>
                  </a:lnTo>
                  <a:lnTo>
                    <a:pt x="150" y="85"/>
                  </a:lnTo>
                  <a:lnTo>
                    <a:pt x="150" y="999"/>
                  </a:lnTo>
                  <a:lnTo>
                    <a:pt x="243" y="999"/>
                  </a:lnTo>
                  <a:lnTo>
                    <a:pt x="243" y="85"/>
                  </a:lnTo>
                  <a:lnTo>
                    <a:pt x="393" y="85"/>
                  </a:lnTo>
                  <a:lnTo>
                    <a:pt x="393" y="0"/>
                  </a:lnTo>
                  <a:close/>
                  <a:moveTo>
                    <a:pt x="468" y="319"/>
                  </a:moveTo>
                  <a:lnTo>
                    <a:pt x="382" y="319"/>
                  </a:lnTo>
                  <a:lnTo>
                    <a:pt x="382" y="999"/>
                  </a:lnTo>
                  <a:lnTo>
                    <a:pt x="468" y="999"/>
                  </a:lnTo>
                  <a:lnTo>
                    <a:pt x="468" y="603"/>
                  </a:lnTo>
                  <a:cubicBezTo>
                    <a:pt x="468" y="494"/>
                    <a:pt x="478" y="408"/>
                    <a:pt x="566" y="408"/>
                  </a:cubicBezTo>
                  <a:lnTo>
                    <a:pt x="584" y="409"/>
                  </a:lnTo>
                  <a:lnTo>
                    <a:pt x="584" y="309"/>
                  </a:lnTo>
                  <a:cubicBezTo>
                    <a:pt x="527" y="307"/>
                    <a:pt x="489" y="362"/>
                    <a:pt x="471" y="409"/>
                  </a:cubicBezTo>
                  <a:lnTo>
                    <a:pt x="468" y="409"/>
                  </a:lnTo>
                  <a:lnTo>
                    <a:pt x="468" y="319"/>
                  </a:lnTo>
                  <a:close/>
                  <a:moveTo>
                    <a:pt x="919" y="648"/>
                  </a:moveTo>
                  <a:cubicBezTo>
                    <a:pt x="919" y="862"/>
                    <a:pt x="903" y="940"/>
                    <a:pt x="820" y="940"/>
                  </a:cubicBezTo>
                  <a:cubicBezTo>
                    <a:pt x="769" y="940"/>
                    <a:pt x="723" y="927"/>
                    <a:pt x="723" y="645"/>
                  </a:cubicBezTo>
                  <a:cubicBezTo>
                    <a:pt x="723" y="530"/>
                    <a:pt x="728" y="379"/>
                    <a:pt x="824" y="379"/>
                  </a:cubicBezTo>
                  <a:cubicBezTo>
                    <a:pt x="908" y="379"/>
                    <a:pt x="919" y="501"/>
                    <a:pt x="919" y="648"/>
                  </a:cubicBezTo>
                  <a:close/>
                  <a:moveTo>
                    <a:pt x="997" y="319"/>
                  </a:moveTo>
                  <a:lnTo>
                    <a:pt x="911" y="319"/>
                  </a:lnTo>
                  <a:lnTo>
                    <a:pt x="911" y="366"/>
                  </a:lnTo>
                  <a:lnTo>
                    <a:pt x="908" y="366"/>
                  </a:lnTo>
                  <a:cubicBezTo>
                    <a:pt x="882" y="329"/>
                    <a:pt x="851" y="309"/>
                    <a:pt x="804" y="309"/>
                  </a:cubicBezTo>
                  <a:cubicBezTo>
                    <a:pt x="639" y="309"/>
                    <a:pt x="634" y="500"/>
                    <a:pt x="634" y="652"/>
                  </a:cubicBezTo>
                  <a:cubicBezTo>
                    <a:pt x="634" y="949"/>
                    <a:pt x="687" y="1010"/>
                    <a:pt x="796" y="1010"/>
                  </a:cubicBezTo>
                  <a:cubicBezTo>
                    <a:pt x="845" y="1010"/>
                    <a:pt x="883" y="985"/>
                    <a:pt x="908" y="946"/>
                  </a:cubicBezTo>
                  <a:lnTo>
                    <a:pt x="911" y="946"/>
                  </a:lnTo>
                  <a:lnTo>
                    <a:pt x="911" y="999"/>
                  </a:lnTo>
                  <a:lnTo>
                    <a:pt x="997" y="999"/>
                  </a:lnTo>
                  <a:lnTo>
                    <a:pt x="997" y="319"/>
                  </a:lnTo>
                  <a:close/>
                  <a:moveTo>
                    <a:pt x="1203" y="319"/>
                  </a:moveTo>
                  <a:lnTo>
                    <a:pt x="1117" y="319"/>
                  </a:lnTo>
                  <a:lnTo>
                    <a:pt x="1117" y="999"/>
                  </a:lnTo>
                  <a:lnTo>
                    <a:pt x="1203" y="999"/>
                  </a:lnTo>
                  <a:lnTo>
                    <a:pt x="1203" y="319"/>
                  </a:lnTo>
                  <a:close/>
                  <a:moveTo>
                    <a:pt x="1224" y="118"/>
                  </a:moveTo>
                  <a:cubicBezTo>
                    <a:pt x="1224" y="83"/>
                    <a:pt x="1195" y="54"/>
                    <a:pt x="1160" y="54"/>
                  </a:cubicBezTo>
                  <a:cubicBezTo>
                    <a:pt x="1124" y="54"/>
                    <a:pt x="1095" y="83"/>
                    <a:pt x="1095" y="118"/>
                  </a:cubicBezTo>
                  <a:cubicBezTo>
                    <a:pt x="1095" y="154"/>
                    <a:pt x="1124" y="183"/>
                    <a:pt x="1160" y="183"/>
                  </a:cubicBezTo>
                  <a:cubicBezTo>
                    <a:pt x="1195" y="183"/>
                    <a:pt x="1224" y="154"/>
                    <a:pt x="1224" y="118"/>
                  </a:cubicBezTo>
                  <a:close/>
                  <a:moveTo>
                    <a:pt x="1408" y="319"/>
                  </a:moveTo>
                  <a:lnTo>
                    <a:pt x="1322" y="319"/>
                  </a:lnTo>
                  <a:lnTo>
                    <a:pt x="1322" y="999"/>
                  </a:lnTo>
                  <a:lnTo>
                    <a:pt x="1408" y="999"/>
                  </a:lnTo>
                  <a:lnTo>
                    <a:pt x="1408" y="558"/>
                  </a:lnTo>
                  <a:cubicBezTo>
                    <a:pt x="1408" y="486"/>
                    <a:pt x="1412" y="379"/>
                    <a:pt x="1510" y="379"/>
                  </a:cubicBezTo>
                  <a:cubicBezTo>
                    <a:pt x="1582" y="379"/>
                    <a:pt x="1587" y="441"/>
                    <a:pt x="1587" y="522"/>
                  </a:cubicBezTo>
                  <a:lnTo>
                    <a:pt x="1587" y="999"/>
                  </a:lnTo>
                  <a:lnTo>
                    <a:pt x="1673" y="999"/>
                  </a:lnTo>
                  <a:lnTo>
                    <a:pt x="1673" y="513"/>
                  </a:lnTo>
                  <a:cubicBezTo>
                    <a:pt x="1673" y="420"/>
                    <a:pt x="1663" y="309"/>
                    <a:pt x="1542" y="309"/>
                  </a:cubicBezTo>
                  <a:cubicBezTo>
                    <a:pt x="1489" y="309"/>
                    <a:pt x="1443" y="334"/>
                    <a:pt x="1408" y="374"/>
                  </a:cubicBezTo>
                  <a:lnTo>
                    <a:pt x="1408" y="319"/>
                  </a:lnTo>
                  <a:close/>
                  <a:moveTo>
                    <a:pt x="1879" y="319"/>
                  </a:moveTo>
                  <a:lnTo>
                    <a:pt x="1793" y="319"/>
                  </a:lnTo>
                  <a:lnTo>
                    <a:pt x="1793" y="999"/>
                  </a:lnTo>
                  <a:lnTo>
                    <a:pt x="1879" y="999"/>
                  </a:lnTo>
                  <a:lnTo>
                    <a:pt x="1879" y="319"/>
                  </a:lnTo>
                  <a:close/>
                  <a:moveTo>
                    <a:pt x="1900" y="118"/>
                  </a:moveTo>
                  <a:cubicBezTo>
                    <a:pt x="1900" y="83"/>
                    <a:pt x="1871" y="54"/>
                    <a:pt x="1836" y="54"/>
                  </a:cubicBezTo>
                  <a:cubicBezTo>
                    <a:pt x="1801" y="54"/>
                    <a:pt x="1771" y="83"/>
                    <a:pt x="1771" y="118"/>
                  </a:cubicBezTo>
                  <a:cubicBezTo>
                    <a:pt x="1771" y="154"/>
                    <a:pt x="1801" y="183"/>
                    <a:pt x="1836" y="183"/>
                  </a:cubicBezTo>
                  <a:cubicBezTo>
                    <a:pt x="1871" y="183"/>
                    <a:pt x="1900" y="154"/>
                    <a:pt x="1900" y="118"/>
                  </a:cubicBezTo>
                  <a:close/>
                  <a:moveTo>
                    <a:pt x="2084" y="319"/>
                  </a:moveTo>
                  <a:lnTo>
                    <a:pt x="1998" y="319"/>
                  </a:lnTo>
                  <a:lnTo>
                    <a:pt x="1998" y="999"/>
                  </a:lnTo>
                  <a:lnTo>
                    <a:pt x="2084" y="999"/>
                  </a:lnTo>
                  <a:lnTo>
                    <a:pt x="2084" y="558"/>
                  </a:lnTo>
                  <a:cubicBezTo>
                    <a:pt x="2084" y="486"/>
                    <a:pt x="2088" y="379"/>
                    <a:pt x="2186" y="379"/>
                  </a:cubicBezTo>
                  <a:cubicBezTo>
                    <a:pt x="2258" y="379"/>
                    <a:pt x="2263" y="441"/>
                    <a:pt x="2263" y="522"/>
                  </a:cubicBezTo>
                  <a:lnTo>
                    <a:pt x="2263" y="999"/>
                  </a:lnTo>
                  <a:lnTo>
                    <a:pt x="2349" y="999"/>
                  </a:lnTo>
                  <a:lnTo>
                    <a:pt x="2349" y="513"/>
                  </a:lnTo>
                  <a:cubicBezTo>
                    <a:pt x="2349" y="420"/>
                    <a:pt x="2339" y="309"/>
                    <a:pt x="2218" y="309"/>
                  </a:cubicBezTo>
                  <a:cubicBezTo>
                    <a:pt x="2165" y="309"/>
                    <a:pt x="2119" y="334"/>
                    <a:pt x="2084" y="374"/>
                  </a:cubicBezTo>
                  <a:lnTo>
                    <a:pt x="2084" y="319"/>
                  </a:lnTo>
                  <a:close/>
                  <a:moveTo>
                    <a:pt x="2538" y="671"/>
                  </a:moveTo>
                  <a:cubicBezTo>
                    <a:pt x="2538" y="421"/>
                    <a:pt x="2576" y="379"/>
                    <a:pt x="2638" y="379"/>
                  </a:cubicBezTo>
                  <a:cubicBezTo>
                    <a:pt x="2733" y="379"/>
                    <a:pt x="2740" y="522"/>
                    <a:pt x="2740" y="647"/>
                  </a:cubicBezTo>
                  <a:cubicBezTo>
                    <a:pt x="2740" y="795"/>
                    <a:pt x="2737" y="929"/>
                    <a:pt x="2645" y="929"/>
                  </a:cubicBezTo>
                  <a:cubicBezTo>
                    <a:pt x="2536" y="929"/>
                    <a:pt x="2538" y="745"/>
                    <a:pt x="2538" y="671"/>
                  </a:cubicBezTo>
                  <a:close/>
                  <a:moveTo>
                    <a:pt x="2819" y="319"/>
                  </a:moveTo>
                  <a:lnTo>
                    <a:pt x="2733" y="319"/>
                  </a:lnTo>
                  <a:lnTo>
                    <a:pt x="2733" y="366"/>
                  </a:lnTo>
                  <a:lnTo>
                    <a:pt x="2730" y="366"/>
                  </a:lnTo>
                  <a:cubicBezTo>
                    <a:pt x="2705" y="330"/>
                    <a:pt x="2666" y="309"/>
                    <a:pt x="2620" y="309"/>
                  </a:cubicBezTo>
                  <a:cubicBezTo>
                    <a:pt x="2462" y="309"/>
                    <a:pt x="2449" y="530"/>
                    <a:pt x="2449" y="644"/>
                  </a:cubicBezTo>
                  <a:cubicBezTo>
                    <a:pt x="2449" y="765"/>
                    <a:pt x="2451" y="999"/>
                    <a:pt x="2621" y="999"/>
                  </a:cubicBezTo>
                  <a:cubicBezTo>
                    <a:pt x="2666" y="999"/>
                    <a:pt x="2702" y="985"/>
                    <a:pt x="2731" y="952"/>
                  </a:cubicBezTo>
                  <a:lnTo>
                    <a:pt x="2731" y="1031"/>
                  </a:lnTo>
                  <a:cubicBezTo>
                    <a:pt x="2731" y="1104"/>
                    <a:pt x="2739" y="1189"/>
                    <a:pt x="2642" y="1189"/>
                  </a:cubicBezTo>
                  <a:cubicBezTo>
                    <a:pt x="2568" y="1189"/>
                    <a:pt x="2551" y="1132"/>
                    <a:pt x="2551" y="1068"/>
                  </a:cubicBezTo>
                  <a:lnTo>
                    <a:pt x="2551" y="1056"/>
                  </a:lnTo>
                  <a:lnTo>
                    <a:pt x="2466" y="1056"/>
                  </a:lnTo>
                  <a:lnTo>
                    <a:pt x="2466" y="1082"/>
                  </a:lnTo>
                  <a:cubicBezTo>
                    <a:pt x="2466" y="1198"/>
                    <a:pt x="2522" y="1270"/>
                    <a:pt x="2641" y="1270"/>
                  </a:cubicBezTo>
                  <a:cubicBezTo>
                    <a:pt x="2813" y="1270"/>
                    <a:pt x="2819" y="1152"/>
                    <a:pt x="2819" y="1025"/>
                  </a:cubicBezTo>
                  <a:lnTo>
                    <a:pt x="2819" y="3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07" name="Freeform 31"/>
            <p:cNvSpPr>
              <a:spLocks noEditPoints="1"/>
            </p:cNvSpPr>
            <p:nvPr/>
          </p:nvSpPr>
          <p:spPr bwMode="auto">
            <a:xfrm>
              <a:off x="1951038" y="5981701"/>
              <a:ext cx="1514475" cy="350838"/>
            </a:xfrm>
            <a:custGeom>
              <a:avLst/>
              <a:gdLst>
                <a:gd name="T0" fmla="*/ 462 w 7007"/>
                <a:gd name="T1" fmla="*/ 224 h 1630"/>
                <a:gd name="T2" fmla="*/ 454 w 7007"/>
                <a:gd name="T3" fmla="*/ 1203 h 1630"/>
                <a:gd name="T4" fmla="*/ 0 w 7007"/>
                <a:gd name="T5" fmla="*/ 117 h 1630"/>
                <a:gd name="T6" fmla="*/ 401 w 7007"/>
                <a:gd name="T7" fmla="*/ 730 h 1630"/>
                <a:gd name="T8" fmla="*/ 157 w 7007"/>
                <a:gd name="T9" fmla="*/ 1159 h 1630"/>
                <a:gd name="T10" fmla="*/ 1038 w 7007"/>
                <a:gd name="T11" fmla="*/ 1277 h 1630"/>
                <a:gd name="T12" fmla="*/ 733 w 7007"/>
                <a:gd name="T13" fmla="*/ 596 h 1630"/>
                <a:gd name="T14" fmla="*/ 1154 w 7007"/>
                <a:gd name="T15" fmla="*/ 929 h 1630"/>
                <a:gd name="T16" fmla="*/ 1012 w 7007"/>
                <a:gd name="T17" fmla="*/ 1030 h 1630"/>
                <a:gd name="T18" fmla="*/ 848 w 7007"/>
                <a:gd name="T19" fmla="*/ 661 h 1630"/>
                <a:gd name="T20" fmla="*/ 1593 w 7007"/>
                <a:gd name="T21" fmla="*/ 671 h 1630"/>
                <a:gd name="T22" fmla="*/ 1519 w 7007"/>
                <a:gd name="T23" fmla="*/ 1172 h 1630"/>
                <a:gd name="T24" fmla="*/ 1241 w 7007"/>
                <a:gd name="T25" fmla="*/ 909 h 1630"/>
                <a:gd name="T26" fmla="*/ 1922 w 7007"/>
                <a:gd name="T27" fmla="*/ 494 h 1630"/>
                <a:gd name="T28" fmla="*/ 1735 w 7007"/>
                <a:gd name="T29" fmla="*/ 1210 h 1630"/>
                <a:gd name="T30" fmla="*/ 1927 w 7007"/>
                <a:gd name="T31" fmla="*/ 627 h 1630"/>
                <a:gd name="T32" fmla="*/ 1927 w 7007"/>
                <a:gd name="T33" fmla="*/ 1173 h 1630"/>
                <a:gd name="T34" fmla="*/ 1927 w 7007"/>
                <a:gd name="T35" fmla="*/ 627 h 1630"/>
                <a:gd name="T36" fmla="*/ 2599 w 7007"/>
                <a:gd name="T37" fmla="*/ 1195 h 1630"/>
                <a:gd name="T38" fmla="*/ 2264 w 7007"/>
                <a:gd name="T39" fmla="*/ 893 h 1630"/>
                <a:gd name="T40" fmla="*/ 2599 w 7007"/>
                <a:gd name="T41" fmla="*/ 596 h 1630"/>
                <a:gd name="T42" fmla="*/ 2436 w 7007"/>
                <a:gd name="T43" fmla="*/ 688 h 1630"/>
                <a:gd name="T44" fmla="*/ 2581 w 7007"/>
                <a:gd name="T45" fmla="*/ 1113 h 1630"/>
                <a:gd name="T46" fmla="*/ 2896 w 7007"/>
                <a:gd name="T47" fmla="*/ 506 h 1630"/>
                <a:gd name="T48" fmla="*/ 2896 w 7007"/>
                <a:gd name="T49" fmla="*/ 506 h 1630"/>
                <a:gd name="T50" fmla="*/ 3034 w 7007"/>
                <a:gd name="T51" fmla="*/ 339 h 1630"/>
                <a:gd name="T52" fmla="*/ 2894 w 7007"/>
                <a:gd name="T53" fmla="*/ 199 h 1630"/>
                <a:gd name="T54" fmla="*/ 3343 w 7007"/>
                <a:gd name="T55" fmla="*/ 597 h 1630"/>
                <a:gd name="T56" fmla="*/ 3648 w 7007"/>
                <a:gd name="T57" fmla="*/ 582 h 1630"/>
                <a:gd name="T58" fmla="*/ 3518 w 7007"/>
                <a:gd name="T59" fmla="*/ 768 h 1630"/>
                <a:gd name="T60" fmla="*/ 3343 w 7007"/>
                <a:gd name="T61" fmla="*/ 786 h 1630"/>
                <a:gd name="T62" fmla="*/ 4120 w 7007"/>
                <a:gd name="T63" fmla="*/ 506 h 1630"/>
                <a:gd name="T64" fmla="*/ 4169 w 7007"/>
                <a:gd name="T65" fmla="*/ 1597 h 1630"/>
                <a:gd name="T66" fmla="*/ 3796 w 7007"/>
                <a:gd name="T67" fmla="*/ 1380 h 1630"/>
                <a:gd name="T68" fmla="*/ 4120 w 7007"/>
                <a:gd name="T69" fmla="*/ 1354 h 1630"/>
                <a:gd name="T70" fmla="*/ 3895 w 7007"/>
                <a:gd name="T71" fmla="*/ 1286 h 1630"/>
                <a:gd name="T72" fmla="*/ 3977 w 7007"/>
                <a:gd name="T73" fmla="*/ 494 h 1630"/>
                <a:gd name="T74" fmla="*/ 4025 w 7007"/>
                <a:gd name="T75" fmla="*/ 627 h 1630"/>
                <a:gd name="T76" fmla="*/ 4034 w 7007"/>
                <a:gd name="T77" fmla="*/ 1177 h 1630"/>
                <a:gd name="T78" fmla="*/ 4025 w 7007"/>
                <a:gd name="T79" fmla="*/ 627 h 1630"/>
                <a:gd name="T80" fmla="*/ 4961 w 7007"/>
                <a:gd name="T81" fmla="*/ 257 h 1630"/>
                <a:gd name="T82" fmla="*/ 4621 w 7007"/>
                <a:gd name="T83" fmla="*/ 257 h 1630"/>
                <a:gd name="T84" fmla="*/ 5468 w 7007"/>
                <a:gd name="T85" fmla="*/ 1297 h 1630"/>
                <a:gd name="T86" fmla="*/ 5179 w 7007"/>
                <a:gd name="T87" fmla="*/ 1209 h 1630"/>
                <a:gd name="T88" fmla="*/ 5323 w 7007"/>
                <a:gd name="T89" fmla="*/ 494 h 1630"/>
                <a:gd name="T90" fmla="*/ 5615 w 7007"/>
                <a:gd name="T91" fmla="*/ 506 h 1630"/>
                <a:gd name="T92" fmla="*/ 5304 w 7007"/>
                <a:gd name="T93" fmla="*/ 1114 h 1630"/>
                <a:gd name="T94" fmla="*/ 5450 w 7007"/>
                <a:gd name="T95" fmla="*/ 691 h 1630"/>
                <a:gd name="T96" fmla="*/ 5914 w 7007"/>
                <a:gd name="T97" fmla="*/ 1297 h 1630"/>
                <a:gd name="T98" fmla="*/ 6212 w 7007"/>
                <a:gd name="T99" fmla="*/ 0 h 1630"/>
                <a:gd name="T100" fmla="*/ 6361 w 7007"/>
                <a:gd name="T101" fmla="*/ 858 h 1630"/>
                <a:gd name="T102" fmla="*/ 6212 w 7007"/>
                <a:gd name="T103" fmla="*/ 1297 h 1630"/>
                <a:gd name="T104" fmla="*/ 6970 w 7007"/>
                <a:gd name="T105" fmla="*/ 659 h 1630"/>
                <a:gd name="T106" fmla="*/ 6787 w 7007"/>
                <a:gd name="T107" fmla="*/ 769 h 1630"/>
                <a:gd name="T108" fmla="*/ 6954 w 7007"/>
                <a:gd name="T109" fmla="*/ 1235 h 1630"/>
                <a:gd name="T110" fmla="*/ 6651 w 7007"/>
                <a:gd name="T111" fmla="*/ 1131 h 1630"/>
                <a:gd name="T112" fmla="*/ 6854 w 7007"/>
                <a:gd name="T113" fmla="*/ 1014 h 1630"/>
                <a:gd name="T114" fmla="*/ 6684 w 7007"/>
                <a:gd name="T115" fmla="*/ 547 h 1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007" h="1630">
                  <a:moveTo>
                    <a:pt x="0" y="117"/>
                  </a:moveTo>
                  <a:lnTo>
                    <a:pt x="194" y="117"/>
                  </a:lnTo>
                  <a:cubicBezTo>
                    <a:pt x="262" y="117"/>
                    <a:pt x="315" y="125"/>
                    <a:pt x="355" y="141"/>
                  </a:cubicBezTo>
                  <a:cubicBezTo>
                    <a:pt x="395" y="157"/>
                    <a:pt x="430" y="185"/>
                    <a:pt x="462" y="224"/>
                  </a:cubicBezTo>
                  <a:cubicBezTo>
                    <a:pt x="500" y="274"/>
                    <a:pt x="527" y="337"/>
                    <a:pt x="544" y="413"/>
                  </a:cubicBezTo>
                  <a:cubicBezTo>
                    <a:pt x="560" y="489"/>
                    <a:pt x="568" y="593"/>
                    <a:pt x="568" y="723"/>
                  </a:cubicBezTo>
                  <a:cubicBezTo>
                    <a:pt x="568" y="847"/>
                    <a:pt x="559" y="948"/>
                    <a:pt x="541" y="1024"/>
                  </a:cubicBezTo>
                  <a:cubicBezTo>
                    <a:pt x="522" y="1099"/>
                    <a:pt x="493" y="1159"/>
                    <a:pt x="454" y="1203"/>
                  </a:cubicBezTo>
                  <a:cubicBezTo>
                    <a:pt x="422" y="1237"/>
                    <a:pt x="381" y="1261"/>
                    <a:pt x="332" y="1276"/>
                  </a:cubicBezTo>
                  <a:cubicBezTo>
                    <a:pt x="283" y="1290"/>
                    <a:pt x="214" y="1297"/>
                    <a:pt x="127" y="1297"/>
                  </a:cubicBezTo>
                  <a:lnTo>
                    <a:pt x="0" y="1297"/>
                  </a:lnTo>
                  <a:lnTo>
                    <a:pt x="0" y="117"/>
                  </a:lnTo>
                  <a:close/>
                  <a:moveTo>
                    <a:pt x="157" y="1159"/>
                  </a:moveTo>
                  <a:cubicBezTo>
                    <a:pt x="215" y="1159"/>
                    <a:pt x="260" y="1149"/>
                    <a:pt x="291" y="1130"/>
                  </a:cubicBezTo>
                  <a:cubicBezTo>
                    <a:pt x="332" y="1107"/>
                    <a:pt x="360" y="1065"/>
                    <a:pt x="377" y="1005"/>
                  </a:cubicBezTo>
                  <a:cubicBezTo>
                    <a:pt x="393" y="945"/>
                    <a:pt x="401" y="853"/>
                    <a:pt x="401" y="730"/>
                  </a:cubicBezTo>
                  <a:cubicBezTo>
                    <a:pt x="401" y="547"/>
                    <a:pt x="385" y="421"/>
                    <a:pt x="353" y="354"/>
                  </a:cubicBezTo>
                  <a:cubicBezTo>
                    <a:pt x="321" y="285"/>
                    <a:pt x="262" y="251"/>
                    <a:pt x="176" y="251"/>
                  </a:cubicBezTo>
                  <a:cubicBezTo>
                    <a:pt x="173" y="252"/>
                    <a:pt x="166" y="252"/>
                    <a:pt x="157" y="252"/>
                  </a:cubicBezTo>
                  <a:lnTo>
                    <a:pt x="157" y="1159"/>
                  </a:lnTo>
                  <a:close/>
                  <a:moveTo>
                    <a:pt x="1012" y="1030"/>
                  </a:moveTo>
                  <a:lnTo>
                    <a:pt x="1148" y="1030"/>
                  </a:lnTo>
                  <a:cubicBezTo>
                    <a:pt x="1144" y="1096"/>
                    <a:pt x="1134" y="1149"/>
                    <a:pt x="1116" y="1188"/>
                  </a:cubicBezTo>
                  <a:cubicBezTo>
                    <a:pt x="1100" y="1225"/>
                    <a:pt x="1074" y="1255"/>
                    <a:pt x="1038" y="1277"/>
                  </a:cubicBezTo>
                  <a:cubicBezTo>
                    <a:pt x="1003" y="1299"/>
                    <a:pt x="963" y="1310"/>
                    <a:pt x="919" y="1310"/>
                  </a:cubicBezTo>
                  <a:cubicBezTo>
                    <a:pt x="851" y="1310"/>
                    <a:pt x="797" y="1286"/>
                    <a:pt x="756" y="1240"/>
                  </a:cubicBezTo>
                  <a:cubicBezTo>
                    <a:pt x="704" y="1180"/>
                    <a:pt x="677" y="1068"/>
                    <a:pt x="677" y="904"/>
                  </a:cubicBezTo>
                  <a:cubicBezTo>
                    <a:pt x="677" y="766"/>
                    <a:pt x="696" y="663"/>
                    <a:pt x="733" y="596"/>
                  </a:cubicBezTo>
                  <a:cubicBezTo>
                    <a:pt x="750" y="565"/>
                    <a:pt x="775" y="540"/>
                    <a:pt x="809" y="522"/>
                  </a:cubicBezTo>
                  <a:cubicBezTo>
                    <a:pt x="842" y="503"/>
                    <a:pt x="878" y="494"/>
                    <a:pt x="916" y="494"/>
                  </a:cubicBezTo>
                  <a:cubicBezTo>
                    <a:pt x="1031" y="494"/>
                    <a:pt x="1104" y="568"/>
                    <a:pt x="1136" y="715"/>
                  </a:cubicBezTo>
                  <a:cubicBezTo>
                    <a:pt x="1148" y="767"/>
                    <a:pt x="1154" y="838"/>
                    <a:pt x="1154" y="929"/>
                  </a:cubicBezTo>
                  <a:lnTo>
                    <a:pt x="820" y="929"/>
                  </a:lnTo>
                  <a:cubicBezTo>
                    <a:pt x="821" y="1019"/>
                    <a:pt x="830" y="1083"/>
                    <a:pt x="845" y="1123"/>
                  </a:cubicBezTo>
                  <a:cubicBezTo>
                    <a:pt x="861" y="1162"/>
                    <a:pt x="886" y="1182"/>
                    <a:pt x="920" y="1182"/>
                  </a:cubicBezTo>
                  <a:cubicBezTo>
                    <a:pt x="980" y="1182"/>
                    <a:pt x="1010" y="1131"/>
                    <a:pt x="1012" y="1030"/>
                  </a:cubicBezTo>
                  <a:close/>
                  <a:moveTo>
                    <a:pt x="1004" y="823"/>
                  </a:moveTo>
                  <a:cubicBezTo>
                    <a:pt x="999" y="750"/>
                    <a:pt x="991" y="700"/>
                    <a:pt x="982" y="674"/>
                  </a:cubicBezTo>
                  <a:cubicBezTo>
                    <a:pt x="968" y="637"/>
                    <a:pt x="945" y="618"/>
                    <a:pt x="913" y="618"/>
                  </a:cubicBezTo>
                  <a:cubicBezTo>
                    <a:pt x="883" y="618"/>
                    <a:pt x="861" y="632"/>
                    <a:pt x="848" y="661"/>
                  </a:cubicBezTo>
                  <a:cubicBezTo>
                    <a:pt x="835" y="690"/>
                    <a:pt x="826" y="744"/>
                    <a:pt x="820" y="823"/>
                  </a:cubicBezTo>
                  <a:lnTo>
                    <a:pt x="1004" y="823"/>
                  </a:lnTo>
                  <a:close/>
                  <a:moveTo>
                    <a:pt x="1593" y="521"/>
                  </a:moveTo>
                  <a:lnTo>
                    <a:pt x="1593" y="671"/>
                  </a:lnTo>
                  <a:cubicBezTo>
                    <a:pt x="1573" y="646"/>
                    <a:pt x="1549" y="634"/>
                    <a:pt x="1521" y="634"/>
                  </a:cubicBezTo>
                  <a:cubicBezTo>
                    <a:pt x="1479" y="634"/>
                    <a:pt x="1449" y="655"/>
                    <a:pt x="1429" y="697"/>
                  </a:cubicBezTo>
                  <a:cubicBezTo>
                    <a:pt x="1410" y="740"/>
                    <a:pt x="1400" y="806"/>
                    <a:pt x="1400" y="895"/>
                  </a:cubicBezTo>
                  <a:cubicBezTo>
                    <a:pt x="1400" y="1079"/>
                    <a:pt x="1440" y="1172"/>
                    <a:pt x="1519" y="1172"/>
                  </a:cubicBezTo>
                  <a:cubicBezTo>
                    <a:pt x="1541" y="1172"/>
                    <a:pt x="1566" y="1162"/>
                    <a:pt x="1593" y="1143"/>
                  </a:cubicBezTo>
                  <a:lnTo>
                    <a:pt x="1593" y="1278"/>
                  </a:lnTo>
                  <a:cubicBezTo>
                    <a:pt x="1553" y="1299"/>
                    <a:pt x="1514" y="1310"/>
                    <a:pt x="1476" y="1310"/>
                  </a:cubicBezTo>
                  <a:cubicBezTo>
                    <a:pt x="1319" y="1310"/>
                    <a:pt x="1241" y="1176"/>
                    <a:pt x="1241" y="909"/>
                  </a:cubicBezTo>
                  <a:cubicBezTo>
                    <a:pt x="1241" y="750"/>
                    <a:pt x="1266" y="636"/>
                    <a:pt x="1317" y="567"/>
                  </a:cubicBezTo>
                  <a:cubicBezTo>
                    <a:pt x="1353" y="518"/>
                    <a:pt x="1407" y="494"/>
                    <a:pt x="1478" y="494"/>
                  </a:cubicBezTo>
                  <a:cubicBezTo>
                    <a:pt x="1516" y="494"/>
                    <a:pt x="1554" y="503"/>
                    <a:pt x="1593" y="521"/>
                  </a:cubicBezTo>
                  <a:close/>
                  <a:moveTo>
                    <a:pt x="1922" y="494"/>
                  </a:moveTo>
                  <a:cubicBezTo>
                    <a:pt x="2008" y="494"/>
                    <a:pt x="2071" y="527"/>
                    <a:pt x="2112" y="594"/>
                  </a:cubicBezTo>
                  <a:cubicBezTo>
                    <a:pt x="2152" y="660"/>
                    <a:pt x="2172" y="765"/>
                    <a:pt x="2172" y="908"/>
                  </a:cubicBezTo>
                  <a:cubicBezTo>
                    <a:pt x="2172" y="1176"/>
                    <a:pt x="2089" y="1310"/>
                    <a:pt x="1924" y="1310"/>
                  </a:cubicBezTo>
                  <a:cubicBezTo>
                    <a:pt x="1838" y="1310"/>
                    <a:pt x="1775" y="1277"/>
                    <a:pt x="1735" y="1210"/>
                  </a:cubicBezTo>
                  <a:cubicBezTo>
                    <a:pt x="1695" y="1144"/>
                    <a:pt x="1674" y="1041"/>
                    <a:pt x="1674" y="901"/>
                  </a:cubicBezTo>
                  <a:cubicBezTo>
                    <a:pt x="1674" y="764"/>
                    <a:pt x="1694" y="663"/>
                    <a:pt x="1733" y="597"/>
                  </a:cubicBezTo>
                  <a:cubicBezTo>
                    <a:pt x="1773" y="530"/>
                    <a:pt x="1836" y="496"/>
                    <a:pt x="1922" y="494"/>
                  </a:cubicBezTo>
                  <a:close/>
                  <a:moveTo>
                    <a:pt x="1927" y="627"/>
                  </a:moveTo>
                  <a:cubicBezTo>
                    <a:pt x="1892" y="627"/>
                    <a:pt x="1867" y="647"/>
                    <a:pt x="1853" y="687"/>
                  </a:cubicBezTo>
                  <a:cubicBezTo>
                    <a:pt x="1839" y="728"/>
                    <a:pt x="1832" y="799"/>
                    <a:pt x="1832" y="900"/>
                  </a:cubicBezTo>
                  <a:cubicBezTo>
                    <a:pt x="1832" y="1001"/>
                    <a:pt x="1839" y="1072"/>
                    <a:pt x="1853" y="1113"/>
                  </a:cubicBezTo>
                  <a:cubicBezTo>
                    <a:pt x="1867" y="1153"/>
                    <a:pt x="1892" y="1173"/>
                    <a:pt x="1927" y="1173"/>
                  </a:cubicBezTo>
                  <a:cubicBezTo>
                    <a:pt x="1961" y="1173"/>
                    <a:pt x="1986" y="1153"/>
                    <a:pt x="2000" y="1113"/>
                  </a:cubicBezTo>
                  <a:cubicBezTo>
                    <a:pt x="2014" y="1073"/>
                    <a:pt x="2021" y="1003"/>
                    <a:pt x="2021" y="904"/>
                  </a:cubicBezTo>
                  <a:cubicBezTo>
                    <a:pt x="2021" y="801"/>
                    <a:pt x="2014" y="729"/>
                    <a:pt x="2000" y="688"/>
                  </a:cubicBezTo>
                  <a:cubicBezTo>
                    <a:pt x="1987" y="648"/>
                    <a:pt x="1962" y="627"/>
                    <a:pt x="1927" y="627"/>
                  </a:cubicBezTo>
                  <a:close/>
                  <a:moveTo>
                    <a:pt x="2746" y="0"/>
                  </a:moveTo>
                  <a:lnTo>
                    <a:pt x="2746" y="1297"/>
                  </a:lnTo>
                  <a:lnTo>
                    <a:pt x="2599" y="1297"/>
                  </a:lnTo>
                  <a:lnTo>
                    <a:pt x="2599" y="1195"/>
                  </a:lnTo>
                  <a:cubicBezTo>
                    <a:pt x="2578" y="1239"/>
                    <a:pt x="2557" y="1269"/>
                    <a:pt x="2536" y="1285"/>
                  </a:cubicBezTo>
                  <a:cubicBezTo>
                    <a:pt x="2515" y="1301"/>
                    <a:pt x="2488" y="1310"/>
                    <a:pt x="2454" y="1310"/>
                  </a:cubicBezTo>
                  <a:cubicBezTo>
                    <a:pt x="2389" y="1310"/>
                    <a:pt x="2340" y="1276"/>
                    <a:pt x="2310" y="1209"/>
                  </a:cubicBezTo>
                  <a:cubicBezTo>
                    <a:pt x="2280" y="1142"/>
                    <a:pt x="2264" y="1037"/>
                    <a:pt x="2264" y="893"/>
                  </a:cubicBezTo>
                  <a:cubicBezTo>
                    <a:pt x="2264" y="760"/>
                    <a:pt x="2279" y="661"/>
                    <a:pt x="2307" y="597"/>
                  </a:cubicBezTo>
                  <a:cubicBezTo>
                    <a:pt x="2337" y="528"/>
                    <a:pt x="2387" y="494"/>
                    <a:pt x="2458" y="494"/>
                  </a:cubicBezTo>
                  <a:cubicBezTo>
                    <a:pt x="2490" y="494"/>
                    <a:pt x="2516" y="501"/>
                    <a:pt x="2537" y="516"/>
                  </a:cubicBezTo>
                  <a:cubicBezTo>
                    <a:pt x="2558" y="531"/>
                    <a:pt x="2578" y="558"/>
                    <a:pt x="2599" y="596"/>
                  </a:cubicBezTo>
                  <a:lnTo>
                    <a:pt x="2599" y="0"/>
                  </a:lnTo>
                  <a:lnTo>
                    <a:pt x="2746" y="0"/>
                  </a:lnTo>
                  <a:close/>
                  <a:moveTo>
                    <a:pt x="2510" y="627"/>
                  </a:moveTo>
                  <a:cubicBezTo>
                    <a:pt x="2475" y="627"/>
                    <a:pt x="2451" y="647"/>
                    <a:pt x="2436" y="688"/>
                  </a:cubicBezTo>
                  <a:cubicBezTo>
                    <a:pt x="2422" y="729"/>
                    <a:pt x="2415" y="799"/>
                    <a:pt x="2415" y="898"/>
                  </a:cubicBezTo>
                  <a:cubicBezTo>
                    <a:pt x="2415" y="999"/>
                    <a:pt x="2421" y="1072"/>
                    <a:pt x="2435" y="1114"/>
                  </a:cubicBezTo>
                  <a:cubicBezTo>
                    <a:pt x="2448" y="1156"/>
                    <a:pt x="2473" y="1177"/>
                    <a:pt x="2510" y="1177"/>
                  </a:cubicBezTo>
                  <a:cubicBezTo>
                    <a:pt x="2543" y="1177"/>
                    <a:pt x="2566" y="1156"/>
                    <a:pt x="2581" y="1113"/>
                  </a:cubicBezTo>
                  <a:cubicBezTo>
                    <a:pt x="2595" y="1071"/>
                    <a:pt x="2602" y="1000"/>
                    <a:pt x="2602" y="901"/>
                  </a:cubicBezTo>
                  <a:cubicBezTo>
                    <a:pt x="2602" y="803"/>
                    <a:pt x="2595" y="733"/>
                    <a:pt x="2581" y="691"/>
                  </a:cubicBezTo>
                  <a:cubicBezTo>
                    <a:pt x="2567" y="649"/>
                    <a:pt x="2544" y="628"/>
                    <a:pt x="2510" y="627"/>
                  </a:cubicBezTo>
                  <a:close/>
                  <a:moveTo>
                    <a:pt x="2896" y="506"/>
                  </a:moveTo>
                  <a:lnTo>
                    <a:pt x="3043" y="506"/>
                  </a:lnTo>
                  <a:lnTo>
                    <a:pt x="3043" y="1297"/>
                  </a:lnTo>
                  <a:lnTo>
                    <a:pt x="2896" y="1297"/>
                  </a:lnTo>
                  <a:lnTo>
                    <a:pt x="2896" y="506"/>
                  </a:lnTo>
                  <a:close/>
                  <a:moveTo>
                    <a:pt x="2965" y="170"/>
                  </a:moveTo>
                  <a:cubicBezTo>
                    <a:pt x="2991" y="170"/>
                    <a:pt x="3014" y="180"/>
                    <a:pt x="3034" y="200"/>
                  </a:cubicBezTo>
                  <a:cubicBezTo>
                    <a:pt x="3053" y="219"/>
                    <a:pt x="3063" y="242"/>
                    <a:pt x="3063" y="269"/>
                  </a:cubicBezTo>
                  <a:cubicBezTo>
                    <a:pt x="3063" y="296"/>
                    <a:pt x="3053" y="320"/>
                    <a:pt x="3034" y="339"/>
                  </a:cubicBezTo>
                  <a:cubicBezTo>
                    <a:pt x="3014" y="359"/>
                    <a:pt x="2991" y="368"/>
                    <a:pt x="2964" y="368"/>
                  </a:cubicBezTo>
                  <a:cubicBezTo>
                    <a:pt x="2937" y="368"/>
                    <a:pt x="2913" y="359"/>
                    <a:pt x="2893" y="339"/>
                  </a:cubicBezTo>
                  <a:cubicBezTo>
                    <a:pt x="2874" y="320"/>
                    <a:pt x="2865" y="296"/>
                    <a:pt x="2865" y="269"/>
                  </a:cubicBezTo>
                  <a:cubicBezTo>
                    <a:pt x="2865" y="241"/>
                    <a:pt x="2874" y="218"/>
                    <a:pt x="2894" y="199"/>
                  </a:cubicBezTo>
                  <a:cubicBezTo>
                    <a:pt x="2914" y="180"/>
                    <a:pt x="2937" y="170"/>
                    <a:pt x="2965" y="170"/>
                  </a:cubicBezTo>
                  <a:close/>
                  <a:moveTo>
                    <a:pt x="3196" y="506"/>
                  </a:moveTo>
                  <a:lnTo>
                    <a:pt x="3343" y="506"/>
                  </a:lnTo>
                  <a:lnTo>
                    <a:pt x="3343" y="597"/>
                  </a:lnTo>
                  <a:cubicBezTo>
                    <a:pt x="3366" y="559"/>
                    <a:pt x="3390" y="533"/>
                    <a:pt x="3414" y="517"/>
                  </a:cubicBezTo>
                  <a:cubicBezTo>
                    <a:pt x="3439" y="502"/>
                    <a:pt x="3469" y="494"/>
                    <a:pt x="3505" y="494"/>
                  </a:cubicBezTo>
                  <a:cubicBezTo>
                    <a:pt x="3538" y="494"/>
                    <a:pt x="3567" y="502"/>
                    <a:pt x="3592" y="517"/>
                  </a:cubicBezTo>
                  <a:cubicBezTo>
                    <a:pt x="3618" y="533"/>
                    <a:pt x="3636" y="555"/>
                    <a:pt x="3648" y="582"/>
                  </a:cubicBezTo>
                  <a:cubicBezTo>
                    <a:pt x="3659" y="610"/>
                    <a:pt x="3665" y="661"/>
                    <a:pt x="3665" y="735"/>
                  </a:cubicBezTo>
                  <a:lnTo>
                    <a:pt x="3665" y="1297"/>
                  </a:lnTo>
                  <a:lnTo>
                    <a:pt x="3518" y="1297"/>
                  </a:lnTo>
                  <a:lnTo>
                    <a:pt x="3518" y="768"/>
                  </a:lnTo>
                  <a:cubicBezTo>
                    <a:pt x="3518" y="723"/>
                    <a:pt x="3515" y="691"/>
                    <a:pt x="3508" y="674"/>
                  </a:cubicBezTo>
                  <a:cubicBezTo>
                    <a:pt x="3494" y="639"/>
                    <a:pt x="3469" y="621"/>
                    <a:pt x="3433" y="621"/>
                  </a:cubicBezTo>
                  <a:cubicBezTo>
                    <a:pt x="3400" y="621"/>
                    <a:pt x="3377" y="634"/>
                    <a:pt x="3363" y="658"/>
                  </a:cubicBezTo>
                  <a:cubicBezTo>
                    <a:pt x="3350" y="683"/>
                    <a:pt x="3343" y="725"/>
                    <a:pt x="3343" y="786"/>
                  </a:cubicBezTo>
                  <a:lnTo>
                    <a:pt x="3343" y="1297"/>
                  </a:lnTo>
                  <a:lnTo>
                    <a:pt x="3196" y="1297"/>
                  </a:lnTo>
                  <a:lnTo>
                    <a:pt x="3196" y="506"/>
                  </a:lnTo>
                  <a:close/>
                  <a:moveTo>
                    <a:pt x="4120" y="506"/>
                  </a:moveTo>
                  <a:lnTo>
                    <a:pt x="4267" y="506"/>
                  </a:lnTo>
                  <a:lnTo>
                    <a:pt x="4267" y="1323"/>
                  </a:lnTo>
                  <a:cubicBezTo>
                    <a:pt x="4267" y="1407"/>
                    <a:pt x="4261" y="1467"/>
                    <a:pt x="4248" y="1503"/>
                  </a:cubicBezTo>
                  <a:cubicBezTo>
                    <a:pt x="4234" y="1545"/>
                    <a:pt x="4207" y="1576"/>
                    <a:pt x="4169" y="1597"/>
                  </a:cubicBezTo>
                  <a:cubicBezTo>
                    <a:pt x="4127" y="1619"/>
                    <a:pt x="4079" y="1630"/>
                    <a:pt x="4024" y="1630"/>
                  </a:cubicBezTo>
                  <a:cubicBezTo>
                    <a:pt x="3944" y="1630"/>
                    <a:pt x="3885" y="1606"/>
                    <a:pt x="3846" y="1558"/>
                  </a:cubicBezTo>
                  <a:cubicBezTo>
                    <a:pt x="3812" y="1516"/>
                    <a:pt x="3795" y="1465"/>
                    <a:pt x="3795" y="1405"/>
                  </a:cubicBezTo>
                  <a:cubicBezTo>
                    <a:pt x="3795" y="1400"/>
                    <a:pt x="3795" y="1391"/>
                    <a:pt x="3796" y="1380"/>
                  </a:cubicBezTo>
                  <a:lnTo>
                    <a:pt x="3937" y="1380"/>
                  </a:lnTo>
                  <a:cubicBezTo>
                    <a:pt x="3938" y="1465"/>
                    <a:pt x="3969" y="1508"/>
                    <a:pt x="4031" y="1508"/>
                  </a:cubicBezTo>
                  <a:cubicBezTo>
                    <a:pt x="4075" y="1508"/>
                    <a:pt x="4102" y="1488"/>
                    <a:pt x="4113" y="1449"/>
                  </a:cubicBezTo>
                  <a:cubicBezTo>
                    <a:pt x="4118" y="1429"/>
                    <a:pt x="4120" y="1397"/>
                    <a:pt x="4120" y="1354"/>
                  </a:cubicBezTo>
                  <a:lnTo>
                    <a:pt x="4120" y="1200"/>
                  </a:lnTo>
                  <a:cubicBezTo>
                    <a:pt x="4105" y="1235"/>
                    <a:pt x="4089" y="1260"/>
                    <a:pt x="4073" y="1274"/>
                  </a:cubicBezTo>
                  <a:cubicBezTo>
                    <a:pt x="4045" y="1298"/>
                    <a:pt x="4014" y="1310"/>
                    <a:pt x="3978" y="1310"/>
                  </a:cubicBezTo>
                  <a:cubicBezTo>
                    <a:pt x="3949" y="1310"/>
                    <a:pt x="3921" y="1302"/>
                    <a:pt x="3895" y="1286"/>
                  </a:cubicBezTo>
                  <a:cubicBezTo>
                    <a:pt x="3870" y="1271"/>
                    <a:pt x="3850" y="1250"/>
                    <a:pt x="3836" y="1223"/>
                  </a:cubicBezTo>
                  <a:cubicBezTo>
                    <a:pt x="3802" y="1160"/>
                    <a:pt x="3784" y="1055"/>
                    <a:pt x="3784" y="912"/>
                  </a:cubicBezTo>
                  <a:cubicBezTo>
                    <a:pt x="3784" y="756"/>
                    <a:pt x="3801" y="646"/>
                    <a:pt x="3834" y="580"/>
                  </a:cubicBezTo>
                  <a:cubicBezTo>
                    <a:pt x="3864" y="523"/>
                    <a:pt x="3911" y="494"/>
                    <a:pt x="3977" y="494"/>
                  </a:cubicBezTo>
                  <a:cubicBezTo>
                    <a:pt x="4009" y="494"/>
                    <a:pt x="4035" y="502"/>
                    <a:pt x="4056" y="517"/>
                  </a:cubicBezTo>
                  <a:cubicBezTo>
                    <a:pt x="4077" y="533"/>
                    <a:pt x="4099" y="561"/>
                    <a:pt x="4120" y="601"/>
                  </a:cubicBezTo>
                  <a:lnTo>
                    <a:pt x="4120" y="506"/>
                  </a:lnTo>
                  <a:close/>
                  <a:moveTo>
                    <a:pt x="4025" y="627"/>
                  </a:moveTo>
                  <a:cubicBezTo>
                    <a:pt x="3993" y="627"/>
                    <a:pt x="3971" y="648"/>
                    <a:pt x="3956" y="690"/>
                  </a:cubicBezTo>
                  <a:cubicBezTo>
                    <a:pt x="3942" y="732"/>
                    <a:pt x="3935" y="800"/>
                    <a:pt x="3935" y="893"/>
                  </a:cubicBezTo>
                  <a:cubicBezTo>
                    <a:pt x="3935" y="996"/>
                    <a:pt x="3942" y="1069"/>
                    <a:pt x="3957" y="1112"/>
                  </a:cubicBezTo>
                  <a:cubicBezTo>
                    <a:pt x="3972" y="1155"/>
                    <a:pt x="3998" y="1177"/>
                    <a:pt x="4034" y="1177"/>
                  </a:cubicBezTo>
                  <a:cubicBezTo>
                    <a:pt x="4067" y="1177"/>
                    <a:pt x="4091" y="1157"/>
                    <a:pt x="4103" y="1119"/>
                  </a:cubicBezTo>
                  <a:cubicBezTo>
                    <a:pt x="4116" y="1080"/>
                    <a:pt x="4122" y="1010"/>
                    <a:pt x="4122" y="909"/>
                  </a:cubicBezTo>
                  <a:cubicBezTo>
                    <a:pt x="4122" y="813"/>
                    <a:pt x="4115" y="742"/>
                    <a:pt x="4099" y="696"/>
                  </a:cubicBezTo>
                  <a:cubicBezTo>
                    <a:pt x="4083" y="650"/>
                    <a:pt x="4059" y="627"/>
                    <a:pt x="4025" y="627"/>
                  </a:cubicBezTo>
                  <a:close/>
                  <a:moveTo>
                    <a:pt x="4621" y="117"/>
                  </a:moveTo>
                  <a:lnTo>
                    <a:pt x="5140" y="117"/>
                  </a:lnTo>
                  <a:lnTo>
                    <a:pt x="5140" y="257"/>
                  </a:lnTo>
                  <a:lnTo>
                    <a:pt x="4961" y="257"/>
                  </a:lnTo>
                  <a:lnTo>
                    <a:pt x="4961" y="1297"/>
                  </a:lnTo>
                  <a:lnTo>
                    <a:pt x="4805" y="1297"/>
                  </a:lnTo>
                  <a:lnTo>
                    <a:pt x="4805" y="257"/>
                  </a:lnTo>
                  <a:lnTo>
                    <a:pt x="4621" y="257"/>
                  </a:lnTo>
                  <a:lnTo>
                    <a:pt x="4621" y="117"/>
                  </a:lnTo>
                  <a:close/>
                  <a:moveTo>
                    <a:pt x="5615" y="506"/>
                  </a:moveTo>
                  <a:lnTo>
                    <a:pt x="5615" y="1297"/>
                  </a:lnTo>
                  <a:lnTo>
                    <a:pt x="5468" y="1297"/>
                  </a:lnTo>
                  <a:lnTo>
                    <a:pt x="5468" y="1195"/>
                  </a:lnTo>
                  <a:cubicBezTo>
                    <a:pt x="5447" y="1239"/>
                    <a:pt x="5427" y="1269"/>
                    <a:pt x="5406" y="1285"/>
                  </a:cubicBezTo>
                  <a:cubicBezTo>
                    <a:pt x="5385" y="1301"/>
                    <a:pt x="5358" y="1310"/>
                    <a:pt x="5323" y="1310"/>
                  </a:cubicBezTo>
                  <a:cubicBezTo>
                    <a:pt x="5258" y="1310"/>
                    <a:pt x="5210" y="1276"/>
                    <a:pt x="5179" y="1209"/>
                  </a:cubicBezTo>
                  <a:cubicBezTo>
                    <a:pt x="5149" y="1142"/>
                    <a:pt x="5133" y="1037"/>
                    <a:pt x="5133" y="893"/>
                  </a:cubicBezTo>
                  <a:cubicBezTo>
                    <a:pt x="5133" y="760"/>
                    <a:pt x="5148" y="661"/>
                    <a:pt x="5176" y="597"/>
                  </a:cubicBezTo>
                  <a:cubicBezTo>
                    <a:pt x="5190" y="564"/>
                    <a:pt x="5210" y="539"/>
                    <a:pt x="5236" y="521"/>
                  </a:cubicBezTo>
                  <a:cubicBezTo>
                    <a:pt x="5263" y="503"/>
                    <a:pt x="5292" y="494"/>
                    <a:pt x="5323" y="494"/>
                  </a:cubicBezTo>
                  <a:cubicBezTo>
                    <a:pt x="5356" y="494"/>
                    <a:pt x="5383" y="502"/>
                    <a:pt x="5405" y="517"/>
                  </a:cubicBezTo>
                  <a:cubicBezTo>
                    <a:pt x="5427" y="533"/>
                    <a:pt x="5448" y="559"/>
                    <a:pt x="5468" y="596"/>
                  </a:cubicBezTo>
                  <a:lnTo>
                    <a:pt x="5468" y="506"/>
                  </a:lnTo>
                  <a:lnTo>
                    <a:pt x="5615" y="506"/>
                  </a:lnTo>
                  <a:close/>
                  <a:moveTo>
                    <a:pt x="5379" y="627"/>
                  </a:moveTo>
                  <a:cubicBezTo>
                    <a:pt x="5344" y="627"/>
                    <a:pt x="5320" y="647"/>
                    <a:pt x="5305" y="688"/>
                  </a:cubicBezTo>
                  <a:cubicBezTo>
                    <a:pt x="5291" y="729"/>
                    <a:pt x="5284" y="799"/>
                    <a:pt x="5284" y="898"/>
                  </a:cubicBezTo>
                  <a:cubicBezTo>
                    <a:pt x="5284" y="999"/>
                    <a:pt x="5290" y="1072"/>
                    <a:pt x="5304" y="1114"/>
                  </a:cubicBezTo>
                  <a:cubicBezTo>
                    <a:pt x="5317" y="1156"/>
                    <a:pt x="5342" y="1177"/>
                    <a:pt x="5379" y="1177"/>
                  </a:cubicBezTo>
                  <a:cubicBezTo>
                    <a:pt x="5412" y="1177"/>
                    <a:pt x="5435" y="1156"/>
                    <a:pt x="5450" y="1113"/>
                  </a:cubicBezTo>
                  <a:cubicBezTo>
                    <a:pt x="5464" y="1071"/>
                    <a:pt x="5471" y="1000"/>
                    <a:pt x="5471" y="901"/>
                  </a:cubicBezTo>
                  <a:cubicBezTo>
                    <a:pt x="5471" y="803"/>
                    <a:pt x="5464" y="733"/>
                    <a:pt x="5450" y="691"/>
                  </a:cubicBezTo>
                  <a:cubicBezTo>
                    <a:pt x="5436" y="649"/>
                    <a:pt x="5413" y="628"/>
                    <a:pt x="5379" y="627"/>
                  </a:cubicBezTo>
                  <a:close/>
                  <a:moveTo>
                    <a:pt x="5767" y="0"/>
                  </a:moveTo>
                  <a:lnTo>
                    <a:pt x="5914" y="0"/>
                  </a:lnTo>
                  <a:lnTo>
                    <a:pt x="5914" y="1297"/>
                  </a:lnTo>
                  <a:lnTo>
                    <a:pt x="5767" y="1297"/>
                  </a:lnTo>
                  <a:lnTo>
                    <a:pt x="5767" y="0"/>
                  </a:lnTo>
                  <a:close/>
                  <a:moveTo>
                    <a:pt x="6065" y="0"/>
                  </a:moveTo>
                  <a:lnTo>
                    <a:pt x="6212" y="0"/>
                  </a:lnTo>
                  <a:lnTo>
                    <a:pt x="6212" y="858"/>
                  </a:lnTo>
                  <a:lnTo>
                    <a:pt x="6398" y="506"/>
                  </a:lnTo>
                  <a:lnTo>
                    <a:pt x="6562" y="506"/>
                  </a:lnTo>
                  <a:lnTo>
                    <a:pt x="6361" y="858"/>
                  </a:lnTo>
                  <a:lnTo>
                    <a:pt x="6590" y="1297"/>
                  </a:lnTo>
                  <a:lnTo>
                    <a:pt x="6418" y="1297"/>
                  </a:lnTo>
                  <a:lnTo>
                    <a:pt x="6212" y="877"/>
                  </a:lnTo>
                  <a:lnTo>
                    <a:pt x="6212" y="1297"/>
                  </a:lnTo>
                  <a:lnTo>
                    <a:pt x="6065" y="1297"/>
                  </a:lnTo>
                  <a:lnTo>
                    <a:pt x="6065" y="0"/>
                  </a:lnTo>
                  <a:close/>
                  <a:moveTo>
                    <a:pt x="6970" y="523"/>
                  </a:moveTo>
                  <a:lnTo>
                    <a:pt x="6970" y="659"/>
                  </a:lnTo>
                  <a:cubicBezTo>
                    <a:pt x="6934" y="633"/>
                    <a:pt x="6897" y="620"/>
                    <a:pt x="6858" y="620"/>
                  </a:cubicBezTo>
                  <a:cubicBezTo>
                    <a:pt x="6831" y="620"/>
                    <a:pt x="6809" y="628"/>
                    <a:pt x="6791" y="645"/>
                  </a:cubicBezTo>
                  <a:cubicBezTo>
                    <a:pt x="6773" y="662"/>
                    <a:pt x="6764" y="683"/>
                    <a:pt x="6764" y="709"/>
                  </a:cubicBezTo>
                  <a:cubicBezTo>
                    <a:pt x="6764" y="729"/>
                    <a:pt x="6772" y="749"/>
                    <a:pt x="6787" y="769"/>
                  </a:cubicBezTo>
                  <a:cubicBezTo>
                    <a:pt x="6802" y="789"/>
                    <a:pt x="6828" y="813"/>
                    <a:pt x="6867" y="842"/>
                  </a:cubicBezTo>
                  <a:cubicBezTo>
                    <a:pt x="6921" y="884"/>
                    <a:pt x="6958" y="921"/>
                    <a:pt x="6978" y="953"/>
                  </a:cubicBezTo>
                  <a:cubicBezTo>
                    <a:pt x="6997" y="986"/>
                    <a:pt x="7007" y="1027"/>
                    <a:pt x="7007" y="1075"/>
                  </a:cubicBezTo>
                  <a:cubicBezTo>
                    <a:pt x="7007" y="1139"/>
                    <a:pt x="6989" y="1192"/>
                    <a:pt x="6954" y="1235"/>
                  </a:cubicBezTo>
                  <a:cubicBezTo>
                    <a:pt x="6913" y="1285"/>
                    <a:pt x="6855" y="1310"/>
                    <a:pt x="6780" y="1310"/>
                  </a:cubicBezTo>
                  <a:cubicBezTo>
                    <a:pt x="6756" y="1310"/>
                    <a:pt x="6735" y="1307"/>
                    <a:pt x="6717" y="1302"/>
                  </a:cubicBezTo>
                  <a:cubicBezTo>
                    <a:pt x="6700" y="1297"/>
                    <a:pt x="6678" y="1287"/>
                    <a:pt x="6651" y="1272"/>
                  </a:cubicBezTo>
                  <a:lnTo>
                    <a:pt x="6651" y="1131"/>
                  </a:lnTo>
                  <a:cubicBezTo>
                    <a:pt x="6694" y="1162"/>
                    <a:pt x="6734" y="1177"/>
                    <a:pt x="6772" y="1177"/>
                  </a:cubicBezTo>
                  <a:cubicBezTo>
                    <a:pt x="6803" y="1177"/>
                    <a:pt x="6828" y="1168"/>
                    <a:pt x="6846" y="1151"/>
                  </a:cubicBezTo>
                  <a:cubicBezTo>
                    <a:pt x="6864" y="1133"/>
                    <a:pt x="6872" y="1109"/>
                    <a:pt x="6872" y="1078"/>
                  </a:cubicBezTo>
                  <a:cubicBezTo>
                    <a:pt x="6872" y="1053"/>
                    <a:pt x="6867" y="1032"/>
                    <a:pt x="6854" y="1014"/>
                  </a:cubicBezTo>
                  <a:cubicBezTo>
                    <a:pt x="6842" y="996"/>
                    <a:pt x="6818" y="974"/>
                    <a:pt x="6783" y="946"/>
                  </a:cubicBezTo>
                  <a:cubicBezTo>
                    <a:pt x="6721" y="899"/>
                    <a:pt x="6679" y="859"/>
                    <a:pt x="6657" y="825"/>
                  </a:cubicBezTo>
                  <a:cubicBezTo>
                    <a:pt x="6636" y="792"/>
                    <a:pt x="6625" y="751"/>
                    <a:pt x="6625" y="704"/>
                  </a:cubicBezTo>
                  <a:cubicBezTo>
                    <a:pt x="6625" y="639"/>
                    <a:pt x="6644" y="587"/>
                    <a:pt x="6684" y="547"/>
                  </a:cubicBezTo>
                  <a:cubicBezTo>
                    <a:pt x="6723" y="507"/>
                    <a:pt x="6775" y="487"/>
                    <a:pt x="6838" y="487"/>
                  </a:cubicBezTo>
                  <a:cubicBezTo>
                    <a:pt x="6885" y="487"/>
                    <a:pt x="6928" y="499"/>
                    <a:pt x="6970" y="523"/>
                  </a:cubicBezTo>
                  <a:close/>
                </a:path>
              </a:pathLst>
            </a:custGeom>
            <a:solidFill>
              <a:srgbClr val="7190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11" name="Freeform 34"/>
            <p:cNvSpPr>
              <a:spLocks noEditPoints="1"/>
            </p:cNvSpPr>
            <p:nvPr/>
          </p:nvSpPr>
          <p:spPr bwMode="auto">
            <a:xfrm>
              <a:off x="3446463" y="5976938"/>
              <a:ext cx="165100" cy="106363"/>
            </a:xfrm>
            <a:custGeom>
              <a:avLst/>
              <a:gdLst>
                <a:gd name="T0" fmla="*/ 134 w 764"/>
                <a:gd name="T1" fmla="*/ 497 h 497"/>
                <a:gd name="T2" fmla="*/ 134 w 764"/>
                <a:gd name="T3" fmla="*/ 58 h 497"/>
                <a:gd name="T4" fmla="*/ 0 w 764"/>
                <a:gd name="T5" fmla="*/ 58 h 497"/>
                <a:gd name="T6" fmla="*/ 0 w 764"/>
                <a:gd name="T7" fmla="*/ 0 h 497"/>
                <a:gd name="T8" fmla="*/ 323 w 764"/>
                <a:gd name="T9" fmla="*/ 0 h 497"/>
                <a:gd name="T10" fmla="*/ 323 w 764"/>
                <a:gd name="T11" fmla="*/ 58 h 497"/>
                <a:gd name="T12" fmla="*/ 188 w 764"/>
                <a:gd name="T13" fmla="*/ 58 h 497"/>
                <a:gd name="T14" fmla="*/ 188 w 764"/>
                <a:gd name="T15" fmla="*/ 497 h 497"/>
                <a:gd name="T16" fmla="*/ 134 w 764"/>
                <a:gd name="T17" fmla="*/ 497 h 497"/>
                <a:gd name="T18" fmla="*/ 376 w 764"/>
                <a:gd name="T19" fmla="*/ 497 h 497"/>
                <a:gd name="T20" fmla="*/ 376 w 764"/>
                <a:gd name="T21" fmla="*/ 0 h 497"/>
                <a:gd name="T22" fmla="*/ 456 w 764"/>
                <a:gd name="T23" fmla="*/ 0 h 497"/>
                <a:gd name="T24" fmla="*/ 553 w 764"/>
                <a:gd name="T25" fmla="*/ 352 h 497"/>
                <a:gd name="T26" fmla="*/ 572 w 764"/>
                <a:gd name="T27" fmla="*/ 426 h 497"/>
                <a:gd name="T28" fmla="*/ 594 w 764"/>
                <a:gd name="T29" fmla="*/ 346 h 497"/>
                <a:gd name="T30" fmla="*/ 692 w 764"/>
                <a:gd name="T31" fmla="*/ 0 h 497"/>
                <a:gd name="T32" fmla="*/ 764 w 764"/>
                <a:gd name="T33" fmla="*/ 0 h 497"/>
                <a:gd name="T34" fmla="*/ 764 w 764"/>
                <a:gd name="T35" fmla="*/ 497 h 497"/>
                <a:gd name="T36" fmla="*/ 712 w 764"/>
                <a:gd name="T37" fmla="*/ 497 h 497"/>
                <a:gd name="T38" fmla="*/ 712 w 764"/>
                <a:gd name="T39" fmla="*/ 81 h 497"/>
                <a:gd name="T40" fmla="*/ 594 w 764"/>
                <a:gd name="T41" fmla="*/ 497 h 497"/>
                <a:gd name="T42" fmla="*/ 545 w 764"/>
                <a:gd name="T43" fmla="*/ 497 h 497"/>
                <a:gd name="T44" fmla="*/ 428 w 764"/>
                <a:gd name="T45" fmla="*/ 74 h 497"/>
                <a:gd name="T46" fmla="*/ 428 w 764"/>
                <a:gd name="T47" fmla="*/ 497 h 497"/>
                <a:gd name="T48" fmla="*/ 376 w 764"/>
                <a:gd name="T49" fmla="*/ 497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64" h="497">
                  <a:moveTo>
                    <a:pt x="134" y="497"/>
                  </a:moveTo>
                  <a:lnTo>
                    <a:pt x="134" y="58"/>
                  </a:lnTo>
                  <a:lnTo>
                    <a:pt x="0" y="58"/>
                  </a:lnTo>
                  <a:lnTo>
                    <a:pt x="0" y="0"/>
                  </a:lnTo>
                  <a:lnTo>
                    <a:pt x="323" y="0"/>
                  </a:lnTo>
                  <a:lnTo>
                    <a:pt x="323" y="58"/>
                  </a:lnTo>
                  <a:lnTo>
                    <a:pt x="188" y="58"/>
                  </a:lnTo>
                  <a:lnTo>
                    <a:pt x="188" y="497"/>
                  </a:lnTo>
                  <a:lnTo>
                    <a:pt x="134" y="497"/>
                  </a:lnTo>
                  <a:close/>
                  <a:moveTo>
                    <a:pt x="376" y="497"/>
                  </a:moveTo>
                  <a:lnTo>
                    <a:pt x="376" y="0"/>
                  </a:lnTo>
                  <a:lnTo>
                    <a:pt x="456" y="0"/>
                  </a:lnTo>
                  <a:lnTo>
                    <a:pt x="553" y="352"/>
                  </a:lnTo>
                  <a:lnTo>
                    <a:pt x="572" y="426"/>
                  </a:lnTo>
                  <a:lnTo>
                    <a:pt x="594" y="346"/>
                  </a:lnTo>
                  <a:lnTo>
                    <a:pt x="692" y="0"/>
                  </a:lnTo>
                  <a:lnTo>
                    <a:pt x="764" y="0"/>
                  </a:lnTo>
                  <a:lnTo>
                    <a:pt x="764" y="497"/>
                  </a:lnTo>
                  <a:lnTo>
                    <a:pt x="712" y="497"/>
                  </a:lnTo>
                  <a:lnTo>
                    <a:pt x="712" y="81"/>
                  </a:lnTo>
                  <a:lnTo>
                    <a:pt x="594" y="497"/>
                  </a:lnTo>
                  <a:lnTo>
                    <a:pt x="545" y="497"/>
                  </a:lnTo>
                  <a:lnTo>
                    <a:pt x="428" y="74"/>
                  </a:lnTo>
                  <a:lnTo>
                    <a:pt x="428" y="497"/>
                  </a:lnTo>
                  <a:lnTo>
                    <a:pt x="376" y="497"/>
                  </a:lnTo>
                  <a:close/>
                </a:path>
              </a:pathLst>
            </a:custGeom>
            <a:solidFill>
              <a:srgbClr val="5A5A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12" name="Group 47211"/>
          <p:cNvGrpSpPr/>
          <p:nvPr/>
        </p:nvGrpSpPr>
        <p:grpSpPr>
          <a:xfrm>
            <a:off x="5029201" y="5494430"/>
            <a:ext cx="2967038" cy="511175"/>
            <a:chOff x="5029201" y="6623050"/>
            <a:chExt cx="2967038" cy="511175"/>
          </a:xfrm>
        </p:grpSpPr>
        <p:sp>
          <p:nvSpPr>
            <p:cNvPr id="47146" name="Freeform 117"/>
            <p:cNvSpPr>
              <a:spLocks/>
            </p:cNvSpPr>
            <p:nvPr/>
          </p:nvSpPr>
          <p:spPr bwMode="auto">
            <a:xfrm>
              <a:off x="5029201" y="6692900"/>
              <a:ext cx="314325" cy="415925"/>
            </a:xfrm>
            <a:custGeom>
              <a:avLst/>
              <a:gdLst>
                <a:gd name="T0" fmla="*/ 1454 w 1454"/>
                <a:gd name="T1" fmla="*/ 1827 h 1923"/>
                <a:gd name="T2" fmla="*/ 1454 w 1454"/>
                <a:gd name="T3" fmla="*/ 1827 h 1923"/>
                <a:gd name="T4" fmla="*/ 1358 w 1454"/>
                <a:gd name="T5" fmla="*/ 1923 h 1923"/>
                <a:gd name="T6" fmla="*/ 97 w 1454"/>
                <a:gd name="T7" fmla="*/ 1923 h 1923"/>
                <a:gd name="T8" fmla="*/ 0 w 1454"/>
                <a:gd name="T9" fmla="*/ 1827 h 1923"/>
                <a:gd name="T10" fmla="*/ 0 w 1454"/>
                <a:gd name="T11" fmla="*/ 97 h 1923"/>
                <a:gd name="T12" fmla="*/ 97 w 1454"/>
                <a:gd name="T13" fmla="*/ 0 h 1923"/>
                <a:gd name="T14" fmla="*/ 1358 w 1454"/>
                <a:gd name="T15" fmla="*/ 0 h 1923"/>
                <a:gd name="T16" fmla="*/ 1454 w 1454"/>
                <a:gd name="T17" fmla="*/ 97 h 1923"/>
                <a:gd name="T18" fmla="*/ 1454 w 1454"/>
                <a:gd name="T19" fmla="*/ 1827 h 1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3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3"/>
                    <a:pt x="1358" y="1923"/>
                  </a:cubicBezTo>
                  <a:lnTo>
                    <a:pt x="97" y="1923"/>
                  </a:lnTo>
                  <a:cubicBezTo>
                    <a:pt x="43" y="1923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47" name="Freeform 118"/>
            <p:cNvSpPr>
              <a:spLocks/>
            </p:cNvSpPr>
            <p:nvPr/>
          </p:nvSpPr>
          <p:spPr bwMode="auto">
            <a:xfrm>
              <a:off x="6461126" y="6623050"/>
              <a:ext cx="163513" cy="511175"/>
            </a:xfrm>
            <a:custGeom>
              <a:avLst/>
              <a:gdLst>
                <a:gd name="T0" fmla="*/ 350 w 758"/>
                <a:gd name="T1" fmla="*/ 1888 h 2367"/>
                <a:gd name="T2" fmla="*/ 335 w 758"/>
                <a:gd name="T3" fmla="*/ 1353 h 2367"/>
                <a:gd name="T4" fmla="*/ 247 w 758"/>
                <a:gd name="T5" fmla="*/ 1436 h 2367"/>
                <a:gd name="T6" fmla="*/ 30 w 758"/>
                <a:gd name="T7" fmla="*/ 1608 h 2367"/>
                <a:gd name="T8" fmla="*/ 194 w 758"/>
                <a:gd name="T9" fmla="*/ 1386 h 2367"/>
                <a:gd name="T10" fmla="*/ 275 w 758"/>
                <a:gd name="T11" fmla="*/ 1290 h 2367"/>
                <a:gd name="T12" fmla="*/ 216 w 758"/>
                <a:gd name="T13" fmla="*/ 1285 h 2367"/>
                <a:gd name="T14" fmla="*/ 0 w 758"/>
                <a:gd name="T15" fmla="*/ 1246 h 2367"/>
                <a:gd name="T16" fmla="*/ 216 w 758"/>
                <a:gd name="T17" fmla="*/ 1208 h 2367"/>
                <a:gd name="T18" fmla="*/ 275 w 758"/>
                <a:gd name="T19" fmla="*/ 1203 h 2367"/>
                <a:gd name="T20" fmla="*/ 224 w 758"/>
                <a:gd name="T21" fmla="*/ 1144 h 2367"/>
                <a:gd name="T22" fmla="*/ 30 w 758"/>
                <a:gd name="T23" fmla="*/ 885 h 2367"/>
                <a:gd name="T24" fmla="*/ 283 w 758"/>
                <a:gd name="T25" fmla="*/ 1091 h 2367"/>
                <a:gd name="T26" fmla="*/ 335 w 758"/>
                <a:gd name="T27" fmla="*/ 1140 h 2367"/>
                <a:gd name="T28" fmla="*/ 337 w 758"/>
                <a:gd name="T29" fmla="*/ 1036 h 2367"/>
                <a:gd name="T30" fmla="*/ 379 w 758"/>
                <a:gd name="T31" fmla="*/ 0 h 2367"/>
                <a:gd name="T32" fmla="*/ 421 w 758"/>
                <a:gd name="T33" fmla="*/ 1036 h 2367"/>
                <a:gd name="T34" fmla="*/ 421 w 758"/>
                <a:gd name="T35" fmla="*/ 1140 h 2367"/>
                <a:gd name="T36" fmla="*/ 486 w 758"/>
                <a:gd name="T37" fmla="*/ 1080 h 2367"/>
                <a:gd name="T38" fmla="*/ 728 w 758"/>
                <a:gd name="T39" fmla="*/ 883 h 2367"/>
                <a:gd name="T40" fmla="*/ 592 w 758"/>
                <a:gd name="T41" fmla="*/ 1071 h 2367"/>
                <a:gd name="T42" fmla="*/ 483 w 758"/>
                <a:gd name="T43" fmla="*/ 1203 h 2367"/>
                <a:gd name="T44" fmla="*/ 586 w 758"/>
                <a:gd name="T45" fmla="*/ 1213 h 2367"/>
                <a:gd name="T46" fmla="*/ 758 w 758"/>
                <a:gd name="T47" fmla="*/ 1246 h 2367"/>
                <a:gd name="T48" fmla="*/ 586 w 758"/>
                <a:gd name="T49" fmla="*/ 1280 h 2367"/>
                <a:gd name="T50" fmla="*/ 483 w 758"/>
                <a:gd name="T51" fmla="*/ 1290 h 2367"/>
                <a:gd name="T52" fmla="*/ 597 w 758"/>
                <a:gd name="T53" fmla="*/ 1425 h 2367"/>
                <a:gd name="T54" fmla="*/ 728 w 758"/>
                <a:gd name="T55" fmla="*/ 1608 h 2367"/>
                <a:gd name="T56" fmla="*/ 553 w 758"/>
                <a:gd name="T57" fmla="*/ 1472 h 2367"/>
                <a:gd name="T58" fmla="*/ 421 w 758"/>
                <a:gd name="T59" fmla="*/ 1353 h 2367"/>
                <a:gd name="T60" fmla="*/ 407 w 758"/>
                <a:gd name="T61" fmla="*/ 1888 h 2367"/>
                <a:gd name="T62" fmla="*/ 379 w 758"/>
                <a:gd name="T63" fmla="*/ 2367 h 2367"/>
                <a:gd name="T64" fmla="*/ 350 w 758"/>
                <a:gd name="T65" fmla="*/ 1888 h 2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7">
                  <a:moveTo>
                    <a:pt x="350" y="1888"/>
                  </a:moveTo>
                  <a:cubicBezTo>
                    <a:pt x="344" y="1709"/>
                    <a:pt x="338" y="1532"/>
                    <a:pt x="335" y="1353"/>
                  </a:cubicBezTo>
                  <a:cubicBezTo>
                    <a:pt x="308" y="1379"/>
                    <a:pt x="275" y="1410"/>
                    <a:pt x="247" y="1436"/>
                  </a:cubicBezTo>
                  <a:cubicBezTo>
                    <a:pt x="179" y="1499"/>
                    <a:pt x="105" y="1554"/>
                    <a:pt x="30" y="1608"/>
                  </a:cubicBezTo>
                  <a:cubicBezTo>
                    <a:pt x="78" y="1530"/>
                    <a:pt x="137" y="1457"/>
                    <a:pt x="194" y="1386"/>
                  </a:cubicBezTo>
                  <a:cubicBezTo>
                    <a:pt x="221" y="1354"/>
                    <a:pt x="248" y="1322"/>
                    <a:pt x="275" y="1290"/>
                  </a:cubicBezTo>
                  <a:lnTo>
                    <a:pt x="216" y="1285"/>
                  </a:lnTo>
                  <a:cubicBezTo>
                    <a:pt x="140" y="1278"/>
                    <a:pt x="75" y="1265"/>
                    <a:pt x="0" y="1246"/>
                  </a:cubicBezTo>
                  <a:cubicBezTo>
                    <a:pt x="69" y="1229"/>
                    <a:pt x="145" y="1215"/>
                    <a:pt x="216" y="1208"/>
                  </a:cubicBezTo>
                  <a:lnTo>
                    <a:pt x="275" y="1203"/>
                  </a:lnTo>
                  <a:lnTo>
                    <a:pt x="224" y="1144"/>
                  </a:lnTo>
                  <a:cubicBezTo>
                    <a:pt x="155" y="1065"/>
                    <a:pt x="93" y="983"/>
                    <a:pt x="30" y="885"/>
                  </a:cubicBezTo>
                  <a:cubicBezTo>
                    <a:pt x="102" y="932"/>
                    <a:pt x="210" y="1021"/>
                    <a:pt x="283" y="1091"/>
                  </a:cubicBezTo>
                  <a:lnTo>
                    <a:pt x="335" y="1140"/>
                  </a:lnTo>
                  <a:lnTo>
                    <a:pt x="337" y="1036"/>
                  </a:lnTo>
                  <a:cubicBezTo>
                    <a:pt x="337" y="684"/>
                    <a:pt x="356" y="358"/>
                    <a:pt x="379" y="0"/>
                  </a:cubicBezTo>
                  <a:cubicBezTo>
                    <a:pt x="401" y="366"/>
                    <a:pt x="422" y="679"/>
                    <a:pt x="421" y="1036"/>
                  </a:cubicBezTo>
                  <a:lnTo>
                    <a:pt x="421" y="1140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50"/>
                    <a:pt x="640" y="1011"/>
                    <a:pt x="592" y="1071"/>
                  </a:cubicBezTo>
                  <a:cubicBezTo>
                    <a:pt x="556" y="1115"/>
                    <a:pt x="519" y="1159"/>
                    <a:pt x="483" y="1203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19"/>
                    <a:pt x="705" y="1231"/>
                    <a:pt x="758" y="1246"/>
                  </a:cubicBezTo>
                  <a:cubicBezTo>
                    <a:pt x="700" y="1261"/>
                    <a:pt x="646" y="1273"/>
                    <a:pt x="586" y="1280"/>
                  </a:cubicBezTo>
                  <a:cubicBezTo>
                    <a:pt x="551" y="1284"/>
                    <a:pt x="517" y="1287"/>
                    <a:pt x="483" y="1290"/>
                  </a:cubicBezTo>
                  <a:cubicBezTo>
                    <a:pt x="521" y="1336"/>
                    <a:pt x="560" y="1379"/>
                    <a:pt x="597" y="1425"/>
                  </a:cubicBezTo>
                  <a:cubicBezTo>
                    <a:pt x="641" y="1482"/>
                    <a:pt x="690" y="1546"/>
                    <a:pt x="728" y="1608"/>
                  </a:cubicBezTo>
                  <a:cubicBezTo>
                    <a:pt x="668" y="1568"/>
                    <a:pt x="607" y="1518"/>
                    <a:pt x="553" y="1472"/>
                  </a:cubicBezTo>
                  <a:cubicBezTo>
                    <a:pt x="508" y="1433"/>
                    <a:pt x="465" y="1393"/>
                    <a:pt x="421" y="1353"/>
                  </a:cubicBezTo>
                  <a:cubicBezTo>
                    <a:pt x="421" y="1533"/>
                    <a:pt x="416" y="1709"/>
                    <a:pt x="407" y="1888"/>
                  </a:cubicBezTo>
                  <a:cubicBezTo>
                    <a:pt x="400" y="2051"/>
                    <a:pt x="386" y="2185"/>
                    <a:pt x="379" y="2367"/>
                  </a:cubicBezTo>
                  <a:cubicBezTo>
                    <a:pt x="369" y="2181"/>
                    <a:pt x="359" y="2055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48" name="Freeform 119"/>
            <p:cNvSpPr>
              <a:spLocks noEditPoints="1"/>
            </p:cNvSpPr>
            <p:nvPr/>
          </p:nvSpPr>
          <p:spPr bwMode="auto">
            <a:xfrm>
              <a:off x="5029201" y="6692900"/>
              <a:ext cx="314325" cy="415925"/>
            </a:xfrm>
            <a:custGeom>
              <a:avLst/>
              <a:gdLst>
                <a:gd name="T0" fmla="*/ 1454 w 1454"/>
                <a:gd name="T1" fmla="*/ 1827 h 1923"/>
                <a:gd name="T2" fmla="*/ 1454 w 1454"/>
                <a:gd name="T3" fmla="*/ 1827 h 1923"/>
                <a:gd name="T4" fmla="*/ 1358 w 1454"/>
                <a:gd name="T5" fmla="*/ 1923 h 1923"/>
                <a:gd name="T6" fmla="*/ 97 w 1454"/>
                <a:gd name="T7" fmla="*/ 1923 h 1923"/>
                <a:gd name="T8" fmla="*/ 0 w 1454"/>
                <a:gd name="T9" fmla="*/ 1827 h 1923"/>
                <a:gd name="T10" fmla="*/ 0 w 1454"/>
                <a:gd name="T11" fmla="*/ 97 h 1923"/>
                <a:gd name="T12" fmla="*/ 97 w 1454"/>
                <a:gd name="T13" fmla="*/ 0 h 1923"/>
                <a:gd name="T14" fmla="*/ 1358 w 1454"/>
                <a:gd name="T15" fmla="*/ 0 h 1923"/>
                <a:gd name="T16" fmla="*/ 1454 w 1454"/>
                <a:gd name="T17" fmla="*/ 97 h 1923"/>
                <a:gd name="T18" fmla="*/ 1454 w 1454"/>
                <a:gd name="T19" fmla="*/ 1827 h 1923"/>
                <a:gd name="T20" fmla="*/ 1139 w 1454"/>
                <a:gd name="T21" fmla="*/ 812 h 1923"/>
                <a:gd name="T22" fmla="*/ 1139 w 1454"/>
                <a:gd name="T23" fmla="*/ 812 h 1923"/>
                <a:gd name="T24" fmla="*/ 739 w 1454"/>
                <a:gd name="T25" fmla="*/ 339 h 1923"/>
                <a:gd name="T26" fmla="*/ 339 w 1454"/>
                <a:gd name="T27" fmla="*/ 812 h 1923"/>
                <a:gd name="T28" fmla="*/ 158 w 1454"/>
                <a:gd name="T29" fmla="*/ 1155 h 1923"/>
                <a:gd name="T30" fmla="*/ 449 w 1454"/>
                <a:gd name="T31" fmla="*/ 1429 h 1923"/>
                <a:gd name="T32" fmla="*/ 608 w 1454"/>
                <a:gd name="T33" fmla="*/ 1394 h 1923"/>
                <a:gd name="T34" fmla="*/ 725 w 1454"/>
                <a:gd name="T35" fmla="*/ 900 h 1923"/>
                <a:gd name="T36" fmla="*/ 739 w 1454"/>
                <a:gd name="T37" fmla="*/ 457 h 1923"/>
                <a:gd name="T38" fmla="*/ 811 w 1454"/>
                <a:gd name="T39" fmla="*/ 924 h 1923"/>
                <a:gd name="T40" fmla="*/ 625 w 1454"/>
                <a:gd name="T41" fmla="*/ 1602 h 1923"/>
                <a:gd name="T42" fmla="*/ 855 w 1454"/>
                <a:gd name="T43" fmla="*/ 1602 h 1923"/>
                <a:gd name="T44" fmla="*/ 804 w 1454"/>
                <a:gd name="T45" fmla="*/ 1397 h 1923"/>
                <a:gd name="T46" fmla="*/ 1031 w 1454"/>
                <a:gd name="T47" fmla="*/ 1444 h 1923"/>
                <a:gd name="T48" fmla="*/ 1321 w 1454"/>
                <a:gd name="T49" fmla="*/ 1156 h 1923"/>
                <a:gd name="T50" fmla="*/ 1139 w 1454"/>
                <a:gd name="T51" fmla="*/ 812 h 1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3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3"/>
                    <a:pt x="1358" y="1923"/>
                  </a:cubicBezTo>
                  <a:lnTo>
                    <a:pt x="97" y="1923"/>
                  </a:lnTo>
                  <a:cubicBezTo>
                    <a:pt x="43" y="1923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  <a:moveTo>
                    <a:pt x="1139" y="812"/>
                  </a:moveTo>
                  <a:lnTo>
                    <a:pt x="1139" y="812"/>
                  </a:lnTo>
                  <a:lnTo>
                    <a:pt x="739" y="339"/>
                  </a:lnTo>
                  <a:lnTo>
                    <a:pt x="339" y="812"/>
                  </a:lnTo>
                  <a:cubicBezTo>
                    <a:pt x="339" y="812"/>
                    <a:pt x="158" y="1008"/>
                    <a:pt x="158" y="1155"/>
                  </a:cubicBezTo>
                  <a:cubicBezTo>
                    <a:pt x="158" y="1326"/>
                    <a:pt x="311" y="1429"/>
                    <a:pt x="449" y="1429"/>
                  </a:cubicBezTo>
                  <a:cubicBezTo>
                    <a:pt x="524" y="1429"/>
                    <a:pt x="572" y="1411"/>
                    <a:pt x="608" y="1394"/>
                  </a:cubicBezTo>
                  <a:cubicBezTo>
                    <a:pt x="609" y="1390"/>
                    <a:pt x="685" y="1238"/>
                    <a:pt x="725" y="900"/>
                  </a:cubicBezTo>
                  <a:cubicBezTo>
                    <a:pt x="754" y="674"/>
                    <a:pt x="739" y="457"/>
                    <a:pt x="739" y="457"/>
                  </a:cubicBezTo>
                  <a:cubicBezTo>
                    <a:pt x="739" y="457"/>
                    <a:pt x="810" y="658"/>
                    <a:pt x="811" y="924"/>
                  </a:cubicBezTo>
                  <a:cubicBezTo>
                    <a:pt x="811" y="1189"/>
                    <a:pt x="666" y="1560"/>
                    <a:pt x="625" y="1602"/>
                  </a:cubicBezTo>
                  <a:lnTo>
                    <a:pt x="855" y="1602"/>
                  </a:lnTo>
                  <a:cubicBezTo>
                    <a:pt x="767" y="1532"/>
                    <a:pt x="761" y="1397"/>
                    <a:pt x="804" y="1397"/>
                  </a:cubicBezTo>
                  <a:cubicBezTo>
                    <a:pt x="846" y="1397"/>
                    <a:pt x="893" y="1443"/>
                    <a:pt x="1031" y="1444"/>
                  </a:cubicBezTo>
                  <a:cubicBezTo>
                    <a:pt x="1169" y="1444"/>
                    <a:pt x="1321" y="1326"/>
                    <a:pt x="1321" y="1156"/>
                  </a:cubicBezTo>
                  <a:cubicBezTo>
                    <a:pt x="1321" y="1010"/>
                    <a:pt x="1139" y="812"/>
                    <a:pt x="1139" y="81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49" name="Freeform 120"/>
            <p:cNvSpPr>
              <a:spLocks noEditPoints="1"/>
            </p:cNvSpPr>
            <p:nvPr/>
          </p:nvSpPr>
          <p:spPr bwMode="auto">
            <a:xfrm>
              <a:off x="5391151" y="6800850"/>
              <a:ext cx="1028700" cy="298450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4 h 1380"/>
                <a:gd name="T4" fmla="*/ 254 w 4761"/>
                <a:gd name="T5" fmla="*/ 802 h 1380"/>
                <a:gd name="T6" fmla="*/ 525 w 4761"/>
                <a:gd name="T7" fmla="*/ 659 h 1380"/>
                <a:gd name="T8" fmla="*/ 339 w 4761"/>
                <a:gd name="T9" fmla="*/ 268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2 h 1380"/>
                <a:gd name="T18" fmla="*/ 544 w 4761"/>
                <a:gd name="T19" fmla="*/ 1340 h 1380"/>
                <a:gd name="T20" fmla="*/ 949 w 4761"/>
                <a:gd name="T21" fmla="*/ 1133 h 1380"/>
                <a:gd name="T22" fmla="*/ 870 w 4761"/>
                <a:gd name="T23" fmla="*/ 660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1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1 h 1380"/>
                <a:gd name="T52" fmla="*/ 2350 w 4761"/>
                <a:gd name="T53" fmla="*/ 535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1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300 h 1380"/>
                <a:gd name="T80" fmla="*/ 3369 w 4761"/>
                <a:gd name="T81" fmla="*/ 535 h 1380"/>
                <a:gd name="T82" fmla="*/ 3083 w 4761"/>
                <a:gd name="T83" fmla="*/ 1367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2 h 1380"/>
                <a:gd name="T92" fmla="*/ 3728 w 4761"/>
                <a:gd name="T93" fmla="*/ 660 h 1380"/>
                <a:gd name="T94" fmla="*/ 3636 w 4761"/>
                <a:gd name="T95" fmla="*/ 1242 h 1380"/>
                <a:gd name="T96" fmla="*/ 3863 w 4761"/>
                <a:gd name="T97" fmla="*/ 1367 h 1380"/>
                <a:gd name="T98" fmla="*/ 3840 w 4761"/>
                <a:gd name="T99" fmla="*/ 535 h 1380"/>
                <a:gd name="T100" fmla="*/ 3822 w 4761"/>
                <a:gd name="T101" fmla="*/ 627 h 1380"/>
                <a:gd name="T102" fmla="*/ 3424 w 4761"/>
                <a:gd name="T103" fmla="*/ 940 h 1380"/>
                <a:gd name="T104" fmla="*/ 3722 w 4761"/>
                <a:gd name="T105" fmla="*/ 1260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2 h 1380"/>
                <a:gd name="T118" fmla="*/ 4303 w 4761"/>
                <a:gd name="T119" fmla="*/ 1340 h 1380"/>
                <a:gd name="T120" fmla="*/ 4708 w 4761"/>
                <a:gd name="T121" fmla="*/ 1133 h 1380"/>
                <a:gd name="T122" fmla="*/ 4629 w 4761"/>
                <a:gd name="T123" fmla="*/ 660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4"/>
                  </a:lnTo>
                  <a:lnTo>
                    <a:pt x="188" y="1224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9"/>
                  </a:lnTo>
                  <a:lnTo>
                    <a:pt x="277" y="659"/>
                  </a:lnTo>
                  <a:lnTo>
                    <a:pt x="339" y="268"/>
                  </a:lnTo>
                  <a:lnTo>
                    <a:pt x="618" y="268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8"/>
                    <a:pt x="608" y="749"/>
                  </a:cubicBezTo>
                  <a:cubicBezTo>
                    <a:pt x="572" y="980"/>
                    <a:pt x="830" y="990"/>
                    <a:pt x="807" y="1136"/>
                  </a:cubicBezTo>
                  <a:cubicBezTo>
                    <a:pt x="797" y="1200"/>
                    <a:pt x="754" y="1242"/>
                    <a:pt x="687" y="1242"/>
                  </a:cubicBezTo>
                  <a:cubicBezTo>
                    <a:pt x="634" y="1242"/>
                    <a:pt x="601" y="1220"/>
                    <a:pt x="567" y="1189"/>
                  </a:cubicBezTo>
                  <a:lnTo>
                    <a:pt x="544" y="1340"/>
                  </a:lnTo>
                  <a:cubicBezTo>
                    <a:pt x="585" y="1368"/>
                    <a:pt x="618" y="1380"/>
                    <a:pt x="672" y="1380"/>
                  </a:cubicBezTo>
                  <a:cubicBezTo>
                    <a:pt x="820" y="1380"/>
                    <a:pt x="926" y="1280"/>
                    <a:pt x="949" y="1133"/>
                  </a:cubicBezTo>
                  <a:cubicBezTo>
                    <a:pt x="987" y="896"/>
                    <a:pt x="731" y="889"/>
                    <a:pt x="749" y="749"/>
                  </a:cubicBezTo>
                  <a:cubicBezTo>
                    <a:pt x="759" y="693"/>
                    <a:pt x="812" y="660"/>
                    <a:pt x="870" y="660"/>
                  </a:cubicBezTo>
                  <a:cubicBezTo>
                    <a:pt x="908" y="660"/>
                    <a:pt x="952" y="679"/>
                    <a:pt x="978" y="705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8"/>
                    <a:pt x="1062" y="749"/>
                  </a:cubicBezTo>
                  <a:cubicBezTo>
                    <a:pt x="1026" y="980"/>
                    <a:pt x="1285" y="990"/>
                    <a:pt x="1262" y="1136"/>
                  </a:cubicBezTo>
                  <a:cubicBezTo>
                    <a:pt x="1252" y="1200"/>
                    <a:pt x="1209" y="1242"/>
                    <a:pt x="1141" y="1242"/>
                  </a:cubicBezTo>
                  <a:cubicBezTo>
                    <a:pt x="1089" y="1242"/>
                    <a:pt x="1056" y="1220"/>
                    <a:pt x="1021" y="1189"/>
                  </a:cubicBezTo>
                  <a:lnTo>
                    <a:pt x="998" y="1340"/>
                  </a:lnTo>
                  <a:cubicBezTo>
                    <a:pt x="1039" y="1368"/>
                    <a:pt x="1072" y="1380"/>
                    <a:pt x="1127" y="1380"/>
                  </a:cubicBezTo>
                  <a:cubicBezTo>
                    <a:pt x="1275" y="1380"/>
                    <a:pt x="1380" y="1280"/>
                    <a:pt x="1403" y="1133"/>
                  </a:cubicBezTo>
                  <a:cubicBezTo>
                    <a:pt x="1441" y="896"/>
                    <a:pt x="1186" y="889"/>
                    <a:pt x="1204" y="749"/>
                  </a:cubicBezTo>
                  <a:cubicBezTo>
                    <a:pt x="1214" y="693"/>
                    <a:pt x="1267" y="660"/>
                    <a:pt x="1324" y="660"/>
                  </a:cubicBezTo>
                  <a:cubicBezTo>
                    <a:pt x="1362" y="660"/>
                    <a:pt x="1406" y="679"/>
                    <a:pt x="1433" y="705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0"/>
                    <a:pt x="1805" y="660"/>
                  </a:cubicBezTo>
                  <a:cubicBezTo>
                    <a:pt x="1899" y="660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1"/>
                  </a:moveTo>
                  <a:lnTo>
                    <a:pt x="2009" y="957"/>
                  </a:lnTo>
                  <a:cubicBezTo>
                    <a:pt x="2037" y="786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2"/>
                    <a:pt x="1719" y="1242"/>
                  </a:cubicBezTo>
                  <a:cubicBezTo>
                    <a:pt x="1619" y="1242"/>
                    <a:pt x="1652" y="1051"/>
                    <a:pt x="1663" y="981"/>
                  </a:cubicBezTo>
                  <a:lnTo>
                    <a:pt x="2006" y="981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7"/>
                    <a:pt x="2322" y="660"/>
                    <a:pt x="2424" y="660"/>
                  </a:cubicBezTo>
                  <a:cubicBezTo>
                    <a:pt x="2506" y="660"/>
                    <a:pt x="2505" y="734"/>
                    <a:pt x="2495" y="792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5"/>
                  </a:lnTo>
                  <a:cubicBezTo>
                    <a:pt x="2669" y="669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2"/>
                  </a:cubicBezTo>
                  <a:cubicBezTo>
                    <a:pt x="2388" y="570"/>
                    <a:pt x="2362" y="596"/>
                    <a:pt x="2338" y="631"/>
                  </a:cubicBezTo>
                  <a:lnTo>
                    <a:pt x="2335" y="631"/>
                  </a:lnTo>
                  <a:lnTo>
                    <a:pt x="2350" y="535"/>
                  </a:lnTo>
                  <a:close/>
                  <a:moveTo>
                    <a:pt x="2903" y="300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300"/>
                  </a:lnTo>
                  <a:lnTo>
                    <a:pt x="2903" y="300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3"/>
                  </a:cubicBezTo>
                  <a:cubicBezTo>
                    <a:pt x="3445" y="227"/>
                    <a:pt x="3404" y="181"/>
                    <a:pt x="3350" y="181"/>
                  </a:cubicBezTo>
                  <a:cubicBezTo>
                    <a:pt x="3292" y="181"/>
                    <a:pt x="3239" y="227"/>
                    <a:pt x="3229" y="283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2"/>
                  </a:moveTo>
                  <a:cubicBezTo>
                    <a:pt x="3521" y="1242"/>
                    <a:pt x="3569" y="1019"/>
                    <a:pt x="3580" y="950"/>
                  </a:cubicBezTo>
                  <a:cubicBezTo>
                    <a:pt x="3592" y="883"/>
                    <a:pt x="3613" y="660"/>
                    <a:pt x="3728" y="660"/>
                  </a:cubicBezTo>
                  <a:cubicBezTo>
                    <a:pt x="3832" y="660"/>
                    <a:pt x="3789" y="884"/>
                    <a:pt x="3779" y="950"/>
                  </a:cubicBezTo>
                  <a:cubicBezTo>
                    <a:pt x="3769" y="1016"/>
                    <a:pt x="3740" y="1242"/>
                    <a:pt x="3636" y="1242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7"/>
                  </a:lnTo>
                  <a:lnTo>
                    <a:pt x="3822" y="627"/>
                  </a:lnTo>
                  <a:cubicBezTo>
                    <a:pt x="3804" y="567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0"/>
                  </a:cubicBezTo>
                  <a:cubicBezTo>
                    <a:pt x="3402" y="1075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60"/>
                  </a:cubicBezTo>
                  <a:lnTo>
                    <a:pt x="3725" y="1260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8"/>
                    <a:pt x="4367" y="749"/>
                  </a:cubicBezTo>
                  <a:cubicBezTo>
                    <a:pt x="4331" y="980"/>
                    <a:pt x="4589" y="990"/>
                    <a:pt x="4566" y="1136"/>
                  </a:cubicBezTo>
                  <a:cubicBezTo>
                    <a:pt x="4557" y="1200"/>
                    <a:pt x="4514" y="1242"/>
                    <a:pt x="4446" y="1242"/>
                  </a:cubicBezTo>
                  <a:cubicBezTo>
                    <a:pt x="4394" y="1242"/>
                    <a:pt x="4361" y="1220"/>
                    <a:pt x="4326" y="1189"/>
                  </a:cubicBezTo>
                  <a:lnTo>
                    <a:pt x="4303" y="1340"/>
                  </a:lnTo>
                  <a:cubicBezTo>
                    <a:pt x="4344" y="1368"/>
                    <a:pt x="4377" y="1380"/>
                    <a:pt x="4431" y="1380"/>
                  </a:cubicBezTo>
                  <a:cubicBezTo>
                    <a:pt x="4580" y="1380"/>
                    <a:pt x="4685" y="1280"/>
                    <a:pt x="4708" y="1133"/>
                  </a:cubicBezTo>
                  <a:cubicBezTo>
                    <a:pt x="4746" y="896"/>
                    <a:pt x="4491" y="889"/>
                    <a:pt x="4509" y="749"/>
                  </a:cubicBezTo>
                  <a:cubicBezTo>
                    <a:pt x="4519" y="693"/>
                    <a:pt x="4571" y="660"/>
                    <a:pt x="4629" y="660"/>
                  </a:cubicBezTo>
                  <a:cubicBezTo>
                    <a:pt x="4667" y="660"/>
                    <a:pt x="4711" y="679"/>
                    <a:pt x="4738" y="705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50" name="Freeform 121"/>
            <p:cNvSpPr>
              <a:spLocks noEditPoints="1"/>
            </p:cNvSpPr>
            <p:nvPr/>
          </p:nvSpPr>
          <p:spPr bwMode="auto">
            <a:xfrm>
              <a:off x="5548313" y="6737350"/>
              <a:ext cx="515938" cy="101600"/>
            </a:xfrm>
            <a:custGeom>
              <a:avLst/>
              <a:gdLst>
                <a:gd name="T0" fmla="*/ 66 w 2392"/>
                <a:gd name="T1" fmla="*/ 91 h 469"/>
                <a:gd name="T2" fmla="*/ 122 w 2392"/>
                <a:gd name="T3" fmla="*/ 91 h 469"/>
                <a:gd name="T4" fmla="*/ 7 w 2392"/>
                <a:gd name="T5" fmla="*/ 43 h 469"/>
                <a:gd name="T6" fmla="*/ 148 w 2392"/>
                <a:gd name="T7" fmla="*/ 464 h 469"/>
                <a:gd name="T8" fmla="*/ 227 w 2392"/>
                <a:gd name="T9" fmla="*/ 132 h 469"/>
                <a:gd name="T10" fmla="*/ 198 w 2392"/>
                <a:gd name="T11" fmla="*/ 96 h 469"/>
                <a:gd name="T12" fmla="*/ 304 w 2392"/>
                <a:gd name="T13" fmla="*/ 182 h 469"/>
                <a:gd name="T14" fmla="*/ 298 w 2392"/>
                <a:gd name="T15" fmla="*/ 223 h 469"/>
                <a:gd name="T16" fmla="*/ 350 w 2392"/>
                <a:gd name="T17" fmla="*/ 223 h 469"/>
                <a:gd name="T18" fmla="*/ 357 w 2392"/>
                <a:gd name="T19" fmla="*/ 182 h 469"/>
                <a:gd name="T20" fmla="*/ 499 w 2392"/>
                <a:gd name="T21" fmla="*/ 0 h 469"/>
                <a:gd name="T22" fmla="*/ 425 w 2392"/>
                <a:gd name="T23" fmla="*/ 464 h 469"/>
                <a:gd name="T24" fmla="*/ 588 w 2392"/>
                <a:gd name="T25" fmla="*/ 224 h 469"/>
                <a:gd name="T26" fmla="*/ 656 w 2392"/>
                <a:gd name="T27" fmla="*/ 333 h 469"/>
                <a:gd name="T28" fmla="*/ 487 w 2392"/>
                <a:gd name="T29" fmla="*/ 325 h 469"/>
                <a:gd name="T30" fmla="*/ 600 w 2392"/>
                <a:gd name="T31" fmla="*/ 369 h 469"/>
                <a:gd name="T32" fmla="*/ 656 w 2392"/>
                <a:gd name="T33" fmla="*/ 333 h 469"/>
                <a:gd name="T34" fmla="*/ 896 w 2392"/>
                <a:gd name="T35" fmla="*/ 168 h 469"/>
                <a:gd name="T36" fmla="*/ 923 w 2392"/>
                <a:gd name="T37" fmla="*/ 248 h 469"/>
                <a:gd name="T38" fmla="*/ 980 w 2392"/>
                <a:gd name="T39" fmla="*/ 416 h 469"/>
                <a:gd name="T40" fmla="*/ 1027 w 2392"/>
                <a:gd name="T41" fmla="*/ 142 h 469"/>
                <a:gd name="T42" fmla="*/ 837 w 2392"/>
                <a:gd name="T43" fmla="*/ 180 h 469"/>
                <a:gd name="T44" fmla="*/ 1038 w 2392"/>
                <a:gd name="T45" fmla="*/ 300 h 469"/>
                <a:gd name="T46" fmla="*/ 1125 w 2392"/>
                <a:gd name="T47" fmla="*/ 464 h 469"/>
                <a:gd name="T48" fmla="*/ 1226 w 2392"/>
                <a:gd name="T49" fmla="*/ 349 h 469"/>
                <a:gd name="T50" fmla="*/ 1247 w 2392"/>
                <a:gd name="T51" fmla="*/ 43 h 469"/>
                <a:gd name="T52" fmla="*/ 1177 w 2392"/>
                <a:gd name="T53" fmla="*/ 128 h 469"/>
                <a:gd name="T54" fmla="*/ 1441 w 2392"/>
                <a:gd name="T55" fmla="*/ 464 h 469"/>
                <a:gd name="T56" fmla="*/ 1519 w 2392"/>
                <a:gd name="T57" fmla="*/ 43 h 469"/>
                <a:gd name="T58" fmla="*/ 1441 w 2392"/>
                <a:gd name="T59" fmla="*/ 464 h 469"/>
                <a:gd name="T60" fmla="*/ 1478 w 2392"/>
                <a:gd name="T61" fmla="*/ 230 h 469"/>
                <a:gd name="T62" fmla="*/ 1660 w 2392"/>
                <a:gd name="T63" fmla="*/ 422 h 469"/>
                <a:gd name="T64" fmla="*/ 1708 w 2392"/>
                <a:gd name="T65" fmla="*/ 323 h 469"/>
                <a:gd name="T66" fmla="*/ 1737 w 2392"/>
                <a:gd name="T67" fmla="*/ 464 h 469"/>
                <a:gd name="T68" fmla="*/ 1724 w 2392"/>
                <a:gd name="T69" fmla="*/ 213 h 469"/>
                <a:gd name="T70" fmla="*/ 1587 w 2392"/>
                <a:gd name="T71" fmla="*/ 319 h 469"/>
                <a:gd name="T72" fmla="*/ 1690 w 2392"/>
                <a:gd name="T73" fmla="*/ 428 h 469"/>
                <a:gd name="T74" fmla="*/ 1830 w 2392"/>
                <a:gd name="T75" fmla="*/ 182 h 469"/>
                <a:gd name="T76" fmla="*/ 1867 w 2392"/>
                <a:gd name="T77" fmla="*/ 286 h 469"/>
                <a:gd name="T78" fmla="*/ 1944 w 2392"/>
                <a:gd name="T79" fmla="*/ 177 h 469"/>
                <a:gd name="T80" fmla="*/ 1883 w 2392"/>
                <a:gd name="T81" fmla="*/ 182 h 469"/>
                <a:gd name="T82" fmla="*/ 1963 w 2392"/>
                <a:gd name="T83" fmla="*/ 182 h 469"/>
                <a:gd name="T84" fmla="*/ 1946 w 2392"/>
                <a:gd name="T85" fmla="*/ 464 h 469"/>
                <a:gd name="T86" fmla="*/ 2065 w 2392"/>
                <a:gd name="T87" fmla="*/ 223 h 469"/>
                <a:gd name="T88" fmla="*/ 2057 w 2392"/>
                <a:gd name="T89" fmla="*/ 102 h 469"/>
                <a:gd name="T90" fmla="*/ 2195 w 2392"/>
                <a:gd name="T91" fmla="*/ 327 h 469"/>
                <a:gd name="T92" fmla="*/ 2322 w 2392"/>
                <a:gd name="T93" fmla="*/ 205 h 469"/>
                <a:gd name="T94" fmla="*/ 2386 w 2392"/>
                <a:gd name="T95" fmla="*/ 43 h 469"/>
                <a:gd name="T96" fmla="*/ 2273 w 2392"/>
                <a:gd name="T97" fmla="*/ 419 h 469"/>
                <a:gd name="T98" fmla="*/ 2318 w 2392"/>
                <a:gd name="T99" fmla="*/ 338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69">
                  <a:moveTo>
                    <a:pt x="7" y="43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3"/>
                  </a:lnTo>
                  <a:lnTo>
                    <a:pt x="7" y="43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2"/>
                  </a:lnTo>
                  <a:close/>
                  <a:moveTo>
                    <a:pt x="227" y="132"/>
                  </a:moveTo>
                  <a:cubicBezTo>
                    <a:pt x="246" y="132"/>
                    <a:pt x="265" y="116"/>
                    <a:pt x="268" y="96"/>
                  </a:cubicBezTo>
                  <a:cubicBezTo>
                    <a:pt x="271" y="77"/>
                    <a:pt x="257" y="62"/>
                    <a:pt x="238" y="62"/>
                  </a:cubicBezTo>
                  <a:cubicBezTo>
                    <a:pt x="219" y="62"/>
                    <a:pt x="201" y="77"/>
                    <a:pt x="198" y="96"/>
                  </a:cubicBezTo>
                  <a:cubicBezTo>
                    <a:pt x="195" y="116"/>
                    <a:pt x="208" y="132"/>
                    <a:pt x="227" y="132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4"/>
                    <a:pt x="588" y="224"/>
                  </a:cubicBezTo>
                  <a:cubicBezTo>
                    <a:pt x="620" y="224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3"/>
                  </a:moveTo>
                  <a:lnTo>
                    <a:pt x="657" y="325"/>
                  </a:lnTo>
                  <a:cubicBezTo>
                    <a:pt x="667" y="267"/>
                    <a:pt x="672" y="177"/>
                    <a:pt x="595" y="177"/>
                  </a:cubicBezTo>
                  <a:cubicBezTo>
                    <a:pt x="518" y="177"/>
                    <a:pt x="497" y="267"/>
                    <a:pt x="487" y="325"/>
                  </a:cubicBezTo>
                  <a:cubicBezTo>
                    <a:pt x="478" y="385"/>
                    <a:pt x="472" y="469"/>
                    <a:pt x="551" y="469"/>
                  </a:cubicBezTo>
                  <a:cubicBezTo>
                    <a:pt x="610" y="469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3"/>
                  </a:cubicBezTo>
                  <a:lnTo>
                    <a:pt x="656" y="333"/>
                  </a:lnTo>
                  <a:close/>
                  <a:moveTo>
                    <a:pt x="837" y="180"/>
                  </a:moveTo>
                  <a:lnTo>
                    <a:pt x="894" y="180"/>
                  </a:lnTo>
                  <a:lnTo>
                    <a:pt x="896" y="168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5"/>
                    <a:pt x="971" y="138"/>
                  </a:cubicBezTo>
                  <a:cubicBezTo>
                    <a:pt x="965" y="176"/>
                    <a:pt x="944" y="214"/>
                    <a:pt x="923" y="248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6"/>
                  </a:lnTo>
                  <a:lnTo>
                    <a:pt x="875" y="416"/>
                  </a:lnTo>
                  <a:lnTo>
                    <a:pt x="922" y="347"/>
                  </a:lnTo>
                  <a:cubicBezTo>
                    <a:pt x="960" y="292"/>
                    <a:pt x="1017" y="205"/>
                    <a:pt x="1027" y="142"/>
                  </a:cubicBezTo>
                  <a:cubicBezTo>
                    <a:pt x="1038" y="76"/>
                    <a:pt x="1019" y="38"/>
                    <a:pt x="950" y="38"/>
                  </a:cubicBezTo>
                  <a:cubicBezTo>
                    <a:pt x="868" y="38"/>
                    <a:pt x="850" y="97"/>
                    <a:pt x="840" y="165"/>
                  </a:cubicBezTo>
                  <a:lnTo>
                    <a:pt x="837" y="180"/>
                  </a:lnTo>
                  <a:close/>
                  <a:moveTo>
                    <a:pt x="1247" y="43"/>
                  </a:moveTo>
                  <a:lnTo>
                    <a:pt x="1192" y="43"/>
                  </a:lnTo>
                  <a:lnTo>
                    <a:pt x="1038" y="300"/>
                  </a:lnTo>
                  <a:lnTo>
                    <a:pt x="1030" y="349"/>
                  </a:lnTo>
                  <a:lnTo>
                    <a:pt x="1144" y="349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9"/>
                  </a:lnTo>
                  <a:lnTo>
                    <a:pt x="1226" y="349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3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8"/>
                  </a:lnTo>
                  <a:cubicBezTo>
                    <a:pt x="1558" y="281"/>
                    <a:pt x="1597" y="241"/>
                    <a:pt x="1611" y="156"/>
                  </a:cubicBezTo>
                  <a:cubicBezTo>
                    <a:pt x="1628" y="47"/>
                    <a:pt x="1567" y="43"/>
                    <a:pt x="1519" y="43"/>
                  </a:cubicBezTo>
                  <a:lnTo>
                    <a:pt x="1452" y="43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3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6"/>
                    <a:pt x="1641" y="323"/>
                  </a:cubicBezTo>
                  <a:cubicBezTo>
                    <a:pt x="1644" y="300"/>
                    <a:pt x="1652" y="224"/>
                    <a:pt x="1691" y="224"/>
                  </a:cubicBezTo>
                  <a:cubicBezTo>
                    <a:pt x="1726" y="224"/>
                    <a:pt x="1712" y="300"/>
                    <a:pt x="1708" y="323"/>
                  </a:cubicBezTo>
                  <a:cubicBezTo>
                    <a:pt x="1705" y="345"/>
                    <a:pt x="1695" y="422"/>
                    <a:pt x="1660" y="422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3"/>
                    <a:pt x="1703" y="177"/>
                    <a:pt x="1678" y="177"/>
                  </a:cubicBezTo>
                  <a:cubicBezTo>
                    <a:pt x="1611" y="177"/>
                    <a:pt x="1595" y="272"/>
                    <a:pt x="1587" y="319"/>
                  </a:cubicBezTo>
                  <a:cubicBezTo>
                    <a:pt x="1580" y="365"/>
                    <a:pt x="1565" y="469"/>
                    <a:pt x="1630" y="469"/>
                  </a:cubicBezTo>
                  <a:cubicBezTo>
                    <a:pt x="1661" y="469"/>
                    <a:pt x="1674" y="453"/>
                    <a:pt x="1689" y="428"/>
                  </a:cubicBezTo>
                  <a:lnTo>
                    <a:pt x="1690" y="428"/>
                  </a:lnTo>
                  <a:lnTo>
                    <a:pt x="1684" y="464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6"/>
                  </a:lnTo>
                  <a:cubicBezTo>
                    <a:pt x="1873" y="251"/>
                    <a:pt x="1888" y="229"/>
                    <a:pt x="1927" y="229"/>
                  </a:cubicBezTo>
                  <a:lnTo>
                    <a:pt x="1936" y="229"/>
                  </a:lnTo>
                  <a:lnTo>
                    <a:pt x="1944" y="177"/>
                  </a:lnTo>
                  <a:cubicBezTo>
                    <a:pt x="1915" y="177"/>
                    <a:pt x="1894" y="192"/>
                    <a:pt x="1878" y="217"/>
                  </a:cubicBezTo>
                  <a:lnTo>
                    <a:pt x="1877" y="217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3"/>
                  </a:moveTo>
                  <a:cubicBezTo>
                    <a:pt x="2262" y="143"/>
                    <a:pt x="2213" y="212"/>
                    <a:pt x="2195" y="327"/>
                  </a:cubicBezTo>
                  <a:cubicBezTo>
                    <a:pt x="2185" y="392"/>
                    <a:pt x="2181" y="469"/>
                    <a:pt x="2264" y="469"/>
                  </a:cubicBezTo>
                  <a:cubicBezTo>
                    <a:pt x="2346" y="469"/>
                    <a:pt x="2365" y="402"/>
                    <a:pt x="2375" y="337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3"/>
                    <a:pt x="2276" y="224"/>
                  </a:cubicBezTo>
                  <a:lnTo>
                    <a:pt x="2275" y="223"/>
                  </a:lnTo>
                  <a:lnTo>
                    <a:pt x="2386" y="43"/>
                  </a:lnTo>
                  <a:lnTo>
                    <a:pt x="2326" y="43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1"/>
                    <a:pt x="2251" y="337"/>
                  </a:cubicBezTo>
                  <a:cubicBezTo>
                    <a:pt x="2264" y="252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51" name="Freeform 122"/>
            <p:cNvSpPr>
              <a:spLocks noEditPoints="1"/>
            </p:cNvSpPr>
            <p:nvPr/>
          </p:nvSpPr>
          <p:spPr bwMode="auto">
            <a:xfrm>
              <a:off x="6683376" y="6734175"/>
              <a:ext cx="1312863" cy="188913"/>
            </a:xfrm>
            <a:custGeom>
              <a:avLst/>
              <a:gdLst>
                <a:gd name="T0" fmla="*/ 99 w 6070"/>
                <a:gd name="T1" fmla="*/ 274 h 877"/>
                <a:gd name="T2" fmla="*/ 20 w 6070"/>
                <a:gd name="T3" fmla="*/ 676 h 877"/>
                <a:gd name="T4" fmla="*/ 105 w 6070"/>
                <a:gd name="T5" fmla="*/ 408 h 877"/>
                <a:gd name="T6" fmla="*/ 231 w 6070"/>
                <a:gd name="T7" fmla="*/ 76 h 877"/>
                <a:gd name="T8" fmla="*/ 399 w 6070"/>
                <a:gd name="T9" fmla="*/ 333 h 877"/>
                <a:gd name="T10" fmla="*/ 320 w 6070"/>
                <a:gd name="T11" fmla="*/ 273 h 877"/>
                <a:gd name="T12" fmla="*/ 618 w 6070"/>
                <a:gd name="T13" fmla="*/ 692 h 877"/>
                <a:gd name="T14" fmla="*/ 573 w 6070"/>
                <a:gd name="T15" fmla="*/ 266 h 877"/>
                <a:gd name="T16" fmla="*/ 564 w 6070"/>
                <a:gd name="T17" fmla="*/ 370 h 877"/>
                <a:gd name="T18" fmla="*/ 642 w 6070"/>
                <a:gd name="T19" fmla="*/ 372 h 877"/>
                <a:gd name="T20" fmla="*/ 973 w 6070"/>
                <a:gd name="T21" fmla="*/ 266 h 877"/>
                <a:gd name="T22" fmla="*/ 980 w 6070"/>
                <a:gd name="T23" fmla="*/ 414 h 877"/>
                <a:gd name="T24" fmla="*/ 807 w 6070"/>
                <a:gd name="T25" fmla="*/ 698 h 877"/>
                <a:gd name="T26" fmla="*/ 1266 w 6070"/>
                <a:gd name="T27" fmla="*/ 692 h 877"/>
                <a:gd name="T28" fmla="*/ 1266 w 6070"/>
                <a:gd name="T29" fmla="*/ 278 h 877"/>
                <a:gd name="T30" fmla="*/ 1200 w 6070"/>
                <a:gd name="T31" fmla="*/ 483 h 877"/>
                <a:gd name="T32" fmla="*/ 1252 w 6070"/>
                <a:gd name="T33" fmla="*/ 337 h 877"/>
                <a:gd name="T34" fmla="*/ 1541 w 6070"/>
                <a:gd name="T35" fmla="*/ 705 h 877"/>
                <a:gd name="T36" fmla="*/ 1585 w 6070"/>
                <a:gd name="T37" fmla="*/ 279 h 877"/>
                <a:gd name="T38" fmla="*/ 1520 w 6070"/>
                <a:gd name="T39" fmla="*/ 483 h 877"/>
                <a:gd name="T40" fmla="*/ 1571 w 6070"/>
                <a:gd name="T41" fmla="*/ 337 h 877"/>
                <a:gd name="T42" fmla="*/ 1932 w 6070"/>
                <a:gd name="T43" fmla="*/ 344 h 877"/>
                <a:gd name="T44" fmla="*/ 1775 w 6070"/>
                <a:gd name="T45" fmla="*/ 273 h 877"/>
                <a:gd name="T46" fmla="*/ 2077 w 6070"/>
                <a:gd name="T47" fmla="*/ 705 h 877"/>
                <a:gd name="T48" fmla="*/ 2155 w 6070"/>
                <a:gd name="T49" fmla="*/ 321 h 877"/>
                <a:gd name="T50" fmla="*/ 2067 w 6070"/>
                <a:gd name="T51" fmla="*/ 600 h 877"/>
                <a:gd name="T52" fmla="*/ 2476 w 6070"/>
                <a:gd name="T53" fmla="*/ 282 h 877"/>
                <a:gd name="T54" fmla="*/ 2420 w 6070"/>
                <a:gd name="T55" fmla="*/ 453 h 877"/>
                <a:gd name="T56" fmla="*/ 2304 w 6070"/>
                <a:gd name="T57" fmla="*/ 685 h 877"/>
                <a:gd name="T58" fmla="*/ 2375 w 6070"/>
                <a:gd name="T59" fmla="*/ 509 h 877"/>
                <a:gd name="T60" fmla="*/ 3020 w 6070"/>
                <a:gd name="T61" fmla="*/ 455 h 877"/>
                <a:gd name="T62" fmla="*/ 2842 w 6070"/>
                <a:gd name="T63" fmla="*/ 702 h 877"/>
                <a:gd name="T64" fmla="*/ 2749 w 6070"/>
                <a:gd name="T65" fmla="*/ 173 h 877"/>
                <a:gd name="T66" fmla="*/ 2884 w 6070"/>
                <a:gd name="T67" fmla="*/ 390 h 877"/>
                <a:gd name="T68" fmla="*/ 2898 w 6070"/>
                <a:gd name="T69" fmla="*/ 186 h 877"/>
                <a:gd name="T70" fmla="*/ 2827 w 6070"/>
                <a:gd name="T71" fmla="*/ 444 h 877"/>
                <a:gd name="T72" fmla="*/ 2827 w 6070"/>
                <a:gd name="T73" fmla="*/ 444 h 877"/>
                <a:gd name="T74" fmla="*/ 3338 w 6070"/>
                <a:gd name="T75" fmla="*/ 698 h 877"/>
                <a:gd name="T76" fmla="*/ 3744 w 6070"/>
                <a:gd name="T77" fmla="*/ 639 h 877"/>
                <a:gd name="T78" fmla="*/ 3579 w 6070"/>
                <a:gd name="T79" fmla="*/ 281 h 877"/>
                <a:gd name="T80" fmla="*/ 3639 w 6070"/>
                <a:gd name="T81" fmla="*/ 636 h 877"/>
                <a:gd name="T82" fmla="*/ 3585 w 6070"/>
                <a:gd name="T83" fmla="*/ 443 h 877"/>
                <a:gd name="T84" fmla="*/ 3892 w 6070"/>
                <a:gd name="T85" fmla="*/ 482 h 877"/>
                <a:gd name="T86" fmla="*/ 3847 w 6070"/>
                <a:gd name="T87" fmla="*/ 305 h 877"/>
                <a:gd name="T88" fmla="*/ 4168 w 6070"/>
                <a:gd name="T89" fmla="*/ 278 h 877"/>
                <a:gd name="T90" fmla="*/ 4224 w 6070"/>
                <a:gd name="T91" fmla="*/ 698 h 877"/>
                <a:gd name="T92" fmla="*/ 4129 w 6070"/>
                <a:gd name="T93" fmla="*/ 698 h 877"/>
                <a:gd name="T94" fmla="*/ 4496 w 6070"/>
                <a:gd name="T95" fmla="*/ 278 h 877"/>
                <a:gd name="T96" fmla="*/ 4552 w 6070"/>
                <a:gd name="T97" fmla="*/ 698 h 877"/>
                <a:gd name="T98" fmla="*/ 4458 w 6070"/>
                <a:gd name="T99" fmla="*/ 698 h 877"/>
                <a:gd name="T100" fmla="*/ 4825 w 6070"/>
                <a:gd name="T101" fmla="*/ 705 h 877"/>
                <a:gd name="T102" fmla="*/ 4787 w 6070"/>
                <a:gd name="T103" fmla="*/ 370 h 877"/>
                <a:gd name="T104" fmla="*/ 4866 w 6070"/>
                <a:gd name="T105" fmla="*/ 370 h 877"/>
                <a:gd name="T106" fmla="*/ 5019 w 6070"/>
                <a:gd name="T107" fmla="*/ 0 h 877"/>
                <a:gd name="T108" fmla="*/ 5158 w 6070"/>
                <a:gd name="T109" fmla="*/ 485 h 877"/>
                <a:gd name="T110" fmla="*/ 5254 w 6070"/>
                <a:gd name="T111" fmla="*/ 599 h 877"/>
                <a:gd name="T112" fmla="*/ 5650 w 6070"/>
                <a:gd name="T113" fmla="*/ 273 h 877"/>
                <a:gd name="T114" fmla="*/ 5503 w 6070"/>
                <a:gd name="T115" fmla="*/ 839 h 877"/>
                <a:gd name="T116" fmla="*/ 5650 w 6070"/>
                <a:gd name="T117" fmla="*/ 729 h 877"/>
                <a:gd name="T118" fmla="*/ 5470 w 6070"/>
                <a:gd name="T119" fmla="*/ 491 h 877"/>
                <a:gd name="T120" fmla="*/ 5599 w 6070"/>
                <a:gd name="T121" fmla="*/ 337 h 877"/>
                <a:gd name="T122" fmla="*/ 5651 w 6070"/>
                <a:gd name="T123" fmla="*/ 489 h 877"/>
                <a:gd name="T124" fmla="*/ 5990 w 6070"/>
                <a:gd name="T125" fmla="*/ 273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070" h="877">
                  <a:moveTo>
                    <a:pt x="231" y="76"/>
                  </a:moveTo>
                  <a:lnTo>
                    <a:pt x="231" y="160"/>
                  </a:lnTo>
                  <a:cubicBezTo>
                    <a:pt x="205" y="142"/>
                    <a:pt x="181" y="132"/>
                    <a:pt x="161" y="132"/>
                  </a:cubicBezTo>
                  <a:cubicBezTo>
                    <a:pt x="139" y="132"/>
                    <a:pt x="121" y="140"/>
                    <a:pt x="107" y="154"/>
                  </a:cubicBezTo>
                  <a:cubicBezTo>
                    <a:pt x="92" y="170"/>
                    <a:pt x="84" y="191"/>
                    <a:pt x="84" y="217"/>
                  </a:cubicBezTo>
                  <a:cubicBezTo>
                    <a:pt x="84" y="239"/>
                    <a:pt x="89" y="258"/>
                    <a:pt x="99" y="274"/>
                  </a:cubicBezTo>
                  <a:cubicBezTo>
                    <a:pt x="110" y="290"/>
                    <a:pt x="134" y="317"/>
                    <a:pt x="171" y="356"/>
                  </a:cubicBezTo>
                  <a:cubicBezTo>
                    <a:pt x="204" y="389"/>
                    <a:pt x="226" y="415"/>
                    <a:pt x="236" y="435"/>
                  </a:cubicBezTo>
                  <a:cubicBezTo>
                    <a:pt x="253" y="467"/>
                    <a:pt x="261" y="502"/>
                    <a:pt x="261" y="539"/>
                  </a:cubicBezTo>
                  <a:cubicBezTo>
                    <a:pt x="261" y="588"/>
                    <a:pt x="247" y="629"/>
                    <a:pt x="220" y="660"/>
                  </a:cubicBezTo>
                  <a:cubicBezTo>
                    <a:pt x="193" y="691"/>
                    <a:pt x="157" y="707"/>
                    <a:pt x="114" y="707"/>
                  </a:cubicBezTo>
                  <a:cubicBezTo>
                    <a:pt x="78" y="707"/>
                    <a:pt x="46" y="697"/>
                    <a:pt x="20" y="676"/>
                  </a:cubicBezTo>
                  <a:lnTo>
                    <a:pt x="20" y="592"/>
                  </a:lnTo>
                  <a:cubicBezTo>
                    <a:pt x="51" y="614"/>
                    <a:pt x="78" y="625"/>
                    <a:pt x="103" y="625"/>
                  </a:cubicBezTo>
                  <a:cubicBezTo>
                    <a:pt x="126" y="625"/>
                    <a:pt x="144" y="617"/>
                    <a:pt x="157" y="601"/>
                  </a:cubicBezTo>
                  <a:cubicBezTo>
                    <a:pt x="171" y="586"/>
                    <a:pt x="177" y="565"/>
                    <a:pt x="177" y="538"/>
                  </a:cubicBezTo>
                  <a:cubicBezTo>
                    <a:pt x="177" y="516"/>
                    <a:pt x="172" y="495"/>
                    <a:pt x="162" y="477"/>
                  </a:cubicBezTo>
                  <a:cubicBezTo>
                    <a:pt x="152" y="458"/>
                    <a:pt x="133" y="436"/>
                    <a:pt x="105" y="408"/>
                  </a:cubicBezTo>
                  <a:cubicBezTo>
                    <a:pt x="78" y="381"/>
                    <a:pt x="59" y="362"/>
                    <a:pt x="49" y="350"/>
                  </a:cubicBezTo>
                  <a:cubicBezTo>
                    <a:pt x="39" y="339"/>
                    <a:pt x="30" y="326"/>
                    <a:pt x="22" y="312"/>
                  </a:cubicBezTo>
                  <a:cubicBezTo>
                    <a:pt x="8" y="285"/>
                    <a:pt x="0" y="253"/>
                    <a:pt x="0" y="217"/>
                  </a:cubicBezTo>
                  <a:cubicBezTo>
                    <a:pt x="0" y="168"/>
                    <a:pt x="13" y="128"/>
                    <a:pt x="39" y="99"/>
                  </a:cubicBezTo>
                  <a:cubicBezTo>
                    <a:pt x="65" y="70"/>
                    <a:pt x="100" y="55"/>
                    <a:pt x="144" y="55"/>
                  </a:cubicBezTo>
                  <a:cubicBezTo>
                    <a:pt x="175" y="55"/>
                    <a:pt x="204" y="62"/>
                    <a:pt x="231" y="76"/>
                  </a:cubicBezTo>
                  <a:close/>
                  <a:moveTo>
                    <a:pt x="320" y="153"/>
                  </a:moveTo>
                  <a:lnTo>
                    <a:pt x="399" y="153"/>
                  </a:lnTo>
                  <a:lnTo>
                    <a:pt x="399" y="273"/>
                  </a:lnTo>
                  <a:lnTo>
                    <a:pt x="441" y="273"/>
                  </a:lnTo>
                  <a:lnTo>
                    <a:pt x="441" y="333"/>
                  </a:lnTo>
                  <a:lnTo>
                    <a:pt x="399" y="333"/>
                  </a:lnTo>
                  <a:lnTo>
                    <a:pt x="399" y="698"/>
                  </a:lnTo>
                  <a:lnTo>
                    <a:pt x="320" y="698"/>
                  </a:lnTo>
                  <a:lnTo>
                    <a:pt x="320" y="333"/>
                  </a:lnTo>
                  <a:lnTo>
                    <a:pt x="277" y="333"/>
                  </a:lnTo>
                  <a:lnTo>
                    <a:pt x="277" y="273"/>
                  </a:lnTo>
                  <a:lnTo>
                    <a:pt x="320" y="273"/>
                  </a:lnTo>
                  <a:lnTo>
                    <a:pt x="320" y="153"/>
                  </a:lnTo>
                  <a:close/>
                  <a:moveTo>
                    <a:pt x="730" y="273"/>
                  </a:moveTo>
                  <a:lnTo>
                    <a:pt x="730" y="698"/>
                  </a:lnTo>
                  <a:lnTo>
                    <a:pt x="651" y="698"/>
                  </a:lnTo>
                  <a:lnTo>
                    <a:pt x="651" y="643"/>
                  </a:lnTo>
                  <a:cubicBezTo>
                    <a:pt x="640" y="667"/>
                    <a:pt x="629" y="683"/>
                    <a:pt x="618" y="692"/>
                  </a:cubicBezTo>
                  <a:cubicBezTo>
                    <a:pt x="607" y="701"/>
                    <a:pt x="592" y="705"/>
                    <a:pt x="573" y="705"/>
                  </a:cubicBezTo>
                  <a:cubicBezTo>
                    <a:pt x="538" y="705"/>
                    <a:pt x="512" y="687"/>
                    <a:pt x="496" y="651"/>
                  </a:cubicBezTo>
                  <a:cubicBezTo>
                    <a:pt x="479" y="615"/>
                    <a:pt x="471" y="558"/>
                    <a:pt x="471" y="480"/>
                  </a:cubicBezTo>
                  <a:cubicBezTo>
                    <a:pt x="471" y="409"/>
                    <a:pt x="479" y="356"/>
                    <a:pt x="494" y="321"/>
                  </a:cubicBezTo>
                  <a:cubicBezTo>
                    <a:pt x="502" y="304"/>
                    <a:pt x="513" y="290"/>
                    <a:pt x="527" y="280"/>
                  </a:cubicBezTo>
                  <a:cubicBezTo>
                    <a:pt x="541" y="271"/>
                    <a:pt x="556" y="266"/>
                    <a:pt x="573" y="266"/>
                  </a:cubicBezTo>
                  <a:cubicBezTo>
                    <a:pt x="591" y="266"/>
                    <a:pt x="606" y="270"/>
                    <a:pt x="618" y="279"/>
                  </a:cubicBezTo>
                  <a:cubicBezTo>
                    <a:pt x="629" y="287"/>
                    <a:pt x="641" y="301"/>
                    <a:pt x="651" y="321"/>
                  </a:cubicBezTo>
                  <a:lnTo>
                    <a:pt x="651" y="273"/>
                  </a:lnTo>
                  <a:lnTo>
                    <a:pt x="730" y="273"/>
                  </a:lnTo>
                  <a:close/>
                  <a:moveTo>
                    <a:pt x="604" y="337"/>
                  </a:moveTo>
                  <a:cubicBezTo>
                    <a:pt x="585" y="337"/>
                    <a:pt x="572" y="348"/>
                    <a:pt x="564" y="370"/>
                  </a:cubicBezTo>
                  <a:cubicBezTo>
                    <a:pt x="556" y="392"/>
                    <a:pt x="552" y="430"/>
                    <a:pt x="552" y="483"/>
                  </a:cubicBezTo>
                  <a:cubicBezTo>
                    <a:pt x="552" y="538"/>
                    <a:pt x="556" y="577"/>
                    <a:pt x="563" y="600"/>
                  </a:cubicBezTo>
                  <a:cubicBezTo>
                    <a:pt x="570" y="622"/>
                    <a:pt x="583" y="634"/>
                    <a:pt x="604" y="634"/>
                  </a:cubicBezTo>
                  <a:cubicBezTo>
                    <a:pt x="621" y="634"/>
                    <a:pt x="634" y="622"/>
                    <a:pt x="642" y="599"/>
                  </a:cubicBezTo>
                  <a:cubicBezTo>
                    <a:pt x="649" y="576"/>
                    <a:pt x="653" y="538"/>
                    <a:pt x="653" y="485"/>
                  </a:cubicBezTo>
                  <a:cubicBezTo>
                    <a:pt x="653" y="432"/>
                    <a:pt x="649" y="395"/>
                    <a:pt x="642" y="372"/>
                  </a:cubicBezTo>
                  <a:cubicBezTo>
                    <a:pt x="634" y="350"/>
                    <a:pt x="622" y="338"/>
                    <a:pt x="604" y="337"/>
                  </a:cubicBezTo>
                  <a:close/>
                  <a:moveTo>
                    <a:pt x="807" y="273"/>
                  </a:moveTo>
                  <a:lnTo>
                    <a:pt x="886" y="273"/>
                  </a:lnTo>
                  <a:lnTo>
                    <a:pt x="886" y="322"/>
                  </a:lnTo>
                  <a:cubicBezTo>
                    <a:pt x="899" y="301"/>
                    <a:pt x="911" y="287"/>
                    <a:pt x="925" y="278"/>
                  </a:cubicBezTo>
                  <a:cubicBezTo>
                    <a:pt x="938" y="270"/>
                    <a:pt x="954" y="266"/>
                    <a:pt x="973" y="266"/>
                  </a:cubicBezTo>
                  <a:cubicBezTo>
                    <a:pt x="991" y="266"/>
                    <a:pt x="1007" y="270"/>
                    <a:pt x="1020" y="279"/>
                  </a:cubicBezTo>
                  <a:cubicBezTo>
                    <a:pt x="1034" y="287"/>
                    <a:pt x="1044" y="299"/>
                    <a:pt x="1050" y="313"/>
                  </a:cubicBezTo>
                  <a:cubicBezTo>
                    <a:pt x="1056" y="328"/>
                    <a:pt x="1059" y="356"/>
                    <a:pt x="1059" y="396"/>
                  </a:cubicBezTo>
                  <a:lnTo>
                    <a:pt x="1059" y="698"/>
                  </a:lnTo>
                  <a:lnTo>
                    <a:pt x="980" y="698"/>
                  </a:lnTo>
                  <a:lnTo>
                    <a:pt x="980" y="414"/>
                  </a:lnTo>
                  <a:cubicBezTo>
                    <a:pt x="980" y="389"/>
                    <a:pt x="979" y="372"/>
                    <a:pt x="975" y="363"/>
                  </a:cubicBezTo>
                  <a:cubicBezTo>
                    <a:pt x="967" y="344"/>
                    <a:pt x="954" y="334"/>
                    <a:pt x="935" y="334"/>
                  </a:cubicBezTo>
                  <a:cubicBezTo>
                    <a:pt x="917" y="334"/>
                    <a:pt x="904" y="341"/>
                    <a:pt x="897" y="354"/>
                  </a:cubicBezTo>
                  <a:cubicBezTo>
                    <a:pt x="890" y="368"/>
                    <a:pt x="886" y="390"/>
                    <a:pt x="886" y="423"/>
                  </a:cubicBezTo>
                  <a:lnTo>
                    <a:pt x="886" y="698"/>
                  </a:lnTo>
                  <a:lnTo>
                    <a:pt x="807" y="698"/>
                  </a:lnTo>
                  <a:lnTo>
                    <a:pt x="807" y="273"/>
                  </a:lnTo>
                  <a:close/>
                  <a:moveTo>
                    <a:pt x="1378" y="0"/>
                  </a:moveTo>
                  <a:lnTo>
                    <a:pt x="1378" y="698"/>
                  </a:lnTo>
                  <a:lnTo>
                    <a:pt x="1299" y="698"/>
                  </a:lnTo>
                  <a:lnTo>
                    <a:pt x="1299" y="643"/>
                  </a:lnTo>
                  <a:cubicBezTo>
                    <a:pt x="1288" y="667"/>
                    <a:pt x="1277" y="683"/>
                    <a:pt x="1266" y="692"/>
                  </a:cubicBezTo>
                  <a:cubicBezTo>
                    <a:pt x="1254" y="701"/>
                    <a:pt x="1240" y="705"/>
                    <a:pt x="1221" y="705"/>
                  </a:cubicBezTo>
                  <a:cubicBezTo>
                    <a:pt x="1186" y="705"/>
                    <a:pt x="1160" y="687"/>
                    <a:pt x="1144" y="651"/>
                  </a:cubicBezTo>
                  <a:cubicBezTo>
                    <a:pt x="1128" y="615"/>
                    <a:pt x="1119" y="558"/>
                    <a:pt x="1119" y="480"/>
                  </a:cubicBezTo>
                  <a:cubicBezTo>
                    <a:pt x="1119" y="409"/>
                    <a:pt x="1127" y="356"/>
                    <a:pt x="1142" y="321"/>
                  </a:cubicBezTo>
                  <a:cubicBezTo>
                    <a:pt x="1158" y="284"/>
                    <a:pt x="1185" y="266"/>
                    <a:pt x="1223" y="266"/>
                  </a:cubicBezTo>
                  <a:cubicBezTo>
                    <a:pt x="1241" y="266"/>
                    <a:pt x="1255" y="270"/>
                    <a:pt x="1266" y="278"/>
                  </a:cubicBezTo>
                  <a:cubicBezTo>
                    <a:pt x="1277" y="286"/>
                    <a:pt x="1288" y="300"/>
                    <a:pt x="1299" y="321"/>
                  </a:cubicBezTo>
                  <a:lnTo>
                    <a:pt x="1299" y="0"/>
                  </a:lnTo>
                  <a:lnTo>
                    <a:pt x="1378" y="0"/>
                  </a:lnTo>
                  <a:close/>
                  <a:moveTo>
                    <a:pt x="1252" y="337"/>
                  </a:moveTo>
                  <a:cubicBezTo>
                    <a:pt x="1233" y="337"/>
                    <a:pt x="1220" y="348"/>
                    <a:pt x="1212" y="370"/>
                  </a:cubicBezTo>
                  <a:cubicBezTo>
                    <a:pt x="1204" y="392"/>
                    <a:pt x="1200" y="430"/>
                    <a:pt x="1200" y="483"/>
                  </a:cubicBezTo>
                  <a:cubicBezTo>
                    <a:pt x="1200" y="538"/>
                    <a:pt x="1204" y="577"/>
                    <a:pt x="1211" y="600"/>
                  </a:cubicBezTo>
                  <a:cubicBezTo>
                    <a:pt x="1218" y="622"/>
                    <a:pt x="1232" y="634"/>
                    <a:pt x="1252" y="634"/>
                  </a:cubicBezTo>
                  <a:cubicBezTo>
                    <a:pt x="1269" y="634"/>
                    <a:pt x="1282" y="622"/>
                    <a:pt x="1290" y="599"/>
                  </a:cubicBezTo>
                  <a:cubicBezTo>
                    <a:pt x="1297" y="576"/>
                    <a:pt x="1301" y="538"/>
                    <a:pt x="1301" y="485"/>
                  </a:cubicBezTo>
                  <a:cubicBezTo>
                    <a:pt x="1301" y="432"/>
                    <a:pt x="1297" y="395"/>
                    <a:pt x="1290" y="372"/>
                  </a:cubicBezTo>
                  <a:cubicBezTo>
                    <a:pt x="1282" y="350"/>
                    <a:pt x="1270" y="338"/>
                    <a:pt x="1252" y="337"/>
                  </a:cubicBezTo>
                  <a:close/>
                  <a:moveTo>
                    <a:pt x="1698" y="273"/>
                  </a:moveTo>
                  <a:lnTo>
                    <a:pt x="1698" y="698"/>
                  </a:lnTo>
                  <a:lnTo>
                    <a:pt x="1619" y="698"/>
                  </a:lnTo>
                  <a:lnTo>
                    <a:pt x="1619" y="643"/>
                  </a:lnTo>
                  <a:cubicBezTo>
                    <a:pt x="1608" y="667"/>
                    <a:pt x="1597" y="683"/>
                    <a:pt x="1586" y="692"/>
                  </a:cubicBezTo>
                  <a:cubicBezTo>
                    <a:pt x="1574" y="701"/>
                    <a:pt x="1560" y="705"/>
                    <a:pt x="1541" y="705"/>
                  </a:cubicBezTo>
                  <a:cubicBezTo>
                    <a:pt x="1506" y="705"/>
                    <a:pt x="1480" y="687"/>
                    <a:pt x="1464" y="651"/>
                  </a:cubicBezTo>
                  <a:cubicBezTo>
                    <a:pt x="1447" y="615"/>
                    <a:pt x="1439" y="558"/>
                    <a:pt x="1439" y="480"/>
                  </a:cubicBezTo>
                  <a:cubicBezTo>
                    <a:pt x="1439" y="409"/>
                    <a:pt x="1447" y="356"/>
                    <a:pt x="1462" y="321"/>
                  </a:cubicBezTo>
                  <a:cubicBezTo>
                    <a:pt x="1470" y="304"/>
                    <a:pt x="1480" y="290"/>
                    <a:pt x="1494" y="280"/>
                  </a:cubicBezTo>
                  <a:cubicBezTo>
                    <a:pt x="1508" y="271"/>
                    <a:pt x="1524" y="266"/>
                    <a:pt x="1541" y="266"/>
                  </a:cubicBezTo>
                  <a:cubicBezTo>
                    <a:pt x="1559" y="266"/>
                    <a:pt x="1573" y="270"/>
                    <a:pt x="1585" y="279"/>
                  </a:cubicBezTo>
                  <a:cubicBezTo>
                    <a:pt x="1597" y="287"/>
                    <a:pt x="1609" y="301"/>
                    <a:pt x="1619" y="321"/>
                  </a:cubicBezTo>
                  <a:lnTo>
                    <a:pt x="1619" y="273"/>
                  </a:lnTo>
                  <a:lnTo>
                    <a:pt x="1698" y="273"/>
                  </a:lnTo>
                  <a:close/>
                  <a:moveTo>
                    <a:pt x="1571" y="337"/>
                  </a:moveTo>
                  <a:cubicBezTo>
                    <a:pt x="1552" y="337"/>
                    <a:pt x="1539" y="348"/>
                    <a:pt x="1532" y="370"/>
                  </a:cubicBezTo>
                  <a:cubicBezTo>
                    <a:pt x="1524" y="392"/>
                    <a:pt x="1520" y="430"/>
                    <a:pt x="1520" y="483"/>
                  </a:cubicBezTo>
                  <a:cubicBezTo>
                    <a:pt x="1520" y="538"/>
                    <a:pt x="1523" y="577"/>
                    <a:pt x="1531" y="600"/>
                  </a:cubicBezTo>
                  <a:cubicBezTo>
                    <a:pt x="1538" y="622"/>
                    <a:pt x="1551" y="634"/>
                    <a:pt x="1571" y="634"/>
                  </a:cubicBezTo>
                  <a:cubicBezTo>
                    <a:pt x="1589" y="634"/>
                    <a:pt x="1602" y="622"/>
                    <a:pt x="1609" y="599"/>
                  </a:cubicBezTo>
                  <a:cubicBezTo>
                    <a:pt x="1617" y="576"/>
                    <a:pt x="1621" y="538"/>
                    <a:pt x="1621" y="485"/>
                  </a:cubicBezTo>
                  <a:cubicBezTo>
                    <a:pt x="1621" y="432"/>
                    <a:pt x="1617" y="395"/>
                    <a:pt x="1610" y="372"/>
                  </a:cubicBezTo>
                  <a:cubicBezTo>
                    <a:pt x="1602" y="350"/>
                    <a:pt x="1589" y="338"/>
                    <a:pt x="1571" y="337"/>
                  </a:cubicBezTo>
                  <a:close/>
                  <a:moveTo>
                    <a:pt x="1775" y="273"/>
                  </a:moveTo>
                  <a:lnTo>
                    <a:pt x="1854" y="273"/>
                  </a:lnTo>
                  <a:lnTo>
                    <a:pt x="1854" y="326"/>
                  </a:lnTo>
                  <a:cubicBezTo>
                    <a:pt x="1876" y="286"/>
                    <a:pt x="1907" y="265"/>
                    <a:pt x="1946" y="263"/>
                  </a:cubicBezTo>
                  <a:lnTo>
                    <a:pt x="1946" y="345"/>
                  </a:lnTo>
                  <a:cubicBezTo>
                    <a:pt x="1941" y="344"/>
                    <a:pt x="1936" y="344"/>
                    <a:pt x="1932" y="344"/>
                  </a:cubicBezTo>
                  <a:cubicBezTo>
                    <a:pt x="1906" y="344"/>
                    <a:pt x="1886" y="351"/>
                    <a:pt x="1873" y="364"/>
                  </a:cubicBezTo>
                  <a:cubicBezTo>
                    <a:pt x="1866" y="373"/>
                    <a:pt x="1860" y="382"/>
                    <a:pt x="1858" y="393"/>
                  </a:cubicBezTo>
                  <a:cubicBezTo>
                    <a:pt x="1855" y="403"/>
                    <a:pt x="1854" y="419"/>
                    <a:pt x="1854" y="440"/>
                  </a:cubicBezTo>
                  <a:lnTo>
                    <a:pt x="1854" y="698"/>
                  </a:lnTo>
                  <a:lnTo>
                    <a:pt x="1775" y="698"/>
                  </a:lnTo>
                  <a:lnTo>
                    <a:pt x="1775" y="273"/>
                  </a:lnTo>
                  <a:close/>
                  <a:moveTo>
                    <a:pt x="2234" y="0"/>
                  </a:moveTo>
                  <a:lnTo>
                    <a:pt x="2234" y="698"/>
                  </a:lnTo>
                  <a:lnTo>
                    <a:pt x="2155" y="698"/>
                  </a:lnTo>
                  <a:lnTo>
                    <a:pt x="2155" y="643"/>
                  </a:lnTo>
                  <a:cubicBezTo>
                    <a:pt x="2144" y="667"/>
                    <a:pt x="2133" y="683"/>
                    <a:pt x="2121" y="692"/>
                  </a:cubicBezTo>
                  <a:cubicBezTo>
                    <a:pt x="2110" y="701"/>
                    <a:pt x="2095" y="705"/>
                    <a:pt x="2077" y="705"/>
                  </a:cubicBezTo>
                  <a:cubicBezTo>
                    <a:pt x="2042" y="705"/>
                    <a:pt x="2016" y="687"/>
                    <a:pt x="2000" y="651"/>
                  </a:cubicBezTo>
                  <a:cubicBezTo>
                    <a:pt x="1983" y="615"/>
                    <a:pt x="1975" y="558"/>
                    <a:pt x="1975" y="480"/>
                  </a:cubicBezTo>
                  <a:cubicBezTo>
                    <a:pt x="1975" y="409"/>
                    <a:pt x="1983" y="356"/>
                    <a:pt x="1998" y="321"/>
                  </a:cubicBezTo>
                  <a:cubicBezTo>
                    <a:pt x="2014" y="284"/>
                    <a:pt x="2041" y="266"/>
                    <a:pt x="2079" y="266"/>
                  </a:cubicBezTo>
                  <a:cubicBezTo>
                    <a:pt x="2096" y="266"/>
                    <a:pt x="2110" y="270"/>
                    <a:pt x="2122" y="278"/>
                  </a:cubicBezTo>
                  <a:cubicBezTo>
                    <a:pt x="2133" y="286"/>
                    <a:pt x="2144" y="300"/>
                    <a:pt x="2155" y="321"/>
                  </a:cubicBezTo>
                  <a:lnTo>
                    <a:pt x="2155" y="0"/>
                  </a:lnTo>
                  <a:lnTo>
                    <a:pt x="2234" y="0"/>
                  </a:lnTo>
                  <a:close/>
                  <a:moveTo>
                    <a:pt x="2107" y="337"/>
                  </a:moveTo>
                  <a:cubicBezTo>
                    <a:pt x="2088" y="337"/>
                    <a:pt x="2075" y="348"/>
                    <a:pt x="2068" y="370"/>
                  </a:cubicBezTo>
                  <a:cubicBezTo>
                    <a:pt x="2060" y="392"/>
                    <a:pt x="2056" y="430"/>
                    <a:pt x="2056" y="483"/>
                  </a:cubicBezTo>
                  <a:cubicBezTo>
                    <a:pt x="2056" y="538"/>
                    <a:pt x="2059" y="577"/>
                    <a:pt x="2067" y="600"/>
                  </a:cubicBezTo>
                  <a:cubicBezTo>
                    <a:pt x="2074" y="622"/>
                    <a:pt x="2087" y="634"/>
                    <a:pt x="2107" y="634"/>
                  </a:cubicBezTo>
                  <a:cubicBezTo>
                    <a:pt x="2125" y="634"/>
                    <a:pt x="2138" y="622"/>
                    <a:pt x="2145" y="599"/>
                  </a:cubicBezTo>
                  <a:cubicBezTo>
                    <a:pt x="2153" y="576"/>
                    <a:pt x="2157" y="538"/>
                    <a:pt x="2157" y="485"/>
                  </a:cubicBezTo>
                  <a:cubicBezTo>
                    <a:pt x="2157" y="432"/>
                    <a:pt x="2153" y="395"/>
                    <a:pt x="2146" y="372"/>
                  </a:cubicBezTo>
                  <a:cubicBezTo>
                    <a:pt x="2138" y="350"/>
                    <a:pt x="2125" y="338"/>
                    <a:pt x="2107" y="337"/>
                  </a:cubicBezTo>
                  <a:close/>
                  <a:moveTo>
                    <a:pt x="2476" y="282"/>
                  </a:moveTo>
                  <a:lnTo>
                    <a:pt x="2476" y="355"/>
                  </a:lnTo>
                  <a:cubicBezTo>
                    <a:pt x="2456" y="340"/>
                    <a:pt x="2436" y="333"/>
                    <a:pt x="2415" y="333"/>
                  </a:cubicBezTo>
                  <a:cubicBezTo>
                    <a:pt x="2401" y="333"/>
                    <a:pt x="2389" y="338"/>
                    <a:pt x="2380" y="347"/>
                  </a:cubicBezTo>
                  <a:cubicBezTo>
                    <a:pt x="2370" y="356"/>
                    <a:pt x="2365" y="368"/>
                    <a:pt x="2365" y="381"/>
                  </a:cubicBezTo>
                  <a:cubicBezTo>
                    <a:pt x="2365" y="393"/>
                    <a:pt x="2369" y="403"/>
                    <a:pt x="2377" y="414"/>
                  </a:cubicBezTo>
                  <a:cubicBezTo>
                    <a:pt x="2385" y="424"/>
                    <a:pt x="2400" y="438"/>
                    <a:pt x="2420" y="453"/>
                  </a:cubicBezTo>
                  <a:cubicBezTo>
                    <a:pt x="2450" y="476"/>
                    <a:pt x="2469" y="496"/>
                    <a:pt x="2480" y="513"/>
                  </a:cubicBezTo>
                  <a:cubicBezTo>
                    <a:pt x="2490" y="531"/>
                    <a:pt x="2496" y="553"/>
                    <a:pt x="2496" y="579"/>
                  </a:cubicBezTo>
                  <a:cubicBezTo>
                    <a:pt x="2496" y="613"/>
                    <a:pt x="2486" y="642"/>
                    <a:pt x="2467" y="665"/>
                  </a:cubicBezTo>
                  <a:cubicBezTo>
                    <a:pt x="2445" y="692"/>
                    <a:pt x="2414" y="705"/>
                    <a:pt x="2373" y="705"/>
                  </a:cubicBezTo>
                  <a:cubicBezTo>
                    <a:pt x="2360" y="705"/>
                    <a:pt x="2349" y="704"/>
                    <a:pt x="2340" y="701"/>
                  </a:cubicBezTo>
                  <a:cubicBezTo>
                    <a:pt x="2330" y="698"/>
                    <a:pt x="2318" y="693"/>
                    <a:pt x="2304" y="685"/>
                  </a:cubicBezTo>
                  <a:lnTo>
                    <a:pt x="2304" y="609"/>
                  </a:lnTo>
                  <a:cubicBezTo>
                    <a:pt x="2327" y="625"/>
                    <a:pt x="2349" y="634"/>
                    <a:pt x="2369" y="634"/>
                  </a:cubicBezTo>
                  <a:cubicBezTo>
                    <a:pt x="2386" y="634"/>
                    <a:pt x="2399" y="629"/>
                    <a:pt x="2409" y="619"/>
                  </a:cubicBezTo>
                  <a:cubicBezTo>
                    <a:pt x="2418" y="610"/>
                    <a:pt x="2423" y="597"/>
                    <a:pt x="2423" y="580"/>
                  </a:cubicBezTo>
                  <a:cubicBezTo>
                    <a:pt x="2423" y="567"/>
                    <a:pt x="2420" y="555"/>
                    <a:pt x="2414" y="546"/>
                  </a:cubicBezTo>
                  <a:cubicBezTo>
                    <a:pt x="2407" y="536"/>
                    <a:pt x="2394" y="524"/>
                    <a:pt x="2375" y="509"/>
                  </a:cubicBezTo>
                  <a:cubicBezTo>
                    <a:pt x="2342" y="484"/>
                    <a:pt x="2319" y="462"/>
                    <a:pt x="2308" y="444"/>
                  </a:cubicBezTo>
                  <a:cubicBezTo>
                    <a:pt x="2296" y="426"/>
                    <a:pt x="2290" y="404"/>
                    <a:pt x="2290" y="379"/>
                  </a:cubicBezTo>
                  <a:cubicBezTo>
                    <a:pt x="2290" y="344"/>
                    <a:pt x="2301" y="316"/>
                    <a:pt x="2322" y="294"/>
                  </a:cubicBezTo>
                  <a:cubicBezTo>
                    <a:pt x="2343" y="273"/>
                    <a:pt x="2371" y="262"/>
                    <a:pt x="2405" y="262"/>
                  </a:cubicBezTo>
                  <a:cubicBezTo>
                    <a:pt x="2430" y="262"/>
                    <a:pt x="2453" y="269"/>
                    <a:pt x="2476" y="282"/>
                  </a:cubicBezTo>
                  <a:close/>
                  <a:moveTo>
                    <a:pt x="3020" y="455"/>
                  </a:moveTo>
                  <a:lnTo>
                    <a:pt x="3074" y="498"/>
                  </a:lnTo>
                  <a:lnTo>
                    <a:pt x="3007" y="592"/>
                  </a:lnTo>
                  <a:lnTo>
                    <a:pt x="3074" y="698"/>
                  </a:lnTo>
                  <a:lnTo>
                    <a:pt x="2981" y="698"/>
                  </a:lnTo>
                  <a:lnTo>
                    <a:pt x="2950" y="649"/>
                  </a:lnTo>
                  <a:cubicBezTo>
                    <a:pt x="2919" y="684"/>
                    <a:pt x="2883" y="702"/>
                    <a:pt x="2842" y="702"/>
                  </a:cubicBezTo>
                  <a:cubicBezTo>
                    <a:pt x="2802" y="702"/>
                    <a:pt x="2768" y="686"/>
                    <a:pt x="2739" y="654"/>
                  </a:cubicBezTo>
                  <a:cubicBezTo>
                    <a:pt x="2712" y="624"/>
                    <a:pt x="2699" y="589"/>
                    <a:pt x="2699" y="548"/>
                  </a:cubicBezTo>
                  <a:cubicBezTo>
                    <a:pt x="2699" y="519"/>
                    <a:pt x="2706" y="492"/>
                    <a:pt x="2719" y="467"/>
                  </a:cubicBezTo>
                  <a:cubicBezTo>
                    <a:pt x="2732" y="442"/>
                    <a:pt x="2755" y="412"/>
                    <a:pt x="2787" y="379"/>
                  </a:cubicBezTo>
                  <a:cubicBezTo>
                    <a:pt x="2753" y="325"/>
                    <a:pt x="2736" y="275"/>
                    <a:pt x="2736" y="228"/>
                  </a:cubicBezTo>
                  <a:cubicBezTo>
                    <a:pt x="2736" y="208"/>
                    <a:pt x="2740" y="190"/>
                    <a:pt x="2749" y="173"/>
                  </a:cubicBezTo>
                  <a:cubicBezTo>
                    <a:pt x="2757" y="156"/>
                    <a:pt x="2768" y="142"/>
                    <a:pt x="2782" y="131"/>
                  </a:cubicBezTo>
                  <a:cubicBezTo>
                    <a:pt x="2803" y="116"/>
                    <a:pt x="2829" y="108"/>
                    <a:pt x="2860" y="108"/>
                  </a:cubicBezTo>
                  <a:cubicBezTo>
                    <a:pt x="2899" y="108"/>
                    <a:pt x="2929" y="120"/>
                    <a:pt x="2952" y="145"/>
                  </a:cubicBezTo>
                  <a:cubicBezTo>
                    <a:pt x="2970" y="165"/>
                    <a:pt x="2979" y="190"/>
                    <a:pt x="2979" y="221"/>
                  </a:cubicBezTo>
                  <a:cubicBezTo>
                    <a:pt x="2979" y="249"/>
                    <a:pt x="2972" y="276"/>
                    <a:pt x="2959" y="300"/>
                  </a:cubicBezTo>
                  <a:cubicBezTo>
                    <a:pt x="2946" y="323"/>
                    <a:pt x="2921" y="354"/>
                    <a:pt x="2884" y="390"/>
                  </a:cubicBezTo>
                  <a:lnTo>
                    <a:pt x="2968" y="528"/>
                  </a:lnTo>
                  <a:lnTo>
                    <a:pt x="3020" y="455"/>
                  </a:lnTo>
                  <a:close/>
                  <a:moveTo>
                    <a:pt x="2849" y="328"/>
                  </a:moveTo>
                  <a:cubicBezTo>
                    <a:pt x="2873" y="303"/>
                    <a:pt x="2889" y="284"/>
                    <a:pt x="2897" y="269"/>
                  </a:cubicBezTo>
                  <a:cubicBezTo>
                    <a:pt x="2905" y="255"/>
                    <a:pt x="2910" y="239"/>
                    <a:pt x="2910" y="223"/>
                  </a:cubicBezTo>
                  <a:cubicBezTo>
                    <a:pt x="2910" y="207"/>
                    <a:pt x="2906" y="195"/>
                    <a:pt x="2898" y="186"/>
                  </a:cubicBezTo>
                  <a:cubicBezTo>
                    <a:pt x="2889" y="176"/>
                    <a:pt x="2879" y="172"/>
                    <a:pt x="2865" y="172"/>
                  </a:cubicBezTo>
                  <a:cubicBezTo>
                    <a:pt x="2852" y="172"/>
                    <a:pt x="2842" y="176"/>
                    <a:pt x="2832" y="185"/>
                  </a:cubicBezTo>
                  <a:cubicBezTo>
                    <a:pt x="2820" y="196"/>
                    <a:pt x="2814" y="210"/>
                    <a:pt x="2814" y="227"/>
                  </a:cubicBezTo>
                  <a:cubicBezTo>
                    <a:pt x="2814" y="240"/>
                    <a:pt x="2816" y="251"/>
                    <a:pt x="2819" y="260"/>
                  </a:cubicBezTo>
                  <a:cubicBezTo>
                    <a:pt x="2822" y="269"/>
                    <a:pt x="2832" y="292"/>
                    <a:pt x="2849" y="328"/>
                  </a:cubicBezTo>
                  <a:close/>
                  <a:moveTo>
                    <a:pt x="2827" y="444"/>
                  </a:moveTo>
                  <a:cubicBezTo>
                    <a:pt x="2809" y="463"/>
                    <a:pt x="2797" y="480"/>
                    <a:pt x="2790" y="495"/>
                  </a:cubicBezTo>
                  <a:cubicBezTo>
                    <a:pt x="2784" y="509"/>
                    <a:pt x="2780" y="525"/>
                    <a:pt x="2780" y="543"/>
                  </a:cubicBezTo>
                  <a:cubicBezTo>
                    <a:pt x="2780" y="567"/>
                    <a:pt x="2787" y="587"/>
                    <a:pt x="2801" y="604"/>
                  </a:cubicBezTo>
                  <a:cubicBezTo>
                    <a:pt x="2814" y="621"/>
                    <a:pt x="2831" y="630"/>
                    <a:pt x="2851" y="630"/>
                  </a:cubicBezTo>
                  <a:cubicBezTo>
                    <a:pt x="2873" y="630"/>
                    <a:pt x="2894" y="617"/>
                    <a:pt x="2915" y="590"/>
                  </a:cubicBezTo>
                  <a:lnTo>
                    <a:pt x="2827" y="444"/>
                  </a:lnTo>
                  <a:close/>
                  <a:moveTo>
                    <a:pt x="3239" y="63"/>
                  </a:moveTo>
                  <a:lnTo>
                    <a:pt x="3518" y="63"/>
                  </a:lnTo>
                  <a:lnTo>
                    <a:pt x="3518" y="138"/>
                  </a:lnTo>
                  <a:lnTo>
                    <a:pt x="3422" y="138"/>
                  </a:lnTo>
                  <a:lnTo>
                    <a:pt x="3422" y="698"/>
                  </a:lnTo>
                  <a:lnTo>
                    <a:pt x="3338" y="698"/>
                  </a:lnTo>
                  <a:lnTo>
                    <a:pt x="3338" y="138"/>
                  </a:lnTo>
                  <a:lnTo>
                    <a:pt x="3239" y="138"/>
                  </a:lnTo>
                  <a:lnTo>
                    <a:pt x="3239" y="63"/>
                  </a:lnTo>
                  <a:close/>
                  <a:moveTo>
                    <a:pt x="3688" y="554"/>
                  </a:moveTo>
                  <a:lnTo>
                    <a:pt x="3762" y="554"/>
                  </a:lnTo>
                  <a:cubicBezTo>
                    <a:pt x="3759" y="590"/>
                    <a:pt x="3754" y="618"/>
                    <a:pt x="3744" y="639"/>
                  </a:cubicBezTo>
                  <a:cubicBezTo>
                    <a:pt x="3735" y="660"/>
                    <a:pt x="3721" y="676"/>
                    <a:pt x="3702" y="687"/>
                  </a:cubicBezTo>
                  <a:cubicBezTo>
                    <a:pt x="3683" y="699"/>
                    <a:pt x="3662" y="705"/>
                    <a:pt x="3638" y="705"/>
                  </a:cubicBezTo>
                  <a:cubicBezTo>
                    <a:pt x="3602" y="705"/>
                    <a:pt x="3573" y="692"/>
                    <a:pt x="3551" y="667"/>
                  </a:cubicBezTo>
                  <a:cubicBezTo>
                    <a:pt x="3522" y="635"/>
                    <a:pt x="3508" y="575"/>
                    <a:pt x="3508" y="487"/>
                  </a:cubicBezTo>
                  <a:cubicBezTo>
                    <a:pt x="3508" y="412"/>
                    <a:pt x="3518" y="357"/>
                    <a:pt x="3538" y="321"/>
                  </a:cubicBezTo>
                  <a:cubicBezTo>
                    <a:pt x="3547" y="304"/>
                    <a:pt x="3561" y="291"/>
                    <a:pt x="3579" y="281"/>
                  </a:cubicBezTo>
                  <a:cubicBezTo>
                    <a:pt x="3597" y="271"/>
                    <a:pt x="3616" y="266"/>
                    <a:pt x="3637" y="266"/>
                  </a:cubicBezTo>
                  <a:cubicBezTo>
                    <a:pt x="3698" y="266"/>
                    <a:pt x="3738" y="306"/>
                    <a:pt x="3755" y="385"/>
                  </a:cubicBezTo>
                  <a:cubicBezTo>
                    <a:pt x="3761" y="413"/>
                    <a:pt x="3764" y="451"/>
                    <a:pt x="3764" y="500"/>
                  </a:cubicBezTo>
                  <a:lnTo>
                    <a:pt x="3585" y="500"/>
                  </a:lnTo>
                  <a:cubicBezTo>
                    <a:pt x="3585" y="548"/>
                    <a:pt x="3590" y="583"/>
                    <a:pt x="3599" y="604"/>
                  </a:cubicBezTo>
                  <a:cubicBezTo>
                    <a:pt x="3607" y="626"/>
                    <a:pt x="3621" y="636"/>
                    <a:pt x="3639" y="636"/>
                  </a:cubicBezTo>
                  <a:cubicBezTo>
                    <a:pt x="3671" y="636"/>
                    <a:pt x="3687" y="609"/>
                    <a:pt x="3688" y="554"/>
                  </a:cubicBezTo>
                  <a:close/>
                  <a:moveTo>
                    <a:pt x="3684" y="443"/>
                  </a:moveTo>
                  <a:cubicBezTo>
                    <a:pt x="3681" y="404"/>
                    <a:pt x="3677" y="377"/>
                    <a:pt x="3672" y="363"/>
                  </a:cubicBezTo>
                  <a:cubicBezTo>
                    <a:pt x="3665" y="343"/>
                    <a:pt x="3652" y="333"/>
                    <a:pt x="3635" y="333"/>
                  </a:cubicBezTo>
                  <a:cubicBezTo>
                    <a:pt x="3619" y="333"/>
                    <a:pt x="3607" y="340"/>
                    <a:pt x="3600" y="356"/>
                  </a:cubicBezTo>
                  <a:cubicBezTo>
                    <a:pt x="3593" y="371"/>
                    <a:pt x="3588" y="400"/>
                    <a:pt x="3585" y="443"/>
                  </a:cubicBezTo>
                  <a:lnTo>
                    <a:pt x="3684" y="443"/>
                  </a:lnTo>
                  <a:close/>
                  <a:moveTo>
                    <a:pt x="3996" y="281"/>
                  </a:moveTo>
                  <a:lnTo>
                    <a:pt x="3996" y="361"/>
                  </a:lnTo>
                  <a:cubicBezTo>
                    <a:pt x="3985" y="348"/>
                    <a:pt x="3972" y="341"/>
                    <a:pt x="3957" y="341"/>
                  </a:cubicBezTo>
                  <a:cubicBezTo>
                    <a:pt x="3935" y="341"/>
                    <a:pt x="3918" y="353"/>
                    <a:pt x="3908" y="375"/>
                  </a:cubicBezTo>
                  <a:cubicBezTo>
                    <a:pt x="3897" y="398"/>
                    <a:pt x="3892" y="434"/>
                    <a:pt x="3892" y="482"/>
                  </a:cubicBezTo>
                  <a:cubicBezTo>
                    <a:pt x="3892" y="581"/>
                    <a:pt x="3913" y="631"/>
                    <a:pt x="3956" y="631"/>
                  </a:cubicBezTo>
                  <a:cubicBezTo>
                    <a:pt x="3968" y="631"/>
                    <a:pt x="3981" y="625"/>
                    <a:pt x="3996" y="615"/>
                  </a:cubicBezTo>
                  <a:lnTo>
                    <a:pt x="3996" y="688"/>
                  </a:lnTo>
                  <a:cubicBezTo>
                    <a:pt x="3974" y="699"/>
                    <a:pt x="3953" y="705"/>
                    <a:pt x="3932" y="705"/>
                  </a:cubicBezTo>
                  <a:cubicBezTo>
                    <a:pt x="3848" y="705"/>
                    <a:pt x="3806" y="633"/>
                    <a:pt x="3806" y="489"/>
                  </a:cubicBezTo>
                  <a:cubicBezTo>
                    <a:pt x="3806" y="403"/>
                    <a:pt x="3820" y="342"/>
                    <a:pt x="3847" y="305"/>
                  </a:cubicBezTo>
                  <a:cubicBezTo>
                    <a:pt x="3866" y="279"/>
                    <a:pt x="3895" y="266"/>
                    <a:pt x="3934" y="266"/>
                  </a:cubicBezTo>
                  <a:cubicBezTo>
                    <a:pt x="3954" y="266"/>
                    <a:pt x="3975" y="271"/>
                    <a:pt x="3996" y="281"/>
                  </a:cubicBezTo>
                  <a:close/>
                  <a:moveTo>
                    <a:pt x="4050" y="0"/>
                  </a:moveTo>
                  <a:lnTo>
                    <a:pt x="4129" y="0"/>
                  </a:lnTo>
                  <a:lnTo>
                    <a:pt x="4129" y="322"/>
                  </a:lnTo>
                  <a:cubicBezTo>
                    <a:pt x="4142" y="301"/>
                    <a:pt x="4155" y="287"/>
                    <a:pt x="4168" y="278"/>
                  </a:cubicBezTo>
                  <a:cubicBezTo>
                    <a:pt x="4181" y="270"/>
                    <a:pt x="4197" y="266"/>
                    <a:pt x="4217" y="266"/>
                  </a:cubicBezTo>
                  <a:cubicBezTo>
                    <a:pt x="4235" y="266"/>
                    <a:pt x="4250" y="270"/>
                    <a:pt x="4264" y="279"/>
                  </a:cubicBezTo>
                  <a:cubicBezTo>
                    <a:pt x="4277" y="287"/>
                    <a:pt x="4287" y="299"/>
                    <a:pt x="4293" y="313"/>
                  </a:cubicBezTo>
                  <a:cubicBezTo>
                    <a:pt x="4300" y="328"/>
                    <a:pt x="4303" y="356"/>
                    <a:pt x="4303" y="396"/>
                  </a:cubicBezTo>
                  <a:lnTo>
                    <a:pt x="4303" y="698"/>
                  </a:lnTo>
                  <a:lnTo>
                    <a:pt x="4224" y="698"/>
                  </a:lnTo>
                  <a:lnTo>
                    <a:pt x="4224" y="414"/>
                  </a:lnTo>
                  <a:cubicBezTo>
                    <a:pt x="4224" y="389"/>
                    <a:pt x="4222" y="372"/>
                    <a:pt x="4218" y="363"/>
                  </a:cubicBezTo>
                  <a:cubicBezTo>
                    <a:pt x="4211" y="344"/>
                    <a:pt x="4197" y="334"/>
                    <a:pt x="4178" y="334"/>
                  </a:cubicBezTo>
                  <a:cubicBezTo>
                    <a:pt x="4160" y="334"/>
                    <a:pt x="4148" y="341"/>
                    <a:pt x="4140" y="354"/>
                  </a:cubicBezTo>
                  <a:cubicBezTo>
                    <a:pt x="4133" y="368"/>
                    <a:pt x="4129" y="390"/>
                    <a:pt x="4129" y="423"/>
                  </a:cubicBezTo>
                  <a:lnTo>
                    <a:pt x="4129" y="698"/>
                  </a:lnTo>
                  <a:lnTo>
                    <a:pt x="4050" y="698"/>
                  </a:lnTo>
                  <a:lnTo>
                    <a:pt x="4050" y="0"/>
                  </a:lnTo>
                  <a:close/>
                  <a:moveTo>
                    <a:pt x="4379" y="273"/>
                  </a:moveTo>
                  <a:lnTo>
                    <a:pt x="4458" y="273"/>
                  </a:lnTo>
                  <a:lnTo>
                    <a:pt x="4458" y="322"/>
                  </a:lnTo>
                  <a:cubicBezTo>
                    <a:pt x="4470" y="301"/>
                    <a:pt x="4483" y="287"/>
                    <a:pt x="4496" y="278"/>
                  </a:cubicBezTo>
                  <a:cubicBezTo>
                    <a:pt x="4509" y="270"/>
                    <a:pt x="4526" y="266"/>
                    <a:pt x="4545" y="266"/>
                  </a:cubicBezTo>
                  <a:cubicBezTo>
                    <a:pt x="4563" y="266"/>
                    <a:pt x="4578" y="270"/>
                    <a:pt x="4592" y="279"/>
                  </a:cubicBezTo>
                  <a:cubicBezTo>
                    <a:pt x="4606" y="287"/>
                    <a:pt x="4616" y="299"/>
                    <a:pt x="4622" y="313"/>
                  </a:cubicBezTo>
                  <a:cubicBezTo>
                    <a:pt x="4628" y="328"/>
                    <a:pt x="4631" y="356"/>
                    <a:pt x="4631" y="396"/>
                  </a:cubicBezTo>
                  <a:lnTo>
                    <a:pt x="4631" y="698"/>
                  </a:lnTo>
                  <a:lnTo>
                    <a:pt x="4552" y="698"/>
                  </a:lnTo>
                  <a:lnTo>
                    <a:pt x="4552" y="414"/>
                  </a:lnTo>
                  <a:cubicBezTo>
                    <a:pt x="4552" y="389"/>
                    <a:pt x="4550" y="372"/>
                    <a:pt x="4547" y="363"/>
                  </a:cubicBezTo>
                  <a:cubicBezTo>
                    <a:pt x="4539" y="344"/>
                    <a:pt x="4525" y="334"/>
                    <a:pt x="4506" y="334"/>
                  </a:cubicBezTo>
                  <a:cubicBezTo>
                    <a:pt x="4488" y="334"/>
                    <a:pt x="4476" y="341"/>
                    <a:pt x="4469" y="354"/>
                  </a:cubicBezTo>
                  <a:cubicBezTo>
                    <a:pt x="4461" y="368"/>
                    <a:pt x="4458" y="390"/>
                    <a:pt x="4458" y="423"/>
                  </a:cubicBezTo>
                  <a:lnTo>
                    <a:pt x="4458" y="698"/>
                  </a:lnTo>
                  <a:lnTo>
                    <a:pt x="4379" y="698"/>
                  </a:lnTo>
                  <a:lnTo>
                    <a:pt x="4379" y="273"/>
                  </a:lnTo>
                  <a:close/>
                  <a:moveTo>
                    <a:pt x="4824" y="266"/>
                  </a:moveTo>
                  <a:cubicBezTo>
                    <a:pt x="4871" y="266"/>
                    <a:pt x="4905" y="284"/>
                    <a:pt x="4926" y="320"/>
                  </a:cubicBezTo>
                  <a:cubicBezTo>
                    <a:pt x="4948" y="355"/>
                    <a:pt x="4959" y="412"/>
                    <a:pt x="4959" y="489"/>
                  </a:cubicBezTo>
                  <a:cubicBezTo>
                    <a:pt x="4959" y="633"/>
                    <a:pt x="4914" y="705"/>
                    <a:pt x="4825" y="705"/>
                  </a:cubicBezTo>
                  <a:cubicBezTo>
                    <a:pt x="4779" y="705"/>
                    <a:pt x="4745" y="687"/>
                    <a:pt x="4724" y="651"/>
                  </a:cubicBezTo>
                  <a:cubicBezTo>
                    <a:pt x="4702" y="616"/>
                    <a:pt x="4691" y="560"/>
                    <a:pt x="4691" y="485"/>
                  </a:cubicBezTo>
                  <a:cubicBezTo>
                    <a:pt x="4691" y="411"/>
                    <a:pt x="4701" y="357"/>
                    <a:pt x="4723" y="322"/>
                  </a:cubicBezTo>
                  <a:cubicBezTo>
                    <a:pt x="4744" y="285"/>
                    <a:pt x="4778" y="267"/>
                    <a:pt x="4824" y="266"/>
                  </a:cubicBezTo>
                  <a:close/>
                  <a:moveTo>
                    <a:pt x="4827" y="337"/>
                  </a:moveTo>
                  <a:cubicBezTo>
                    <a:pt x="4808" y="337"/>
                    <a:pt x="4795" y="348"/>
                    <a:pt x="4787" y="370"/>
                  </a:cubicBezTo>
                  <a:cubicBezTo>
                    <a:pt x="4780" y="392"/>
                    <a:pt x="4776" y="430"/>
                    <a:pt x="4776" y="484"/>
                  </a:cubicBezTo>
                  <a:cubicBezTo>
                    <a:pt x="4776" y="539"/>
                    <a:pt x="4780" y="577"/>
                    <a:pt x="4787" y="599"/>
                  </a:cubicBezTo>
                  <a:cubicBezTo>
                    <a:pt x="4795" y="621"/>
                    <a:pt x="4808" y="632"/>
                    <a:pt x="4827" y="632"/>
                  </a:cubicBezTo>
                  <a:cubicBezTo>
                    <a:pt x="4845" y="632"/>
                    <a:pt x="4859" y="621"/>
                    <a:pt x="4866" y="599"/>
                  </a:cubicBezTo>
                  <a:cubicBezTo>
                    <a:pt x="4874" y="577"/>
                    <a:pt x="4878" y="540"/>
                    <a:pt x="4878" y="487"/>
                  </a:cubicBezTo>
                  <a:cubicBezTo>
                    <a:pt x="4878" y="431"/>
                    <a:pt x="4874" y="392"/>
                    <a:pt x="4866" y="370"/>
                  </a:cubicBezTo>
                  <a:cubicBezTo>
                    <a:pt x="4859" y="349"/>
                    <a:pt x="4846" y="338"/>
                    <a:pt x="4827" y="337"/>
                  </a:cubicBezTo>
                  <a:close/>
                  <a:moveTo>
                    <a:pt x="5019" y="0"/>
                  </a:moveTo>
                  <a:lnTo>
                    <a:pt x="5098" y="0"/>
                  </a:lnTo>
                  <a:lnTo>
                    <a:pt x="5098" y="698"/>
                  </a:lnTo>
                  <a:lnTo>
                    <a:pt x="5019" y="698"/>
                  </a:lnTo>
                  <a:lnTo>
                    <a:pt x="5019" y="0"/>
                  </a:lnTo>
                  <a:close/>
                  <a:moveTo>
                    <a:pt x="5292" y="266"/>
                  </a:moveTo>
                  <a:cubicBezTo>
                    <a:pt x="5338" y="266"/>
                    <a:pt x="5372" y="284"/>
                    <a:pt x="5394" y="320"/>
                  </a:cubicBezTo>
                  <a:cubicBezTo>
                    <a:pt x="5415" y="355"/>
                    <a:pt x="5426" y="412"/>
                    <a:pt x="5426" y="489"/>
                  </a:cubicBezTo>
                  <a:cubicBezTo>
                    <a:pt x="5426" y="633"/>
                    <a:pt x="5381" y="705"/>
                    <a:pt x="5292" y="705"/>
                  </a:cubicBezTo>
                  <a:cubicBezTo>
                    <a:pt x="5246" y="705"/>
                    <a:pt x="5213" y="687"/>
                    <a:pt x="5191" y="651"/>
                  </a:cubicBezTo>
                  <a:cubicBezTo>
                    <a:pt x="5169" y="616"/>
                    <a:pt x="5158" y="560"/>
                    <a:pt x="5158" y="485"/>
                  </a:cubicBezTo>
                  <a:cubicBezTo>
                    <a:pt x="5158" y="411"/>
                    <a:pt x="5169" y="357"/>
                    <a:pt x="5190" y="322"/>
                  </a:cubicBezTo>
                  <a:cubicBezTo>
                    <a:pt x="5211" y="285"/>
                    <a:pt x="5245" y="267"/>
                    <a:pt x="5292" y="266"/>
                  </a:cubicBezTo>
                  <a:close/>
                  <a:moveTo>
                    <a:pt x="5294" y="337"/>
                  </a:moveTo>
                  <a:cubicBezTo>
                    <a:pt x="5275" y="337"/>
                    <a:pt x="5262" y="348"/>
                    <a:pt x="5254" y="370"/>
                  </a:cubicBezTo>
                  <a:cubicBezTo>
                    <a:pt x="5247" y="392"/>
                    <a:pt x="5243" y="430"/>
                    <a:pt x="5243" y="484"/>
                  </a:cubicBezTo>
                  <a:cubicBezTo>
                    <a:pt x="5243" y="539"/>
                    <a:pt x="5247" y="577"/>
                    <a:pt x="5254" y="599"/>
                  </a:cubicBezTo>
                  <a:cubicBezTo>
                    <a:pt x="5262" y="621"/>
                    <a:pt x="5275" y="632"/>
                    <a:pt x="5294" y="632"/>
                  </a:cubicBezTo>
                  <a:cubicBezTo>
                    <a:pt x="5313" y="632"/>
                    <a:pt x="5326" y="621"/>
                    <a:pt x="5334" y="599"/>
                  </a:cubicBezTo>
                  <a:cubicBezTo>
                    <a:pt x="5341" y="577"/>
                    <a:pt x="5345" y="540"/>
                    <a:pt x="5345" y="487"/>
                  </a:cubicBezTo>
                  <a:cubicBezTo>
                    <a:pt x="5345" y="431"/>
                    <a:pt x="5341" y="392"/>
                    <a:pt x="5334" y="370"/>
                  </a:cubicBezTo>
                  <a:cubicBezTo>
                    <a:pt x="5326" y="349"/>
                    <a:pt x="5313" y="338"/>
                    <a:pt x="5294" y="337"/>
                  </a:cubicBezTo>
                  <a:close/>
                  <a:moveTo>
                    <a:pt x="5650" y="273"/>
                  </a:moveTo>
                  <a:lnTo>
                    <a:pt x="5730" y="273"/>
                  </a:lnTo>
                  <a:lnTo>
                    <a:pt x="5730" y="712"/>
                  </a:lnTo>
                  <a:cubicBezTo>
                    <a:pt x="5730" y="757"/>
                    <a:pt x="5726" y="790"/>
                    <a:pt x="5719" y="809"/>
                  </a:cubicBezTo>
                  <a:cubicBezTo>
                    <a:pt x="5711" y="832"/>
                    <a:pt x="5697" y="848"/>
                    <a:pt x="5677" y="860"/>
                  </a:cubicBezTo>
                  <a:cubicBezTo>
                    <a:pt x="5654" y="871"/>
                    <a:pt x="5628" y="877"/>
                    <a:pt x="5598" y="877"/>
                  </a:cubicBezTo>
                  <a:cubicBezTo>
                    <a:pt x="5556" y="877"/>
                    <a:pt x="5524" y="864"/>
                    <a:pt x="5503" y="839"/>
                  </a:cubicBezTo>
                  <a:cubicBezTo>
                    <a:pt x="5484" y="816"/>
                    <a:pt x="5475" y="789"/>
                    <a:pt x="5475" y="757"/>
                  </a:cubicBezTo>
                  <a:cubicBezTo>
                    <a:pt x="5475" y="754"/>
                    <a:pt x="5476" y="749"/>
                    <a:pt x="5476" y="743"/>
                  </a:cubicBezTo>
                  <a:lnTo>
                    <a:pt x="5552" y="743"/>
                  </a:lnTo>
                  <a:cubicBezTo>
                    <a:pt x="5552" y="789"/>
                    <a:pt x="5569" y="812"/>
                    <a:pt x="5603" y="812"/>
                  </a:cubicBezTo>
                  <a:cubicBezTo>
                    <a:pt x="5626" y="812"/>
                    <a:pt x="5641" y="801"/>
                    <a:pt x="5646" y="780"/>
                  </a:cubicBezTo>
                  <a:cubicBezTo>
                    <a:pt x="5649" y="769"/>
                    <a:pt x="5650" y="752"/>
                    <a:pt x="5650" y="729"/>
                  </a:cubicBezTo>
                  <a:lnTo>
                    <a:pt x="5650" y="646"/>
                  </a:lnTo>
                  <a:cubicBezTo>
                    <a:pt x="5642" y="665"/>
                    <a:pt x="5634" y="678"/>
                    <a:pt x="5625" y="686"/>
                  </a:cubicBezTo>
                  <a:cubicBezTo>
                    <a:pt x="5610" y="699"/>
                    <a:pt x="5593" y="705"/>
                    <a:pt x="5574" y="705"/>
                  </a:cubicBezTo>
                  <a:cubicBezTo>
                    <a:pt x="5558" y="705"/>
                    <a:pt x="5543" y="701"/>
                    <a:pt x="5529" y="692"/>
                  </a:cubicBezTo>
                  <a:cubicBezTo>
                    <a:pt x="5516" y="684"/>
                    <a:pt x="5505" y="673"/>
                    <a:pt x="5497" y="658"/>
                  </a:cubicBezTo>
                  <a:cubicBezTo>
                    <a:pt x="5479" y="624"/>
                    <a:pt x="5470" y="568"/>
                    <a:pt x="5470" y="491"/>
                  </a:cubicBezTo>
                  <a:cubicBezTo>
                    <a:pt x="5470" y="407"/>
                    <a:pt x="5479" y="348"/>
                    <a:pt x="5497" y="312"/>
                  </a:cubicBezTo>
                  <a:cubicBezTo>
                    <a:pt x="5512" y="281"/>
                    <a:pt x="5538" y="266"/>
                    <a:pt x="5573" y="266"/>
                  </a:cubicBezTo>
                  <a:cubicBezTo>
                    <a:pt x="5590" y="266"/>
                    <a:pt x="5604" y="270"/>
                    <a:pt x="5616" y="278"/>
                  </a:cubicBezTo>
                  <a:cubicBezTo>
                    <a:pt x="5627" y="287"/>
                    <a:pt x="5639" y="302"/>
                    <a:pt x="5650" y="323"/>
                  </a:cubicBezTo>
                  <a:lnTo>
                    <a:pt x="5650" y="273"/>
                  </a:lnTo>
                  <a:close/>
                  <a:moveTo>
                    <a:pt x="5599" y="337"/>
                  </a:moveTo>
                  <a:cubicBezTo>
                    <a:pt x="5582" y="337"/>
                    <a:pt x="5570" y="349"/>
                    <a:pt x="5562" y="371"/>
                  </a:cubicBezTo>
                  <a:cubicBezTo>
                    <a:pt x="5554" y="394"/>
                    <a:pt x="5550" y="431"/>
                    <a:pt x="5550" y="481"/>
                  </a:cubicBezTo>
                  <a:cubicBezTo>
                    <a:pt x="5550" y="536"/>
                    <a:pt x="5554" y="575"/>
                    <a:pt x="5563" y="599"/>
                  </a:cubicBezTo>
                  <a:cubicBezTo>
                    <a:pt x="5571" y="622"/>
                    <a:pt x="5584" y="634"/>
                    <a:pt x="5604" y="634"/>
                  </a:cubicBezTo>
                  <a:cubicBezTo>
                    <a:pt x="5622" y="634"/>
                    <a:pt x="5634" y="623"/>
                    <a:pt x="5641" y="602"/>
                  </a:cubicBezTo>
                  <a:cubicBezTo>
                    <a:pt x="5648" y="581"/>
                    <a:pt x="5651" y="544"/>
                    <a:pt x="5651" y="489"/>
                  </a:cubicBezTo>
                  <a:cubicBezTo>
                    <a:pt x="5651" y="437"/>
                    <a:pt x="5647" y="399"/>
                    <a:pt x="5639" y="375"/>
                  </a:cubicBezTo>
                  <a:cubicBezTo>
                    <a:pt x="5630" y="350"/>
                    <a:pt x="5617" y="338"/>
                    <a:pt x="5599" y="337"/>
                  </a:cubicBezTo>
                  <a:close/>
                  <a:moveTo>
                    <a:pt x="5765" y="273"/>
                  </a:moveTo>
                  <a:lnTo>
                    <a:pt x="5854" y="273"/>
                  </a:lnTo>
                  <a:lnTo>
                    <a:pt x="5917" y="569"/>
                  </a:lnTo>
                  <a:lnTo>
                    <a:pt x="5990" y="273"/>
                  </a:lnTo>
                  <a:lnTo>
                    <a:pt x="6070" y="273"/>
                  </a:lnTo>
                  <a:lnTo>
                    <a:pt x="5896" y="873"/>
                  </a:lnTo>
                  <a:lnTo>
                    <a:pt x="5813" y="873"/>
                  </a:lnTo>
                  <a:lnTo>
                    <a:pt x="5878" y="664"/>
                  </a:lnTo>
                  <a:lnTo>
                    <a:pt x="5765" y="273"/>
                  </a:ln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52" name="Freeform 123"/>
            <p:cNvSpPr>
              <a:spLocks noEditPoints="1"/>
            </p:cNvSpPr>
            <p:nvPr/>
          </p:nvSpPr>
          <p:spPr bwMode="auto">
            <a:xfrm>
              <a:off x="6684963" y="6938963"/>
              <a:ext cx="782638" cy="190500"/>
            </a:xfrm>
            <a:custGeom>
              <a:avLst/>
              <a:gdLst>
                <a:gd name="T0" fmla="*/ 322 w 3618"/>
                <a:gd name="T1" fmla="*/ 545 h 886"/>
                <a:gd name="T2" fmla="*/ 0 w 3618"/>
                <a:gd name="T3" fmla="*/ 375 h 886"/>
                <a:gd name="T4" fmla="*/ 105 w 3618"/>
                <a:gd name="T5" fmla="*/ 190 h 886"/>
                <a:gd name="T6" fmla="*/ 241 w 3618"/>
                <a:gd name="T7" fmla="*/ 414 h 886"/>
                <a:gd name="T8" fmla="*/ 408 w 3618"/>
                <a:gd name="T9" fmla="*/ 133 h 886"/>
                <a:gd name="T10" fmla="*/ 557 w 3618"/>
                <a:gd name="T11" fmla="*/ 94 h 886"/>
                <a:gd name="T12" fmla="*/ 553 w 3618"/>
                <a:gd name="T13" fmla="*/ 281 h 886"/>
                <a:gd name="T14" fmla="*/ 408 w 3618"/>
                <a:gd name="T15" fmla="*/ 343 h 886"/>
                <a:gd name="T16" fmla="*/ 620 w 3618"/>
                <a:gd name="T17" fmla="*/ 133 h 886"/>
                <a:gd name="T18" fmla="*/ 768 w 3618"/>
                <a:gd name="T19" fmla="*/ 94 h 886"/>
                <a:gd name="T20" fmla="*/ 764 w 3618"/>
                <a:gd name="T21" fmla="*/ 281 h 886"/>
                <a:gd name="T22" fmla="*/ 620 w 3618"/>
                <a:gd name="T23" fmla="*/ 343 h 886"/>
                <a:gd name="T24" fmla="*/ 884 w 3618"/>
                <a:gd name="T25" fmla="*/ 707 h 886"/>
                <a:gd name="T26" fmla="*/ 895 w 3618"/>
                <a:gd name="T27" fmla="*/ 153 h 886"/>
                <a:gd name="T28" fmla="*/ 804 w 3618"/>
                <a:gd name="T29" fmla="*/ 115 h 886"/>
                <a:gd name="T30" fmla="*/ 1046 w 3618"/>
                <a:gd name="T31" fmla="*/ 384 h 886"/>
                <a:gd name="T32" fmla="*/ 1071 w 3618"/>
                <a:gd name="T33" fmla="*/ 713 h 886"/>
                <a:gd name="T34" fmla="*/ 1353 w 3618"/>
                <a:gd name="T35" fmla="*/ 563 h 886"/>
                <a:gd name="T36" fmla="*/ 1216 w 3618"/>
                <a:gd name="T37" fmla="*/ 676 h 886"/>
                <a:gd name="T38" fmla="*/ 1420 w 3618"/>
                <a:gd name="T39" fmla="*/ 394 h 886"/>
                <a:gd name="T40" fmla="*/ 1353 w 3618"/>
                <a:gd name="T41" fmla="*/ 563 h 886"/>
                <a:gd name="T42" fmla="*/ 1250 w 3618"/>
                <a:gd name="T43" fmla="*/ 452 h 886"/>
                <a:gd name="T44" fmla="*/ 1877 w 3618"/>
                <a:gd name="T45" fmla="*/ 634 h 886"/>
                <a:gd name="T46" fmla="*/ 1992 w 3618"/>
                <a:gd name="T47" fmla="*/ 281 h 886"/>
                <a:gd name="T48" fmla="*/ 1987 w 3618"/>
                <a:gd name="T49" fmla="*/ 116 h 886"/>
                <a:gd name="T50" fmla="*/ 1895 w 3618"/>
                <a:gd name="T51" fmla="*/ 153 h 886"/>
                <a:gd name="T52" fmla="*/ 2311 w 3618"/>
                <a:gd name="T53" fmla="*/ 721 h 886"/>
                <a:gd name="T54" fmla="*/ 2057 w 3618"/>
                <a:gd name="T55" fmla="*/ 765 h 886"/>
                <a:gd name="T56" fmla="*/ 2232 w 3618"/>
                <a:gd name="T57" fmla="*/ 737 h 886"/>
                <a:gd name="T58" fmla="*/ 2079 w 3618"/>
                <a:gd name="T59" fmla="*/ 667 h 886"/>
                <a:gd name="T60" fmla="*/ 2232 w 3618"/>
                <a:gd name="T61" fmla="*/ 332 h 886"/>
                <a:gd name="T62" fmla="*/ 2144 w 3618"/>
                <a:gd name="T63" fmla="*/ 607 h 886"/>
                <a:gd name="T64" fmla="*/ 2181 w 3618"/>
                <a:gd name="T65" fmla="*/ 346 h 886"/>
                <a:gd name="T66" fmla="*/ 2555 w 3618"/>
                <a:gd name="T67" fmla="*/ 274 h 886"/>
                <a:gd name="T68" fmla="*/ 2562 w 3618"/>
                <a:gd name="T69" fmla="*/ 707 h 886"/>
                <a:gd name="T70" fmla="*/ 2468 w 3618"/>
                <a:gd name="T71" fmla="*/ 432 h 886"/>
                <a:gd name="T72" fmla="*/ 2806 w 3618"/>
                <a:gd name="T73" fmla="*/ 162 h 886"/>
                <a:gd name="T74" fmla="*/ 2806 w 3618"/>
                <a:gd name="T75" fmla="*/ 707 h 886"/>
                <a:gd name="T76" fmla="*/ 2727 w 3618"/>
                <a:gd name="T77" fmla="*/ 281 h 886"/>
                <a:gd name="T78" fmla="*/ 2891 w 3618"/>
                <a:gd name="T79" fmla="*/ 707 h 886"/>
                <a:gd name="T80" fmla="*/ 2965 w 3618"/>
                <a:gd name="T81" fmla="*/ 191 h 886"/>
                <a:gd name="T82" fmla="*/ 2928 w 3618"/>
                <a:gd name="T83" fmla="*/ 100 h 886"/>
                <a:gd name="T84" fmla="*/ 3213 w 3618"/>
                <a:gd name="T85" fmla="*/ 274 h 886"/>
                <a:gd name="T86" fmla="*/ 3220 w 3618"/>
                <a:gd name="T87" fmla="*/ 707 h 886"/>
                <a:gd name="T88" fmla="*/ 3126 w 3618"/>
                <a:gd name="T89" fmla="*/ 432 h 886"/>
                <a:gd name="T90" fmla="*/ 3618 w 3618"/>
                <a:gd name="T91" fmla="*/ 281 h 886"/>
                <a:gd name="T92" fmla="*/ 3391 w 3618"/>
                <a:gd name="T93" fmla="*/ 847 h 886"/>
                <a:gd name="T94" fmla="*/ 3535 w 3618"/>
                <a:gd name="T95" fmla="*/ 789 h 886"/>
                <a:gd name="T96" fmla="*/ 3418 w 3618"/>
                <a:gd name="T97" fmla="*/ 701 h 886"/>
                <a:gd name="T98" fmla="*/ 3504 w 3618"/>
                <a:gd name="T99" fmla="*/ 287 h 886"/>
                <a:gd name="T100" fmla="*/ 3439 w 3618"/>
                <a:gd name="T101" fmla="*/ 489 h 886"/>
                <a:gd name="T102" fmla="*/ 3527 w 3618"/>
                <a:gd name="T103" fmla="*/ 383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618" h="886">
                  <a:moveTo>
                    <a:pt x="163" y="64"/>
                  </a:moveTo>
                  <a:cubicBezTo>
                    <a:pt x="203" y="64"/>
                    <a:pt x="235" y="75"/>
                    <a:pt x="261" y="96"/>
                  </a:cubicBezTo>
                  <a:cubicBezTo>
                    <a:pt x="286" y="118"/>
                    <a:pt x="304" y="152"/>
                    <a:pt x="315" y="199"/>
                  </a:cubicBezTo>
                  <a:cubicBezTo>
                    <a:pt x="325" y="246"/>
                    <a:pt x="330" y="315"/>
                    <a:pt x="330" y="405"/>
                  </a:cubicBezTo>
                  <a:cubicBezTo>
                    <a:pt x="330" y="462"/>
                    <a:pt x="328" y="508"/>
                    <a:pt x="322" y="545"/>
                  </a:cubicBezTo>
                  <a:cubicBezTo>
                    <a:pt x="316" y="582"/>
                    <a:pt x="307" y="613"/>
                    <a:pt x="295" y="640"/>
                  </a:cubicBezTo>
                  <a:cubicBezTo>
                    <a:pt x="271" y="690"/>
                    <a:pt x="229" y="715"/>
                    <a:pt x="168" y="715"/>
                  </a:cubicBezTo>
                  <a:cubicBezTo>
                    <a:pt x="125" y="715"/>
                    <a:pt x="91" y="703"/>
                    <a:pt x="65" y="678"/>
                  </a:cubicBezTo>
                  <a:cubicBezTo>
                    <a:pt x="40" y="655"/>
                    <a:pt x="24" y="619"/>
                    <a:pt x="14" y="568"/>
                  </a:cubicBezTo>
                  <a:cubicBezTo>
                    <a:pt x="5" y="521"/>
                    <a:pt x="0" y="456"/>
                    <a:pt x="0" y="375"/>
                  </a:cubicBezTo>
                  <a:cubicBezTo>
                    <a:pt x="0" y="316"/>
                    <a:pt x="2" y="269"/>
                    <a:pt x="8" y="233"/>
                  </a:cubicBezTo>
                  <a:cubicBezTo>
                    <a:pt x="13" y="198"/>
                    <a:pt x="22" y="167"/>
                    <a:pt x="34" y="141"/>
                  </a:cubicBezTo>
                  <a:cubicBezTo>
                    <a:pt x="58" y="91"/>
                    <a:pt x="102" y="65"/>
                    <a:pt x="163" y="64"/>
                  </a:cubicBezTo>
                  <a:close/>
                  <a:moveTo>
                    <a:pt x="166" y="142"/>
                  </a:moveTo>
                  <a:cubicBezTo>
                    <a:pt x="137" y="142"/>
                    <a:pt x="116" y="158"/>
                    <a:pt x="105" y="190"/>
                  </a:cubicBezTo>
                  <a:cubicBezTo>
                    <a:pt x="95" y="218"/>
                    <a:pt x="89" y="286"/>
                    <a:pt x="89" y="393"/>
                  </a:cubicBezTo>
                  <a:cubicBezTo>
                    <a:pt x="89" y="485"/>
                    <a:pt x="94" y="548"/>
                    <a:pt x="103" y="580"/>
                  </a:cubicBezTo>
                  <a:cubicBezTo>
                    <a:pt x="114" y="617"/>
                    <a:pt x="135" y="636"/>
                    <a:pt x="166" y="636"/>
                  </a:cubicBezTo>
                  <a:cubicBezTo>
                    <a:pt x="200" y="636"/>
                    <a:pt x="222" y="614"/>
                    <a:pt x="231" y="569"/>
                  </a:cubicBezTo>
                  <a:cubicBezTo>
                    <a:pt x="237" y="532"/>
                    <a:pt x="241" y="481"/>
                    <a:pt x="241" y="414"/>
                  </a:cubicBezTo>
                  <a:cubicBezTo>
                    <a:pt x="241" y="305"/>
                    <a:pt x="236" y="232"/>
                    <a:pt x="226" y="196"/>
                  </a:cubicBezTo>
                  <a:cubicBezTo>
                    <a:pt x="216" y="161"/>
                    <a:pt x="196" y="143"/>
                    <a:pt x="166" y="142"/>
                  </a:cubicBezTo>
                  <a:close/>
                  <a:moveTo>
                    <a:pt x="368" y="281"/>
                  </a:moveTo>
                  <a:lnTo>
                    <a:pt x="408" y="281"/>
                  </a:lnTo>
                  <a:lnTo>
                    <a:pt x="408" y="133"/>
                  </a:lnTo>
                  <a:cubicBezTo>
                    <a:pt x="408" y="104"/>
                    <a:pt x="410" y="83"/>
                    <a:pt x="412" y="69"/>
                  </a:cubicBezTo>
                  <a:cubicBezTo>
                    <a:pt x="415" y="55"/>
                    <a:pt x="421" y="43"/>
                    <a:pt x="429" y="32"/>
                  </a:cubicBezTo>
                  <a:cubicBezTo>
                    <a:pt x="445" y="11"/>
                    <a:pt x="470" y="0"/>
                    <a:pt x="503" y="0"/>
                  </a:cubicBezTo>
                  <a:cubicBezTo>
                    <a:pt x="519" y="0"/>
                    <a:pt x="537" y="4"/>
                    <a:pt x="557" y="11"/>
                  </a:cubicBezTo>
                  <a:lnTo>
                    <a:pt x="557" y="94"/>
                  </a:lnTo>
                  <a:cubicBezTo>
                    <a:pt x="544" y="87"/>
                    <a:pt x="533" y="83"/>
                    <a:pt x="524" y="83"/>
                  </a:cubicBezTo>
                  <a:cubicBezTo>
                    <a:pt x="505" y="83"/>
                    <a:pt x="494" y="91"/>
                    <a:pt x="491" y="106"/>
                  </a:cubicBezTo>
                  <a:cubicBezTo>
                    <a:pt x="489" y="114"/>
                    <a:pt x="488" y="135"/>
                    <a:pt x="487" y="168"/>
                  </a:cubicBezTo>
                  <a:lnTo>
                    <a:pt x="487" y="281"/>
                  </a:lnTo>
                  <a:lnTo>
                    <a:pt x="553" y="281"/>
                  </a:lnTo>
                  <a:lnTo>
                    <a:pt x="553" y="343"/>
                  </a:lnTo>
                  <a:lnTo>
                    <a:pt x="487" y="343"/>
                  </a:lnTo>
                  <a:lnTo>
                    <a:pt x="487" y="707"/>
                  </a:lnTo>
                  <a:lnTo>
                    <a:pt x="408" y="707"/>
                  </a:lnTo>
                  <a:lnTo>
                    <a:pt x="408" y="343"/>
                  </a:lnTo>
                  <a:lnTo>
                    <a:pt x="368" y="343"/>
                  </a:lnTo>
                  <a:lnTo>
                    <a:pt x="368" y="281"/>
                  </a:lnTo>
                  <a:close/>
                  <a:moveTo>
                    <a:pt x="580" y="281"/>
                  </a:moveTo>
                  <a:lnTo>
                    <a:pt x="620" y="281"/>
                  </a:lnTo>
                  <a:lnTo>
                    <a:pt x="620" y="133"/>
                  </a:lnTo>
                  <a:cubicBezTo>
                    <a:pt x="620" y="104"/>
                    <a:pt x="621" y="83"/>
                    <a:pt x="624" y="69"/>
                  </a:cubicBezTo>
                  <a:cubicBezTo>
                    <a:pt x="627" y="55"/>
                    <a:pt x="632" y="43"/>
                    <a:pt x="640" y="32"/>
                  </a:cubicBezTo>
                  <a:cubicBezTo>
                    <a:pt x="656" y="11"/>
                    <a:pt x="681" y="0"/>
                    <a:pt x="715" y="0"/>
                  </a:cubicBezTo>
                  <a:cubicBezTo>
                    <a:pt x="730" y="0"/>
                    <a:pt x="748" y="4"/>
                    <a:pt x="768" y="11"/>
                  </a:cubicBezTo>
                  <a:lnTo>
                    <a:pt x="768" y="94"/>
                  </a:lnTo>
                  <a:cubicBezTo>
                    <a:pt x="755" y="87"/>
                    <a:pt x="744" y="83"/>
                    <a:pt x="735" y="83"/>
                  </a:cubicBezTo>
                  <a:cubicBezTo>
                    <a:pt x="717" y="83"/>
                    <a:pt x="705" y="91"/>
                    <a:pt x="702" y="106"/>
                  </a:cubicBezTo>
                  <a:cubicBezTo>
                    <a:pt x="700" y="114"/>
                    <a:pt x="699" y="135"/>
                    <a:pt x="699" y="168"/>
                  </a:cubicBezTo>
                  <a:lnTo>
                    <a:pt x="699" y="281"/>
                  </a:lnTo>
                  <a:lnTo>
                    <a:pt x="764" y="281"/>
                  </a:lnTo>
                  <a:lnTo>
                    <a:pt x="764" y="343"/>
                  </a:lnTo>
                  <a:lnTo>
                    <a:pt x="699" y="343"/>
                  </a:lnTo>
                  <a:lnTo>
                    <a:pt x="699" y="707"/>
                  </a:lnTo>
                  <a:lnTo>
                    <a:pt x="620" y="707"/>
                  </a:lnTo>
                  <a:lnTo>
                    <a:pt x="620" y="343"/>
                  </a:lnTo>
                  <a:lnTo>
                    <a:pt x="580" y="343"/>
                  </a:lnTo>
                  <a:lnTo>
                    <a:pt x="580" y="281"/>
                  </a:lnTo>
                  <a:close/>
                  <a:moveTo>
                    <a:pt x="805" y="281"/>
                  </a:moveTo>
                  <a:lnTo>
                    <a:pt x="884" y="281"/>
                  </a:lnTo>
                  <a:lnTo>
                    <a:pt x="884" y="707"/>
                  </a:lnTo>
                  <a:lnTo>
                    <a:pt x="805" y="707"/>
                  </a:lnTo>
                  <a:lnTo>
                    <a:pt x="805" y="281"/>
                  </a:lnTo>
                  <a:close/>
                  <a:moveTo>
                    <a:pt x="842" y="100"/>
                  </a:moveTo>
                  <a:cubicBezTo>
                    <a:pt x="856" y="100"/>
                    <a:pt x="869" y="105"/>
                    <a:pt x="879" y="116"/>
                  </a:cubicBezTo>
                  <a:cubicBezTo>
                    <a:pt x="889" y="126"/>
                    <a:pt x="895" y="139"/>
                    <a:pt x="895" y="153"/>
                  </a:cubicBezTo>
                  <a:cubicBezTo>
                    <a:pt x="895" y="168"/>
                    <a:pt x="889" y="181"/>
                    <a:pt x="879" y="191"/>
                  </a:cubicBezTo>
                  <a:cubicBezTo>
                    <a:pt x="869" y="201"/>
                    <a:pt x="856" y="207"/>
                    <a:pt x="842" y="207"/>
                  </a:cubicBezTo>
                  <a:cubicBezTo>
                    <a:pt x="827" y="207"/>
                    <a:pt x="814" y="201"/>
                    <a:pt x="804" y="191"/>
                  </a:cubicBezTo>
                  <a:cubicBezTo>
                    <a:pt x="793" y="181"/>
                    <a:pt x="788" y="168"/>
                    <a:pt x="788" y="153"/>
                  </a:cubicBezTo>
                  <a:cubicBezTo>
                    <a:pt x="788" y="138"/>
                    <a:pt x="793" y="126"/>
                    <a:pt x="804" y="115"/>
                  </a:cubicBezTo>
                  <a:cubicBezTo>
                    <a:pt x="814" y="105"/>
                    <a:pt x="827" y="100"/>
                    <a:pt x="842" y="100"/>
                  </a:cubicBezTo>
                  <a:close/>
                  <a:moveTo>
                    <a:pt x="1134" y="289"/>
                  </a:moveTo>
                  <a:lnTo>
                    <a:pt x="1134" y="370"/>
                  </a:lnTo>
                  <a:cubicBezTo>
                    <a:pt x="1124" y="356"/>
                    <a:pt x="1111" y="350"/>
                    <a:pt x="1096" y="350"/>
                  </a:cubicBezTo>
                  <a:cubicBezTo>
                    <a:pt x="1073" y="350"/>
                    <a:pt x="1057" y="361"/>
                    <a:pt x="1046" y="384"/>
                  </a:cubicBezTo>
                  <a:cubicBezTo>
                    <a:pt x="1036" y="407"/>
                    <a:pt x="1031" y="442"/>
                    <a:pt x="1031" y="490"/>
                  </a:cubicBezTo>
                  <a:cubicBezTo>
                    <a:pt x="1031" y="589"/>
                    <a:pt x="1052" y="639"/>
                    <a:pt x="1095" y="639"/>
                  </a:cubicBezTo>
                  <a:cubicBezTo>
                    <a:pt x="1107" y="639"/>
                    <a:pt x="1120" y="634"/>
                    <a:pt x="1134" y="624"/>
                  </a:cubicBezTo>
                  <a:lnTo>
                    <a:pt x="1134" y="696"/>
                  </a:lnTo>
                  <a:cubicBezTo>
                    <a:pt x="1113" y="708"/>
                    <a:pt x="1092" y="713"/>
                    <a:pt x="1071" y="713"/>
                  </a:cubicBezTo>
                  <a:cubicBezTo>
                    <a:pt x="987" y="713"/>
                    <a:pt x="945" y="642"/>
                    <a:pt x="945" y="498"/>
                  </a:cubicBezTo>
                  <a:cubicBezTo>
                    <a:pt x="945" y="412"/>
                    <a:pt x="959" y="351"/>
                    <a:pt x="986" y="314"/>
                  </a:cubicBezTo>
                  <a:cubicBezTo>
                    <a:pt x="1005" y="288"/>
                    <a:pt x="1034" y="274"/>
                    <a:pt x="1073" y="274"/>
                  </a:cubicBezTo>
                  <a:cubicBezTo>
                    <a:pt x="1093" y="274"/>
                    <a:pt x="1114" y="279"/>
                    <a:pt x="1134" y="289"/>
                  </a:cubicBezTo>
                  <a:close/>
                  <a:moveTo>
                    <a:pt x="1353" y="563"/>
                  </a:moveTo>
                  <a:lnTo>
                    <a:pt x="1427" y="563"/>
                  </a:lnTo>
                  <a:cubicBezTo>
                    <a:pt x="1425" y="599"/>
                    <a:pt x="1419" y="627"/>
                    <a:pt x="1410" y="648"/>
                  </a:cubicBezTo>
                  <a:cubicBezTo>
                    <a:pt x="1401" y="668"/>
                    <a:pt x="1387" y="684"/>
                    <a:pt x="1367" y="696"/>
                  </a:cubicBezTo>
                  <a:cubicBezTo>
                    <a:pt x="1348" y="708"/>
                    <a:pt x="1327" y="713"/>
                    <a:pt x="1303" y="713"/>
                  </a:cubicBezTo>
                  <a:cubicBezTo>
                    <a:pt x="1267" y="713"/>
                    <a:pt x="1238" y="701"/>
                    <a:pt x="1216" y="676"/>
                  </a:cubicBezTo>
                  <a:cubicBezTo>
                    <a:pt x="1187" y="644"/>
                    <a:pt x="1173" y="583"/>
                    <a:pt x="1173" y="495"/>
                  </a:cubicBezTo>
                  <a:cubicBezTo>
                    <a:pt x="1173" y="421"/>
                    <a:pt x="1183" y="365"/>
                    <a:pt x="1203" y="329"/>
                  </a:cubicBezTo>
                  <a:cubicBezTo>
                    <a:pt x="1213" y="312"/>
                    <a:pt x="1226" y="299"/>
                    <a:pt x="1244" y="289"/>
                  </a:cubicBezTo>
                  <a:cubicBezTo>
                    <a:pt x="1262" y="279"/>
                    <a:pt x="1281" y="274"/>
                    <a:pt x="1302" y="274"/>
                  </a:cubicBezTo>
                  <a:cubicBezTo>
                    <a:pt x="1363" y="274"/>
                    <a:pt x="1403" y="314"/>
                    <a:pt x="1420" y="394"/>
                  </a:cubicBezTo>
                  <a:cubicBezTo>
                    <a:pt x="1426" y="421"/>
                    <a:pt x="1430" y="460"/>
                    <a:pt x="1430" y="509"/>
                  </a:cubicBezTo>
                  <a:lnTo>
                    <a:pt x="1250" y="509"/>
                  </a:lnTo>
                  <a:cubicBezTo>
                    <a:pt x="1251" y="557"/>
                    <a:pt x="1255" y="592"/>
                    <a:pt x="1264" y="613"/>
                  </a:cubicBezTo>
                  <a:cubicBezTo>
                    <a:pt x="1272" y="634"/>
                    <a:pt x="1286" y="645"/>
                    <a:pt x="1304" y="645"/>
                  </a:cubicBezTo>
                  <a:cubicBezTo>
                    <a:pt x="1336" y="645"/>
                    <a:pt x="1352" y="618"/>
                    <a:pt x="1353" y="563"/>
                  </a:cubicBezTo>
                  <a:close/>
                  <a:moveTo>
                    <a:pt x="1349" y="452"/>
                  </a:moveTo>
                  <a:cubicBezTo>
                    <a:pt x="1346" y="412"/>
                    <a:pt x="1342" y="385"/>
                    <a:pt x="1337" y="371"/>
                  </a:cubicBezTo>
                  <a:cubicBezTo>
                    <a:pt x="1330" y="351"/>
                    <a:pt x="1317" y="341"/>
                    <a:pt x="1300" y="341"/>
                  </a:cubicBezTo>
                  <a:cubicBezTo>
                    <a:pt x="1284" y="341"/>
                    <a:pt x="1272" y="349"/>
                    <a:pt x="1265" y="364"/>
                  </a:cubicBezTo>
                  <a:cubicBezTo>
                    <a:pt x="1258" y="380"/>
                    <a:pt x="1253" y="409"/>
                    <a:pt x="1250" y="452"/>
                  </a:cubicBezTo>
                  <a:lnTo>
                    <a:pt x="1349" y="452"/>
                  </a:lnTo>
                  <a:close/>
                  <a:moveTo>
                    <a:pt x="1651" y="71"/>
                  </a:moveTo>
                  <a:lnTo>
                    <a:pt x="1736" y="71"/>
                  </a:lnTo>
                  <a:lnTo>
                    <a:pt x="1736" y="634"/>
                  </a:lnTo>
                  <a:lnTo>
                    <a:pt x="1877" y="634"/>
                  </a:lnTo>
                  <a:lnTo>
                    <a:pt x="1877" y="707"/>
                  </a:lnTo>
                  <a:lnTo>
                    <a:pt x="1651" y="707"/>
                  </a:lnTo>
                  <a:lnTo>
                    <a:pt x="1651" y="71"/>
                  </a:lnTo>
                  <a:close/>
                  <a:moveTo>
                    <a:pt x="1913" y="281"/>
                  </a:moveTo>
                  <a:lnTo>
                    <a:pt x="1992" y="281"/>
                  </a:lnTo>
                  <a:lnTo>
                    <a:pt x="1992" y="707"/>
                  </a:lnTo>
                  <a:lnTo>
                    <a:pt x="1913" y="707"/>
                  </a:lnTo>
                  <a:lnTo>
                    <a:pt x="1913" y="281"/>
                  </a:lnTo>
                  <a:close/>
                  <a:moveTo>
                    <a:pt x="1949" y="100"/>
                  </a:moveTo>
                  <a:cubicBezTo>
                    <a:pt x="1964" y="100"/>
                    <a:pt x="1976" y="105"/>
                    <a:pt x="1987" y="116"/>
                  </a:cubicBezTo>
                  <a:cubicBezTo>
                    <a:pt x="1997" y="126"/>
                    <a:pt x="2002" y="139"/>
                    <a:pt x="2002" y="153"/>
                  </a:cubicBezTo>
                  <a:cubicBezTo>
                    <a:pt x="2002" y="168"/>
                    <a:pt x="1997" y="181"/>
                    <a:pt x="1987" y="191"/>
                  </a:cubicBezTo>
                  <a:cubicBezTo>
                    <a:pt x="1976" y="201"/>
                    <a:pt x="1964" y="207"/>
                    <a:pt x="1949" y="207"/>
                  </a:cubicBezTo>
                  <a:cubicBezTo>
                    <a:pt x="1934" y="207"/>
                    <a:pt x="1921" y="201"/>
                    <a:pt x="1911" y="191"/>
                  </a:cubicBezTo>
                  <a:cubicBezTo>
                    <a:pt x="1901" y="181"/>
                    <a:pt x="1895" y="168"/>
                    <a:pt x="1895" y="153"/>
                  </a:cubicBezTo>
                  <a:cubicBezTo>
                    <a:pt x="1895" y="138"/>
                    <a:pt x="1901" y="126"/>
                    <a:pt x="1911" y="115"/>
                  </a:cubicBezTo>
                  <a:cubicBezTo>
                    <a:pt x="1922" y="105"/>
                    <a:pt x="1934" y="100"/>
                    <a:pt x="1949" y="100"/>
                  </a:cubicBezTo>
                  <a:close/>
                  <a:moveTo>
                    <a:pt x="2232" y="281"/>
                  </a:moveTo>
                  <a:lnTo>
                    <a:pt x="2311" y="281"/>
                  </a:lnTo>
                  <a:lnTo>
                    <a:pt x="2311" y="721"/>
                  </a:lnTo>
                  <a:cubicBezTo>
                    <a:pt x="2311" y="766"/>
                    <a:pt x="2308" y="798"/>
                    <a:pt x="2301" y="817"/>
                  </a:cubicBezTo>
                  <a:cubicBezTo>
                    <a:pt x="2293" y="840"/>
                    <a:pt x="2279" y="857"/>
                    <a:pt x="2259" y="868"/>
                  </a:cubicBezTo>
                  <a:cubicBezTo>
                    <a:pt x="2236" y="880"/>
                    <a:pt x="2210" y="886"/>
                    <a:pt x="2180" y="886"/>
                  </a:cubicBezTo>
                  <a:cubicBezTo>
                    <a:pt x="2137" y="886"/>
                    <a:pt x="2106" y="873"/>
                    <a:pt x="2085" y="847"/>
                  </a:cubicBezTo>
                  <a:cubicBezTo>
                    <a:pt x="2066" y="824"/>
                    <a:pt x="2057" y="797"/>
                    <a:pt x="2057" y="765"/>
                  </a:cubicBezTo>
                  <a:cubicBezTo>
                    <a:pt x="2057" y="762"/>
                    <a:pt x="2057" y="757"/>
                    <a:pt x="2058" y="752"/>
                  </a:cubicBezTo>
                  <a:lnTo>
                    <a:pt x="2134" y="752"/>
                  </a:lnTo>
                  <a:cubicBezTo>
                    <a:pt x="2134" y="797"/>
                    <a:pt x="2151" y="820"/>
                    <a:pt x="2184" y="820"/>
                  </a:cubicBezTo>
                  <a:cubicBezTo>
                    <a:pt x="2208" y="820"/>
                    <a:pt x="2223" y="810"/>
                    <a:pt x="2228" y="789"/>
                  </a:cubicBezTo>
                  <a:cubicBezTo>
                    <a:pt x="2231" y="778"/>
                    <a:pt x="2232" y="761"/>
                    <a:pt x="2232" y="737"/>
                  </a:cubicBezTo>
                  <a:lnTo>
                    <a:pt x="2232" y="655"/>
                  </a:lnTo>
                  <a:cubicBezTo>
                    <a:pt x="2224" y="673"/>
                    <a:pt x="2216" y="687"/>
                    <a:pt x="2207" y="694"/>
                  </a:cubicBezTo>
                  <a:cubicBezTo>
                    <a:pt x="2192" y="707"/>
                    <a:pt x="2175" y="713"/>
                    <a:pt x="2156" y="713"/>
                  </a:cubicBezTo>
                  <a:cubicBezTo>
                    <a:pt x="2140" y="713"/>
                    <a:pt x="2125" y="709"/>
                    <a:pt x="2111" y="701"/>
                  </a:cubicBezTo>
                  <a:cubicBezTo>
                    <a:pt x="2097" y="692"/>
                    <a:pt x="2087" y="681"/>
                    <a:pt x="2079" y="667"/>
                  </a:cubicBezTo>
                  <a:cubicBezTo>
                    <a:pt x="2061" y="633"/>
                    <a:pt x="2051" y="577"/>
                    <a:pt x="2051" y="499"/>
                  </a:cubicBezTo>
                  <a:cubicBezTo>
                    <a:pt x="2051" y="416"/>
                    <a:pt x="2060" y="356"/>
                    <a:pt x="2078" y="321"/>
                  </a:cubicBezTo>
                  <a:cubicBezTo>
                    <a:pt x="2094" y="290"/>
                    <a:pt x="2120" y="274"/>
                    <a:pt x="2155" y="274"/>
                  </a:cubicBezTo>
                  <a:cubicBezTo>
                    <a:pt x="2172" y="274"/>
                    <a:pt x="2186" y="278"/>
                    <a:pt x="2198" y="287"/>
                  </a:cubicBezTo>
                  <a:cubicBezTo>
                    <a:pt x="2209" y="295"/>
                    <a:pt x="2221" y="310"/>
                    <a:pt x="2232" y="332"/>
                  </a:cubicBezTo>
                  <a:lnTo>
                    <a:pt x="2232" y="281"/>
                  </a:lnTo>
                  <a:close/>
                  <a:moveTo>
                    <a:pt x="2181" y="346"/>
                  </a:moveTo>
                  <a:cubicBezTo>
                    <a:pt x="2164" y="346"/>
                    <a:pt x="2152" y="357"/>
                    <a:pt x="2144" y="380"/>
                  </a:cubicBezTo>
                  <a:cubicBezTo>
                    <a:pt x="2136" y="403"/>
                    <a:pt x="2132" y="439"/>
                    <a:pt x="2132" y="489"/>
                  </a:cubicBezTo>
                  <a:cubicBezTo>
                    <a:pt x="2132" y="545"/>
                    <a:pt x="2136" y="584"/>
                    <a:pt x="2144" y="607"/>
                  </a:cubicBezTo>
                  <a:cubicBezTo>
                    <a:pt x="2153" y="630"/>
                    <a:pt x="2166" y="642"/>
                    <a:pt x="2186" y="642"/>
                  </a:cubicBezTo>
                  <a:cubicBezTo>
                    <a:pt x="2204" y="642"/>
                    <a:pt x="2216" y="632"/>
                    <a:pt x="2223" y="611"/>
                  </a:cubicBezTo>
                  <a:cubicBezTo>
                    <a:pt x="2230" y="590"/>
                    <a:pt x="2233" y="552"/>
                    <a:pt x="2233" y="498"/>
                  </a:cubicBezTo>
                  <a:cubicBezTo>
                    <a:pt x="2233" y="446"/>
                    <a:pt x="2229" y="408"/>
                    <a:pt x="2221" y="383"/>
                  </a:cubicBezTo>
                  <a:cubicBezTo>
                    <a:pt x="2212" y="358"/>
                    <a:pt x="2199" y="346"/>
                    <a:pt x="2181" y="346"/>
                  </a:cubicBezTo>
                  <a:close/>
                  <a:moveTo>
                    <a:pt x="2389" y="9"/>
                  </a:moveTo>
                  <a:lnTo>
                    <a:pt x="2468" y="9"/>
                  </a:lnTo>
                  <a:lnTo>
                    <a:pt x="2468" y="330"/>
                  </a:lnTo>
                  <a:cubicBezTo>
                    <a:pt x="2480" y="310"/>
                    <a:pt x="2493" y="295"/>
                    <a:pt x="2506" y="287"/>
                  </a:cubicBezTo>
                  <a:cubicBezTo>
                    <a:pt x="2519" y="278"/>
                    <a:pt x="2536" y="274"/>
                    <a:pt x="2555" y="274"/>
                  </a:cubicBezTo>
                  <a:cubicBezTo>
                    <a:pt x="2573" y="274"/>
                    <a:pt x="2588" y="279"/>
                    <a:pt x="2602" y="287"/>
                  </a:cubicBezTo>
                  <a:cubicBezTo>
                    <a:pt x="2616" y="296"/>
                    <a:pt x="2626" y="307"/>
                    <a:pt x="2632" y="322"/>
                  </a:cubicBezTo>
                  <a:cubicBezTo>
                    <a:pt x="2638" y="337"/>
                    <a:pt x="2641" y="364"/>
                    <a:pt x="2641" y="404"/>
                  </a:cubicBezTo>
                  <a:lnTo>
                    <a:pt x="2641" y="707"/>
                  </a:lnTo>
                  <a:lnTo>
                    <a:pt x="2562" y="707"/>
                  </a:lnTo>
                  <a:lnTo>
                    <a:pt x="2562" y="422"/>
                  </a:lnTo>
                  <a:cubicBezTo>
                    <a:pt x="2562" y="398"/>
                    <a:pt x="2560" y="381"/>
                    <a:pt x="2557" y="371"/>
                  </a:cubicBezTo>
                  <a:cubicBezTo>
                    <a:pt x="2549" y="352"/>
                    <a:pt x="2535" y="343"/>
                    <a:pt x="2516" y="343"/>
                  </a:cubicBezTo>
                  <a:cubicBezTo>
                    <a:pt x="2498" y="343"/>
                    <a:pt x="2486" y="350"/>
                    <a:pt x="2479" y="363"/>
                  </a:cubicBezTo>
                  <a:cubicBezTo>
                    <a:pt x="2471" y="376"/>
                    <a:pt x="2468" y="399"/>
                    <a:pt x="2468" y="432"/>
                  </a:cubicBezTo>
                  <a:lnTo>
                    <a:pt x="2468" y="707"/>
                  </a:lnTo>
                  <a:lnTo>
                    <a:pt x="2389" y="707"/>
                  </a:lnTo>
                  <a:lnTo>
                    <a:pt x="2389" y="9"/>
                  </a:lnTo>
                  <a:close/>
                  <a:moveTo>
                    <a:pt x="2727" y="162"/>
                  </a:moveTo>
                  <a:lnTo>
                    <a:pt x="2806" y="162"/>
                  </a:lnTo>
                  <a:lnTo>
                    <a:pt x="2806" y="281"/>
                  </a:lnTo>
                  <a:lnTo>
                    <a:pt x="2848" y="281"/>
                  </a:lnTo>
                  <a:lnTo>
                    <a:pt x="2848" y="342"/>
                  </a:lnTo>
                  <a:lnTo>
                    <a:pt x="2806" y="342"/>
                  </a:lnTo>
                  <a:lnTo>
                    <a:pt x="2806" y="707"/>
                  </a:lnTo>
                  <a:lnTo>
                    <a:pt x="2727" y="707"/>
                  </a:lnTo>
                  <a:lnTo>
                    <a:pt x="2727" y="342"/>
                  </a:lnTo>
                  <a:lnTo>
                    <a:pt x="2683" y="342"/>
                  </a:lnTo>
                  <a:lnTo>
                    <a:pt x="2683" y="281"/>
                  </a:lnTo>
                  <a:lnTo>
                    <a:pt x="2727" y="281"/>
                  </a:lnTo>
                  <a:lnTo>
                    <a:pt x="2727" y="162"/>
                  </a:lnTo>
                  <a:close/>
                  <a:moveTo>
                    <a:pt x="2891" y="281"/>
                  </a:moveTo>
                  <a:lnTo>
                    <a:pt x="2970" y="281"/>
                  </a:lnTo>
                  <a:lnTo>
                    <a:pt x="2970" y="707"/>
                  </a:lnTo>
                  <a:lnTo>
                    <a:pt x="2891" y="707"/>
                  </a:lnTo>
                  <a:lnTo>
                    <a:pt x="2891" y="281"/>
                  </a:lnTo>
                  <a:close/>
                  <a:moveTo>
                    <a:pt x="2928" y="100"/>
                  </a:moveTo>
                  <a:cubicBezTo>
                    <a:pt x="2942" y="100"/>
                    <a:pt x="2954" y="105"/>
                    <a:pt x="2965" y="116"/>
                  </a:cubicBezTo>
                  <a:cubicBezTo>
                    <a:pt x="2975" y="126"/>
                    <a:pt x="2980" y="139"/>
                    <a:pt x="2980" y="153"/>
                  </a:cubicBezTo>
                  <a:cubicBezTo>
                    <a:pt x="2980" y="168"/>
                    <a:pt x="2975" y="181"/>
                    <a:pt x="2965" y="191"/>
                  </a:cubicBezTo>
                  <a:cubicBezTo>
                    <a:pt x="2954" y="201"/>
                    <a:pt x="2942" y="207"/>
                    <a:pt x="2927" y="207"/>
                  </a:cubicBezTo>
                  <a:cubicBezTo>
                    <a:pt x="2912" y="207"/>
                    <a:pt x="2900" y="201"/>
                    <a:pt x="2889" y="191"/>
                  </a:cubicBezTo>
                  <a:cubicBezTo>
                    <a:pt x="2879" y="181"/>
                    <a:pt x="2874" y="168"/>
                    <a:pt x="2874" y="153"/>
                  </a:cubicBezTo>
                  <a:cubicBezTo>
                    <a:pt x="2874" y="138"/>
                    <a:pt x="2879" y="126"/>
                    <a:pt x="2889" y="115"/>
                  </a:cubicBezTo>
                  <a:cubicBezTo>
                    <a:pt x="2900" y="105"/>
                    <a:pt x="2913" y="100"/>
                    <a:pt x="2928" y="100"/>
                  </a:cubicBezTo>
                  <a:close/>
                  <a:moveTo>
                    <a:pt x="3047" y="281"/>
                  </a:moveTo>
                  <a:lnTo>
                    <a:pt x="3126" y="281"/>
                  </a:lnTo>
                  <a:lnTo>
                    <a:pt x="3126" y="330"/>
                  </a:lnTo>
                  <a:cubicBezTo>
                    <a:pt x="3138" y="310"/>
                    <a:pt x="3151" y="295"/>
                    <a:pt x="3164" y="287"/>
                  </a:cubicBezTo>
                  <a:cubicBezTo>
                    <a:pt x="3177" y="278"/>
                    <a:pt x="3194" y="274"/>
                    <a:pt x="3213" y="274"/>
                  </a:cubicBezTo>
                  <a:cubicBezTo>
                    <a:pt x="3231" y="274"/>
                    <a:pt x="3246" y="279"/>
                    <a:pt x="3260" y="287"/>
                  </a:cubicBezTo>
                  <a:cubicBezTo>
                    <a:pt x="3274" y="296"/>
                    <a:pt x="3284" y="307"/>
                    <a:pt x="3290" y="322"/>
                  </a:cubicBezTo>
                  <a:cubicBezTo>
                    <a:pt x="3296" y="337"/>
                    <a:pt x="3299" y="364"/>
                    <a:pt x="3299" y="404"/>
                  </a:cubicBezTo>
                  <a:lnTo>
                    <a:pt x="3299" y="707"/>
                  </a:lnTo>
                  <a:lnTo>
                    <a:pt x="3220" y="707"/>
                  </a:lnTo>
                  <a:lnTo>
                    <a:pt x="3220" y="422"/>
                  </a:lnTo>
                  <a:cubicBezTo>
                    <a:pt x="3220" y="398"/>
                    <a:pt x="3218" y="381"/>
                    <a:pt x="3215" y="371"/>
                  </a:cubicBezTo>
                  <a:cubicBezTo>
                    <a:pt x="3207" y="352"/>
                    <a:pt x="3193" y="343"/>
                    <a:pt x="3174" y="343"/>
                  </a:cubicBezTo>
                  <a:cubicBezTo>
                    <a:pt x="3156" y="343"/>
                    <a:pt x="3144" y="350"/>
                    <a:pt x="3137" y="363"/>
                  </a:cubicBezTo>
                  <a:cubicBezTo>
                    <a:pt x="3129" y="376"/>
                    <a:pt x="3126" y="399"/>
                    <a:pt x="3126" y="432"/>
                  </a:cubicBezTo>
                  <a:lnTo>
                    <a:pt x="3126" y="707"/>
                  </a:lnTo>
                  <a:lnTo>
                    <a:pt x="3047" y="707"/>
                  </a:lnTo>
                  <a:lnTo>
                    <a:pt x="3047" y="281"/>
                  </a:lnTo>
                  <a:close/>
                  <a:moveTo>
                    <a:pt x="3539" y="281"/>
                  </a:moveTo>
                  <a:lnTo>
                    <a:pt x="3618" y="281"/>
                  </a:lnTo>
                  <a:lnTo>
                    <a:pt x="3618" y="721"/>
                  </a:lnTo>
                  <a:cubicBezTo>
                    <a:pt x="3618" y="766"/>
                    <a:pt x="3615" y="798"/>
                    <a:pt x="3608" y="817"/>
                  </a:cubicBezTo>
                  <a:cubicBezTo>
                    <a:pt x="3600" y="840"/>
                    <a:pt x="3586" y="857"/>
                    <a:pt x="3565" y="868"/>
                  </a:cubicBezTo>
                  <a:cubicBezTo>
                    <a:pt x="3543" y="880"/>
                    <a:pt x="3516" y="886"/>
                    <a:pt x="3487" y="886"/>
                  </a:cubicBezTo>
                  <a:cubicBezTo>
                    <a:pt x="3444" y="886"/>
                    <a:pt x="3412" y="873"/>
                    <a:pt x="3391" y="847"/>
                  </a:cubicBezTo>
                  <a:cubicBezTo>
                    <a:pt x="3373" y="824"/>
                    <a:pt x="3364" y="797"/>
                    <a:pt x="3364" y="765"/>
                  </a:cubicBezTo>
                  <a:cubicBezTo>
                    <a:pt x="3364" y="762"/>
                    <a:pt x="3364" y="757"/>
                    <a:pt x="3365" y="752"/>
                  </a:cubicBezTo>
                  <a:lnTo>
                    <a:pt x="3440" y="752"/>
                  </a:lnTo>
                  <a:cubicBezTo>
                    <a:pt x="3441" y="797"/>
                    <a:pt x="3458" y="820"/>
                    <a:pt x="3491" y="820"/>
                  </a:cubicBezTo>
                  <a:cubicBezTo>
                    <a:pt x="3515" y="820"/>
                    <a:pt x="3529" y="810"/>
                    <a:pt x="3535" y="789"/>
                  </a:cubicBezTo>
                  <a:cubicBezTo>
                    <a:pt x="3538" y="778"/>
                    <a:pt x="3539" y="761"/>
                    <a:pt x="3539" y="737"/>
                  </a:cubicBezTo>
                  <a:lnTo>
                    <a:pt x="3539" y="655"/>
                  </a:lnTo>
                  <a:cubicBezTo>
                    <a:pt x="3531" y="673"/>
                    <a:pt x="3522" y="687"/>
                    <a:pt x="3513" y="694"/>
                  </a:cubicBezTo>
                  <a:cubicBezTo>
                    <a:pt x="3499" y="707"/>
                    <a:pt x="3482" y="713"/>
                    <a:pt x="3462" y="713"/>
                  </a:cubicBezTo>
                  <a:cubicBezTo>
                    <a:pt x="3446" y="713"/>
                    <a:pt x="3432" y="709"/>
                    <a:pt x="3418" y="701"/>
                  </a:cubicBezTo>
                  <a:cubicBezTo>
                    <a:pt x="3404" y="692"/>
                    <a:pt x="3393" y="681"/>
                    <a:pt x="3386" y="667"/>
                  </a:cubicBezTo>
                  <a:cubicBezTo>
                    <a:pt x="3367" y="633"/>
                    <a:pt x="3358" y="577"/>
                    <a:pt x="3358" y="499"/>
                  </a:cubicBezTo>
                  <a:cubicBezTo>
                    <a:pt x="3358" y="416"/>
                    <a:pt x="3367" y="356"/>
                    <a:pt x="3385" y="321"/>
                  </a:cubicBezTo>
                  <a:cubicBezTo>
                    <a:pt x="3401" y="290"/>
                    <a:pt x="3426" y="274"/>
                    <a:pt x="3462" y="274"/>
                  </a:cubicBezTo>
                  <a:cubicBezTo>
                    <a:pt x="3479" y="274"/>
                    <a:pt x="3493" y="278"/>
                    <a:pt x="3504" y="287"/>
                  </a:cubicBezTo>
                  <a:cubicBezTo>
                    <a:pt x="3516" y="295"/>
                    <a:pt x="3527" y="310"/>
                    <a:pt x="3539" y="332"/>
                  </a:cubicBezTo>
                  <a:lnTo>
                    <a:pt x="3539" y="281"/>
                  </a:lnTo>
                  <a:close/>
                  <a:moveTo>
                    <a:pt x="3487" y="346"/>
                  </a:moveTo>
                  <a:cubicBezTo>
                    <a:pt x="3471" y="346"/>
                    <a:pt x="3458" y="357"/>
                    <a:pt x="3451" y="380"/>
                  </a:cubicBezTo>
                  <a:cubicBezTo>
                    <a:pt x="3443" y="403"/>
                    <a:pt x="3439" y="439"/>
                    <a:pt x="3439" y="489"/>
                  </a:cubicBezTo>
                  <a:cubicBezTo>
                    <a:pt x="3439" y="545"/>
                    <a:pt x="3443" y="584"/>
                    <a:pt x="3451" y="607"/>
                  </a:cubicBezTo>
                  <a:cubicBezTo>
                    <a:pt x="3459" y="630"/>
                    <a:pt x="3473" y="642"/>
                    <a:pt x="3492" y="642"/>
                  </a:cubicBezTo>
                  <a:cubicBezTo>
                    <a:pt x="3510" y="642"/>
                    <a:pt x="3523" y="632"/>
                    <a:pt x="3530" y="611"/>
                  </a:cubicBezTo>
                  <a:cubicBezTo>
                    <a:pt x="3537" y="590"/>
                    <a:pt x="3540" y="552"/>
                    <a:pt x="3540" y="498"/>
                  </a:cubicBezTo>
                  <a:cubicBezTo>
                    <a:pt x="3540" y="446"/>
                    <a:pt x="3536" y="408"/>
                    <a:pt x="3527" y="383"/>
                  </a:cubicBezTo>
                  <a:cubicBezTo>
                    <a:pt x="3519" y="358"/>
                    <a:pt x="3506" y="346"/>
                    <a:pt x="3487" y="34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11" name="Group 47210"/>
          <p:cNvGrpSpPr/>
          <p:nvPr/>
        </p:nvGrpSpPr>
        <p:grpSpPr>
          <a:xfrm>
            <a:off x="5029201" y="4889593"/>
            <a:ext cx="2967038" cy="511175"/>
            <a:chOff x="5029201" y="6018213"/>
            <a:chExt cx="2967038" cy="511175"/>
          </a:xfrm>
        </p:grpSpPr>
        <p:sp>
          <p:nvSpPr>
            <p:cNvPr id="47153" name="Freeform 124"/>
            <p:cNvSpPr>
              <a:spLocks/>
            </p:cNvSpPr>
            <p:nvPr/>
          </p:nvSpPr>
          <p:spPr bwMode="auto">
            <a:xfrm>
              <a:off x="5029201" y="6088063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8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54" name="Freeform 125"/>
            <p:cNvSpPr>
              <a:spLocks/>
            </p:cNvSpPr>
            <p:nvPr/>
          </p:nvSpPr>
          <p:spPr bwMode="auto">
            <a:xfrm>
              <a:off x="6461126" y="6018213"/>
              <a:ext cx="163513" cy="511175"/>
            </a:xfrm>
            <a:custGeom>
              <a:avLst/>
              <a:gdLst>
                <a:gd name="T0" fmla="*/ 350 w 758"/>
                <a:gd name="T1" fmla="*/ 1888 h 2367"/>
                <a:gd name="T2" fmla="*/ 335 w 758"/>
                <a:gd name="T3" fmla="*/ 1354 h 2367"/>
                <a:gd name="T4" fmla="*/ 247 w 758"/>
                <a:gd name="T5" fmla="*/ 1436 h 2367"/>
                <a:gd name="T6" fmla="*/ 30 w 758"/>
                <a:gd name="T7" fmla="*/ 1608 h 2367"/>
                <a:gd name="T8" fmla="*/ 194 w 758"/>
                <a:gd name="T9" fmla="*/ 1387 h 2367"/>
                <a:gd name="T10" fmla="*/ 275 w 758"/>
                <a:gd name="T11" fmla="*/ 1291 h 2367"/>
                <a:gd name="T12" fmla="*/ 216 w 758"/>
                <a:gd name="T13" fmla="*/ 1285 h 2367"/>
                <a:gd name="T14" fmla="*/ 0 w 758"/>
                <a:gd name="T15" fmla="*/ 1247 h 2367"/>
                <a:gd name="T16" fmla="*/ 216 w 758"/>
                <a:gd name="T17" fmla="*/ 1209 h 2367"/>
                <a:gd name="T18" fmla="*/ 275 w 758"/>
                <a:gd name="T19" fmla="*/ 1203 h 2367"/>
                <a:gd name="T20" fmla="*/ 224 w 758"/>
                <a:gd name="T21" fmla="*/ 1144 h 2367"/>
                <a:gd name="T22" fmla="*/ 30 w 758"/>
                <a:gd name="T23" fmla="*/ 886 h 2367"/>
                <a:gd name="T24" fmla="*/ 283 w 758"/>
                <a:gd name="T25" fmla="*/ 1091 h 2367"/>
                <a:gd name="T26" fmla="*/ 335 w 758"/>
                <a:gd name="T27" fmla="*/ 1140 h 2367"/>
                <a:gd name="T28" fmla="*/ 337 w 758"/>
                <a:gd name="T29" fmla="*/ 1037 h 2367"/>
                <a:gd name="T30" fmla="*/ 379 w 758"/>
                <a:gd name="T31" fmla="*/ 0 h 2367"/>
                <a:gd name="T32" fmla="*/ 421 w 758"/>
                <a:gd name="T33" fmla="*/ 1037 h 2367"/>
                <a:gd name="T34" fmla="*/ 421 w 758"/>
                <a:gd name="T35" fmla="*/ 1140 h 2367"/>
                <a:gd name="T36" fmla="*/ 486 w 758"/>
                <a:gd name="T37" fmla="*/ 1080 h 2367"/>
                <a:gd name="T38" fmla="*/ 728 w 758"/>
                <a:gd name="T39" fmla="*/ 883 h 2367"/>
                <a:gd name="T40" fmla="*/ 592 w 758"/>
                <a:gd name="T41" fmla="*/ 1071 h 2367"/>
                <a:gd name="T42" fmla="*/ 483 w 758"/>
                <a:gd name="T43" fmla="*/ 1203 h 2367"/>
                <a:gd name="T44" fmla="*/ 586 w 758"/>
                <a:gd name="T45" fmla="*/ 1213 h 2367"/>
                <a:gd name="T46" fmla="*/ 758 w 758"/>
                <a:gd name="T47" fmla="*/ 1247 h 2367"/>
                <a:gd name="T48" fmla="*/ 586 w 758"/>
                <a:gd name="T49" fmla="*/ 1281 h 2367"/>
                <a:gd name="T50" fmla="*/ 483 w 758"/>
                <a:gd name="T51" fmla="*/ 1291 h 2367"/>
                <a:gd name="T52" fmla="*/ 597 w 758"/>
                <a:gd name="T53" fmla="*/ 1426 h 2367"/>
                <a:gd name="T54" fmla="*/ 728 w 758"/>
                <a:gd name="T55" fmla="*/ 1608 h 2367"/>
                <a:gd name="T56" fmla="*/ 553 w 758"/>
                <a:gd name="T57" fmla="*/ 1472 h 2367"/>
                <a:gd name="T58" fmla="*/ 421 w 758"/>
                <a:gd name="T59" fmla="*/ 1354 h 2367"/>
                <a:gd name="T60" fmla="*/ 407 w 758"/>
                <a:gd name="T61" fmla="*/ 1888 h 2367"/>
                <a:gd name="T62" fmla="*/ 379 w 758"/>
                <a:gd name="T63" fmla="*/ 2367 h 2367"/>
                <a:gd name="T64" fmla="*/ 350 w 758"/>
                <a:gd name="T65" fmla="*/ 1888 h 2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7">
                  <a:moveTo>
                    <a:pt x="350" y="1888"/>
                  </a:moveTo>
                  <a:cubicBezTo>
                    <a:pt x="344" y="1709"/>
                    <a:pt x="338" y="1533"/>
                    <a:pt x="335" y="1354"/>
                  </a:cubicBezTo>
                  <a:cubicBezTo>
                    <a:pt x="308" y="1379"/>
                    <a:pt x="275" y="1411"/>
                    <a:pt x="247" y="1436"/>
                  </a:cubicBezTo>
                  <a:cubicBezTo>
                    <a:pt x="179" y="1500"/>
                    <a:pt x="105" y="1554"/>
                    <a:pt x="30" y="1608"/>
                  </a:cubicBezTo>
                  <a:cubicBezTo>
                    <a:pt x="78" y="1530"/>
                    <a:pt x="137" y="1458"/>
                    <a:pt x="194" y="1387"/>
                  </a:cubicBezTo>
                  <a:cubicBezTo>
                    <a:pt x="221" y="1354"/>
                    <a:pt x="248" y="1322"/>
                    <a:pt x="275" y="1291"/>
                  </a:cubicBezTo>
                  <a:lnTo>
                    <a:pt x="216" y="1285"/>
                  </a:lnTo>
                  <a:cubicBezTo>
                    <a:pt x="140" y="1279"/>
                    <a:pt x="75" y="1265"/>
                    <a:pt x="0" y="1247"/>
                  </a:cubicBezTo>
                  <a:cubicBezTo>
                    <a:pt x="69" y="1229"/>
                    <a:pt x="145" y="1215"/>
                    <a:pt x="216" y="1209"/>
                  </a:cubicBezTo>
                  <a:lnTo>
                    <a:pt x="275" y="1203"/>
                  </a:lnTo>
                  <a:lnTo>
                    <a:pt x="224" y="1144"/>
                  </a:lnTo>
                  <a:cubicBezTo>
                    <a:pt x="155" y="1066"/>
                    <a:pt x="93" y="983"/>
                    <a:pt x="30" y="886"/>
                  </a:cubicBezTo>
                  <a:cubicBezTo>
                    <a:pt x="102" y="932"/>
                    <a:pt x="210" y="1021"/>
                    <a:pt x="283" y="1091"/>
                  </a:cubicBezTo>
                  <a:lnTo>
                    <a:pt x="335" y="1140"/>
                  </a:lnTo>
                  <a:lnTo>
                    <a:pt x="337" y="1037"/>
                  </a:lnTo>
                  <a:cubicBezTo>
                    <a:pt x="337" y="684"/>
                    <a:pt x="356" y="358"/>
                    <a:pt x="379" y="0"/>
                  </a:cubicBezTo>
                  <a:cubicBezTo>
                    <a:pt x="401" y="366"/>
                    <a:pt x="422" y="679"/>
                    <a:pt x="421" y="1037"/>
                  </a:cubicBezTo>
                  <a:lnTo>
                    <a:pt x="421" y="1140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50"/>
                    <a:pt x="640" y="1011"/>
                    <a:pt x="592" y="1071"/>
                  </a:cubicBezTo>
                  <a:cubicBezTo>
                    <a:pt x="556" y="1116"/>
                    <a:pt x="519" y="1159"/>
                    <a:pt x="483" y="1203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20"/>
                    <a:pt x="705" y="1231"/>
                    <a:pt x="758" y="1247"/>
                  </a:cubicBezTo>
                  <a:cubicBezTo>
                    <a:pt x="700" y="1261"/>
                    <a:pt x="646" y="1274"/>
                    <a:pt x="586" y="1281"/>
                  </a:cubicBezTo>
                  <a:cubicBezTo>
                    <a:pt x="551" y="1285"/>
                    <a:pt x="517" y="1288"/>
                    <a:pt x="483" y="1291"/>
                  </a:cubicBezTo>
                  <a:cubicBezTo>
                    <a:pt x="521" y="1336"/>
                    <a:pt x="560" y="1380"/>
                    <a:pt x="597" y="1426"/>
                  </a:cubicBezTo>
                  <a:cubicBezTo>
                    <a:pt x="641" y="1483"/>
                    <a:pt x="690" y="1546"/>
                    <a:pt x="728" y="1608"/>
                  </a:cubicBezTo>
                  <a:cubicBezTo>
                    <a:pt x="668" y="1569"/>
                    <a:pt x="607" y="1518"/>
                    <a:pt x="553" y="1472"/>
                  </a:cubicBezTo>
                  <a:cubicBezTo>
                    <a:pt x="508" y="1434"/>
                    <a:pt x="465" y="1394"/>
                    <a:pt x="421" y="1354"/>
                  </a:cubicBezTo>
                  <a:cubicBezTo>
                    <a:pt x="421" y="1533"/>
                    <a:pt x="416" y="1709"/>
                    <a:pt x="407" y="1888"/>
                  </a:cubicBezTo>
                  <a:cubicBezTo>
                    <a:pt x="400" y="2051"/>
                    <a:pt x="386" y="2185"/>
                    <a:pt x="379" y="2367"/>
                  </a:cubicBezTo>
                  <a:cubicBezTo>
                    <a:pt x="369" y="2182"/>
                    <a:pt x="359" y="2056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55" name="Freeform 126"/>
            <p:cNvSpPr>
              <a:spLocks noEditPoints="1"/>
            </p:cNvSpPr>
            <p:nvPr/>
          </p:nvSpPr>
          <p:spPr bwMode="auto">
            <a:xfrm>
              <a:off x="5029201" y="6088063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8 h 1924"/>
                <a:gd name="T20" fmla="*/ 1139 w 1454"/>
                <a:gd name="T21" fmla="*/ 812 h 1924"/>
                <a:gd name="T22" fmla="*/ 1139 w 1454"/>
                <a:gd name="T23" fmla="*/ 812 h 1924"/>
                <a:gd name="T24" fmla="*/ 739 w 1454"/>
                <a:gd name="T25" fmla="*/ 339 h 1924"/>
                <a:gd name="T26" fmla="*/ 339 w 1454"/>
                <a:gd name="T27" fmla="*/ 812 h 1924"/>
                <a:gd name="T28" fmla="*/ 158 w 1454"/>
                <a:gd name="T29" fmla="*/ 1155 h 1924"/>
                <a:gd name="T30" fmla="*/ 449 w 1454"/>
                <a:gd name="T31" fmla="*/ 1429 h 1924"/>
                <a:gd name="T32" fmla="*/ 608 w 1454"/>
                <a:gd name="T33" fmla="*/ 1395 h 1924"/>
                <a:gd name="T34" fmla="*/ 725 w 1454"/>
                <a:gd name="T35" fmla="*/ 900 h 1924"/>
                <a:gd name="T36" fmla="*/ 739 w 1454"/>
                <a:gd name="T37" fmla="*/ 457 h 1924"/>
                <a:gd name="T38" fmla="*/ 811 w 1454"/>
                <a:gd name="T39" fmla="*/ 924 h 1924"/>
                <a:gd name="T40" fmla="*/ 625 w 1454"/>
                <a:gd name="T41" fmla="*/ 1603 h 1924"/>
                <a:gd name="T42" fmla="*/ 855 w 1454"/>
                <a:gd name="T43" fmla="*/ 1603 h 1924"/>
                <a:gd name="T44" fmla="*/ 804 w 1454"/>
                <a:gd name="T45" fmla="*/ 1398 h 1924"/>
                <a:gd name="T46" fmla="*/ 1031 w 1454"/>
                <a:gd name="T47" fmla="*/ 1445 h 1924"/>
                <a:gd name="T48" fmla="*/ 1321 w 1454"/>
                <a:gd name="T49" fmla="*/ 1156 h 1924"/>
                <a:gd name="T50" fmla="*/ 1139 w 1454"/>
                <a:gd name="T51" fmla="*/ 812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8"/>
                  </a:lnTo>
                  <a:close/>
                  <a:moveTo>
                    <a:pt x="1139" y="812"/>
                  </a:moveTo>
                  <a:lnTo>
                    <a:pt x="1139" y="812"/>
                  </a:lnTo>
                  <a:lnTo>
                    <a:pt x="739" y="339"/>
                  </a:lnTo>
                  <a:lnTo>
                    <a:pt x="339" y="812"/>
                  </a:lnTo>
                  <a:cubicBezTo>
                    <a:pt x="339" y="812"/>
                    <a:pt x="158" y="1009"/>
                    <a:pt x="158" y="1155"/>
                  </a:cubicBezTo>
                  <a:cubicBezTo>
                    <a:pt x="158" y="1327"/>
                    <a:pt x="311" y="1429"/>
                    <a:pt x="449" y="1429"/>
                  </a:cubicBezTo>
                  <a:cubicBezTo>
                    <a:pt x="524" y="1429"/>
                    <a:pt x="572" y="1411"/>
                    <a:pt x="608" y="1395"/>
                  </a:cubicBezTo>
                  <a:cubicBezTo>
                    <a:pt x="609" y="1390"/>
                    <a:pt x="685" y="1239"/>
                    <a:pt x="725" y="900"/>
                  </a:cubicBezTo>
                  <a:cubicBezTo>
                    <a:pt x="754" y="674"/>
                    <a:pt x="739" y="457"/>
                    <a:pt x="739" y="457"/>
                  </a:cubicBezTo>
                  <a:cubicBezTo>
                    <a:pt x="739" y="457"/>
                    <a:pt x="810" y="659"/>
                    <a:pt x="811" y="924"/>
                  </a:cubicBezTo>
                  <a:cubicBezTo>
                    <a:pt x="811" y="1190"/>
                    <a:pt x="666" y="1561"/>
                    <a:pt x="625" y="1603"/>
                  </a:cubicBezTo>
                  <a:lnTo>
                    <a:pt x="855" y="1603"/>
                  </a:lnTo>
                  <a:cubicBezTo>
                    <a:pt x="767" y="1533"/>
                    <a:pt x="761" y="1398"/>
                    <a:pt x="804" y="1398"/>
                  </a:cubicBezTo>
                  <a:cubicBezTo>
                    <a:pt x="846" y="1398"/>
                    <a:pt x="893" y="1444"/>
                    <a:pt x="1031" y="1445"/>
                  </a:cubicBezTo>
                  <a:cubicBezTo>
                    <a:pt x="1169" y="1445"/>
                    <a:pt x="1321" y="1327"/>
                    <a:pt x="1321" y="1156"/>
                  </a:cubicBezTo>
                  <a:cubicBezTo>
                    <a:pt x="1321" y="1010"/>
                    <a:pt x="1139" y="812"/>
                    <a:pt x="1139" y="81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56" name="Freeform 127"/>
            <p:cNvSpPr>
              <a:spLocks noEditPoints="1"/>
            </p:cNvSpPr>
            <p:nvPr/>
          </p:nvSpPr>
          <p:spPr bwMode="auto">
            <a:xfrm>
              <a:off x="5391151" y="6196013"/>
              <a:ext cx="1028700" cy="298450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4 h 1380"/>
                <a:gd name="T4" fmla="*/ 254 w 4761"/>
                <a:gd name="T5" fmla="*/ 802 h 1380"/>
                <a:gd name="T6" fmla="*/ 525 w 4761"/>
                <a:gd name="T7" fmla="*/ 659 h 1380"/>
                <a:gd name="T8" fmla="*/ 339 w 4761"/>
                <a:gd name="T9" fmla="*/ 269 h 1380"/>
                <a:gd name="T10" fmla="*/ 639 w 4761"/>
                <a:gd name="T11" fmla="*/ 126 h 1380"/>
                <a:gd name="T12" fmla="*/ 1001 w 4761"/>
                <a:gd name="T13" fmla="*/ 559 h 1380"/>
                <a:gd name="T14" fmla="*/ 608 w 4761"/>
                <a:gd name="T15" fmla="*/ 750 h 1380"/>
                <a:gd name="T16" fmla="*/ 687 w 4761"/>
                <a:gd name="T17" fmla="*/ 1242 h 1380"/>
                <a:gd name="T18" fmla="*/ 544 w 4761"/>
                <a:gd name="T19" fmla="*/ 1341 h 1380"/>
                <a:gd name="T20" fmla="*/ 949 w 4761"/>
                <a:gd name="T21" fmla="*/ 1133 h 1380"/>
                <a:gd name="T22" fmla="*/ 870 w 4761"/>
                <a:gd name="T23" fmla="*/ 661 h 1380"/>
                <a:gd name="T24" fmla="*/ 1001 w 4761"/>
                <a:gd name="T25" fmla="*/ 559 h 1380"/>
                <a:gd name="T26" fmla="*/ 1321 w 4761"/>
                <a:gd name="T27" fmla="*/ 522 h 1380"/>
                <a:gd name="T28" fmla="*/ 1262 w 4761"/>
                <a:gd name="T29" fmla="*/ 1137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50 h 1380"/>
                <a:gd name="T36" fmla="*/ 1433 w 4761"/>
                <a:gd name="T37" fmla="*/ 705 h 1380"/>
                <a:gd name="T38" fmla="*/ 1681 w 4761"/>
                <a:gd name="T39" fmla="*/ 872 h 1380"/>
                <a:gd name="T40" fmla="*/ 1866 w 4761"/>
                <a:gd name="T41" fmla="*/ 872 h 1380"/>
                <a:gd name="T42" fmla="*/ 2006 w 4761"/>
                <a:gd name="T43" fmla="*/ 982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2 h 1380"/>
                <a:gd name="T52" fmla="*/ 2350 w 4761"/>
                <a:gd name="T53" fmla="*/ 536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3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1 h 1380"/>
                <a:gd name="T66" fmla="*/ 2350 w 4761"/>
                <a:gd name="T67" fmla="*/ 536 h 1380"/>
                <a:gd name="T68" fmla="*/ 2865 w 4761"/>
                <a:gd name="T69" fmla="*/ 536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6 h 1380"/>
                <a:gd name="T78" fmla="*/ 3058 w 4761"/>
                <a:gd name="T79" fmla="*/ 300 h 1380"/>
                <a:gd name="T80" fmla="*/ 3369 w 4761"/>
                <a:gd name="T81" fmla="*/ 536 h 1380"/>
                <a:gd name="T82" fmla="*/ 3083 w 4761"/>
                <a:gd name="T83" fmla="*/ 1367 h 1380"/>
                <a:gd name="T84" fmla="*/ 3369 w 4761"/>
                <a:gd name="T85" fmla="*/ 536 h 1380"/>
                <a:gd name="T86" fmla="*/ 3435 w 4761"/>
                <a:gd name="T87" fmla="*/ 284 h 1380"/>
                <a:gd name="T88" fmla="*/ 3229 w 4761"/>
                <a:gd name="T89" fmla="*/ 284 h 1380"/>
                <a:gd name="T90" fmla="*/ 3636 w 4761"/>
                <a:gd name="T91" fmla="*/ 1242 h 1380"/>
                <a:gd name="T92" fmla="*/ 3728 w 4761"/>
                <a:gd name="T93" fmla="*/ 661 h 1380"/>
                <a:gd name="T94" fmla="*/ 3636 w 4761"/>
                <a:gd name="T95" fmla="*/ 1242 h 1380"/>
                <a:gd name="T96" fmla="*/ 3863 w 4761"/>
                <a:gd name="T97" fmla="*/ 1367 h 1380"/>
                <a:gd name="T98" fmla="*/ 3840 w 4761"/>
                <a:gd name="T99" fmla="*/ 536 h 1380"/>
                <a:gd name="T100" fmla="*/ 3822 w 4761"/>
                <a:gd name="T101" fmla="*/ 628 h 1380"/>
                <a:gd name="T102" fmla="*/ 3424 w 4761"/>
                <a:gd name="T103" fmla="*/ 941 h 1380"/>
                <a:gd name="T104" fmla="*/ 3722 w 4761"/>
                <a:gd name="T105" fmla="*/ 1260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9 h 1380"/>
                <a:gd name="T114" fmla="*/ 4367 w 4761"/>
                <a:gd name="T115" fmla="*/ 750 h 1380"/>
                <a:gd name="T116" fmla="*/ 4446 w 4761"/>
                <a:gd name="T117" fmla="*/ 1242 h 1380"/>
                <a:gd name="T118" fmla="*/ 4303 w 4761"/>
                <a:gd name="T119" fmla="*/ 1341 h 1380"/>
                <a:gd name="T120" fmla="*/ 4708 w 4761"/>
                <a:gd name="T121" fmla="*/ 1133 h 1380"/>
                <a:gd name="T122" fmla="*/ 4629 w 4761"/>
                <a:gd name="T123" fmla="*/ 661 h 1380"/>
                <a:gd name="T124" fmla="*/ 4761 w 4761"/>
                <a:gd name="T125" fmla="*/ 559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6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4"/>
                  </a:lnTo>
                  <a:lnTo>
                    <a:pt x="188" y="1224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9"/>
                  </a:lnTo>
                  <a:lnTo>
                    <a:pt x="277" y="659"/>
                  </a:lnTo>
                  <a:lnTo>
                    <a:pt x="339" y="269"/>
                  </a:lnTo>
                  <a:lnTo>
                    <a:pt x="618" y="269"/>
                  </a:lnTo>
                  <a:lnTo>
                    <a:pt x="639" y="126"/>
                  </a:lnTo>
                  <a:lnTo>
                    <a:pt x="196" y="126"/>
                  </a:lnTo>
                  <a:close/>
                  <a:moveTo>
                    <a:pt x="1001" y="559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8"/>
                    <a:pt x="608" y="750"/>
                  </a:cubicBezTo>
                  <a:cubicBezTo>
                    <a:pt x="572" y="980"/>
                    <a:pt x="830" y="990"/>
                    <a:pt x="807" y="1137"/>
                  </a:cubicBezTo>
                  <a:cubicBezTo>
                    <a:pt x="797" y="1201"/>
                    <a:pt x="754" y="1242"/>
                    <a:pt x="687" y="1242"/>
                  </a:cubicBezTo>
                  <a:cubicBezTo>
                    <a:pt x="634" y="1242"/>
                    <a:pt x="601" y="1221"/>
                    <a:pt x="567" y="1189"/>
                  </a:cubicBezTo>
                  <a:lnTo>
                    <a:pt x="544" y="1341"/>
                  </a:lnTo>
                  <a:cubicBezTo>
                    <a:pt x="585" y="1369"/>
                    <a:pt x="618" y="1380"/>
                    <a:pt x="672" y="1380"/>
                  </a:cubicBezTo>
                  <a:cubicBezTo>
                    <a:pt x="820" y="1380"/>
                    <a:pt x="926" y="1280"/>
                    <a:pt x="949" y="1133"/>
                  </a:cubicBezTo>
                  <a:cubicBezTo>
                    <a:pt x="987" y="896"/>
                    <a:pt x="731" y="890"/>
                    <a:pt x="749" y="750"/>
                  </a:cubicBezTo>
                  <a:cubicBezTo>
                    <a:pt x="759" y="694"/>
                    <a:pt x="812" y="661"/>
                    <a:pt x="870" y="661"/>
                  </a:cubicBezTo>
                  <a:cubicBezTo>
                    <a:pt x="908" y="661"/>
                    <a:pt x="952" y="679"/>
                    <a:pt x="978" y="705"/>
                  </a:cubicBezTo>
                  <a:lnTo>
                    <a:pt x="1001" y="559"/>
                  </a:lnTo>
                  <a:close/>
                  <a:moveTo>
                    <a:pt x="1456" y="559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8"/>
                    <a:pt x="1062" y="750"/>
                  </a:cubicBezTo>
                  <a:cubicBezTo>
                    <a:pt x="1026" y="980"/>
                    <a:pt x="1285" y="990"/>
                    <a:pt x="1262" y="1137"/>
                  </a:cubicBezTo>
                  <a:cubicBezTo>
                    <a:pt x="1252" y="1201"/>
                    <a:pt x="1209" y="1242"/>
                    <a:pt x="1141" y="1242"/>
                  </a:cubicBezTo>
                  <a:cubicBezTo>
                    <a:pt x="1089" y="1242"/>
                    <a:pt x="1056" y="1221"/>
                    <a:pt x="1021" y="1189"/>
                  </a:cubicBezTo>
                  <a:lnTo>
                    <a:pt x="998" y="1341"/>
                  </a:lnTo>
                  <a:cubicBezTo>
                    <a:pt x="1039" y="1369"/>
                    <a:pt x="1072" y="1380"/>
                    <a:pt x="1127" y="1380"/>
                  </a:cubicBezTo>
                  <a:cubicBezTo>
                    <a:pt x="1275" y="1380"/>
                    <a:pt x="1380" y="1280"/>
                    <a:pt x="1403" y="1133"/>
                  </a:cubicBezTo>
                  <a:cubicBezTo>
                    <a:pt x="1441" y="896"/>
                    <a:pt x="1186" y="890"/>
                    <a:pt x="1204" y="750"/>
                  </a:cubicBezTo>
                  <a:cubicBezTo>
                    <a:pt x="1214" y="694"/>
                    <a:pt x="1267" y="661"/>
                    <a:pt x="1324" y="661"/>
                  </a:cubicBezTo>
                  <a:cubicBezTo>
                    <a:pt x="1362" y="661"/>
                    <a:pt x="1406" y="679"/>
                    <a:pt x="1433" y="705"/>
                  </a:cubicBezTo>
                  <a:lnTo>
                    <a:pt x="1456" y="559"/>
                  </a:lnTo>
                  <a:close/>
                  <a:moveTo>
                    <a:pt x="1681" y="872"/>
                  </a:moveTo>
                  <a:cubicBezTo>
                    <a:pt x="1691" y="807"/>
                    <a:pt x="1708" y="661"/>
                    <a:pt x="1805" y="661"/>
                  </a:cubicBezTo>
                  <a:cubicBezTo>
                    <a:pt x="1899" y="661"/>
                    <a:pt x="1876" y="807"/>
                    <a:pt x="1866" y="872"/>
                  </a:cubicBezTo>
                  <a:lnTo>
                    <a:pt x="1681" y="872"/>
                  </a:lnTo>
                  <a:close/>
                  <a:moveTo>
                    <a:pt x="2006" y="982"/>
                  </a:moveTo>
                  <a:lnTo>
                    <a:pt x="2009" y="957"/>
                  </a:lnTo>
                  <a:cubicBezTo>
                    <a:pt x="2037" y="786"/>
                    <a:pt x="2052" y="522"/>
                    <a:pt x="1826" y="522"/>
                  </a:cubicBezTo>
                  <a:cubicBezTo>
                    <a:pt x="1597" y="522"/>
                    <a:pt x="1537" y="788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2"/>
                    <a:pt x="1719" y="1242"/>
                  </a:cubicBezTo>
                  <a:cubicBezTo>
                    <a:pt x="1619" y="1242"/>
                    <a:pt x="1652" y="1051"/>
                    <a:pt x="1663" y="982"/>
                  </a:cubicBezTo>
                  <a:lnTo>
                    <a:pt x="2006" y="982"/>
                  </a:lnTo>
                  <a:close/>
                  <a:moveTo>
                    <a:pt x="2350" y="536"/>
                  </a:moveTo>
                  <a:lnTo>
                    <a:pt x="2195" y="536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8"/>
                    <a:pt x="2322" y="661"/>
                    <a:pt x="2424" y="661"/>
                  </a:cubicBezTo>
                  <a:cubicBezTo>
                    <a:pt x="2506" y="661"/>
                    <a:pt x="2505" y="735"/>
                    <a:pt x="2495" y="793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6"/>
                  </a:lnTo>
                  <a:cubicBezTo>
                    <a:pt x="2669" y="669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2"/>
                  </a:cubicBezTo>
                  <a:cubicBezTo>
                    <a:pt x="2388" y="570"/>
                    <a:pt x="2362" y="597"/>
                    <a:pt x="2338" y="631"/>
                  </a:cubicBezTo>
                  <a:lnTo>
                    <a:pt x="2335" y="631"/>
                  </a:lnTo>
                  <a:lnTo>
                    <a:pt x="2350" y="536"/>
                  </a:lnTo>
                  <a:close/>
                  <a:moveTo>
                    <a:pt x="2903" y="300"/>
                  </a:moveTo>
                  <a:lnTo>
                    <a:pt x="2865" y="536"/>
                  </a:lnTo>
                  <a:lnTo>
                    <a:pt x="2781" y="536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6"/>
                  </a:lnTo>
                  <a:lnTo>
                    <a:pt x="3020" y="536"/>
                  </a:lnTo>
                  <a:lnTo>
                    <a:pt x="3058" y="300"/>
                  </a:lnTo>
                  <a:lnTo>
                    <a:pt x="2903" y="300"/>
                  </a:lnTo>
                  <a:close/>
                  <a:moveTo>
                    <a:pt x="3369" y="536"/>
                  </a:moveTo>
                  <a:lnTo>
                    <a:pt x="3215" y="536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6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4"/>
                  </a:cubicBezTo>
                  <a:cubicBezTo>
                    <a:pt x="3445" y="228"/>
                    <a:pt x="3404" y="182"/>
                    <a:pt x="3350" y="182"/>
                  </a:cubicBezTo>
                  <a:cubicBezTo>
                    <a:pt x="3292" y="182"/>
                    <a:pt x="3239" y="228"/>
                    <a:pt x="3229" y="284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2"/>
                  </a:moveTo>
                  <a:cubicBezTo>
                    <a:pt x="3521" y="1242"/>
                    <a:pt x="3569" y="1020"/>
                    <a:pt x="3580" y="951"/>
                  </a:cubicBezTo>
                  <a:cubicBezTo>
                    <a:pt x="3592" y="883"/>
                    <a:pt x="3613" y="661"/>
                    <a:pt x="3728" y="661"/>
                  </a:cubicBezTo>
                  <a:cubicBezTo>
                    <a:pt x="3832" y="661"/>
                    <a:pt x="3789" y="885"/>
                    <a:pt x="3779" y="951"/>
                  </a:cubicBezTo>
                  <a:cubicBezTo>
                    <a:pt x="3769" y="1016"/>
                    <a:pt x="3740" y="1242"/>
                    <a:pt x="3636" y="1242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6"/>
                  </a:lnTo>
                  <a:lnTo>
                    <a:pt x="3840" y="536"/>
                  </a:lnTo>
                  <a:lnTo>
                    <a:pt x="3825" y="628"/>
                  </a:lnTo>
                  <a:lnTo>
                    <a:pt x="3822" y="628"/>
                  </a:lnTo>
                  <a:cubicBezTo>
                    <a:pt x="3804" y="567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1"/>
                  </a:cubicBezTo>
                  <a:cubicBezTo>
                    <a:pt x="3402" y="1076"/>
                    <a:pt x="3358" y="1380"/>
                    <a:pt x="3550" y="1380"/>
                  </a:cubicBezTo>
                  <a:cubicBezTo>
                    <a:pt x="3639" y="1380"/>
                    <a:pt x="3679" y="1333"/>
                    <a:pt x="3722" y="1260"/>
                  </a:cubicBezTo>
                  <a:lnTo>
                    <a:pt x="3725" y="1260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9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8"/>
                    <a:pt x="4367" y="750"/>
                  </a:cubicBezTo>
                  <a:cubicBezTo>
                    <a:pt x="4331" y="980"/>
                    <a:pt x="4589" y="990"/>
                    <a:pt x="4566" y="1137"/>
                  </a:cubicBezTo>
                  <a:cubicBezTo>
                    <a:pt x="4557" y="1201"/>
                    <a:pt x="4514" y="1242"/>
                    <a:pt x="4446" y="1242"/>
                  </a:cubicBezTo>
                  <a:cubicBezTo>
                    <a:pt x="4394" y="1242"/>
                    <a:pt x="4361" y="1221"/>
                    <a:pt x="4326" y="1189"/>
                  </a:cubicBezTo>
                  <a:lnTo>
                    <a:pt x="4303" y="1341"/>
                  </a:lnTo>
                  <a:cubicBezTo>
                    <a:pt x="4344" y="1369"/>
                    <a:pt x="4377" y="1380"/>
                    <a:pt x="4431" y="1380"/>
                  </a:cubicBezTo>
                  <a:cubicBezTo>
                    <a:pt x="4580" y="1380"/>
                    <a:pt x="4685" y="1280"/>
                    <a:pt x="4708" y="1133"/>
                  </a:cubicBezTo>
                  <a:cubicBezTo>
                    <a:pt x="4746" y="896"/>
                    <a:pt x="4491" y="890"/>
                    <a:pt x="4509" y="750"/>
                  </a:cubicBezTo>
                  <a:cubicBezTo>
                    <a:pt x="4519" y="694"/>
                    <a:pt x="4571" y="661"/>
                    <a:pt x="4629" y="661"/>
                  </a:cubicBezTo>
                  <a:cubicBezTo>
                    <a:pt x="4667" y="661"/>
                    <a:pt x="4711" y="679"/>
                    <a:pt x="4738" y="705"/>
                  </a:cubicBezTo>
                  <a:lnTo>
                    <a:pt x="4761" y="559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57" name="Freeform 128"/>
            <p:cNvSpPr>
              <a:spLocks noEditPoints="1"/>
            </p:cNvSpPr>
            <p:nvPr/>
          </p:nvSpPr>
          <p:spPr bwMode="auto">
            <a:xfrm>
              <a:off x="5548313" y="6132513"/>
              <a:ext cx="515938" cy="101600"/>
            </a:xfrm>
            <a:custGeom>
              <a:avLst/>
              <a:gdLst>
                <a:gd name="T0" fmla="*/ 66 w 2392"/>
                <a:gd name="T1" fmla="*/ 92 h 470"/>
                <a:gd name="T2" fmla="*/ 122 w 2392"/>
                <a:gd name="T3" fmla="*/ 92 h 470"/>
                <a:gd name="T4" fmla="*/ 7 w 2392"/>
                <a:gd name="T5" fmla="*/ 43 h 470"/>
                <a:gd name="T6" fmla="*/ 148 w 2392"/>
                <a:gd name="T7" fmla="*/ 465 h 470"/>
                <a:gd name="T8" fmla="*/ 227 w 2392"/>
                <a:gd name="T9" fmla="*/ 132 h 470"/>
                <a:gd name="T10" fmla="*/ 198 w 2392"/>
                <a:gd name="T11" fmla="*/ 97 h 470"/>
                <a:gd name="T12" fmla="*/ 304 w 2392"/>
                <a:gd name="T13" fmla="*/ 182 h 470"/>
                <a:gd name="T14" fmla="*/ 298 w 2392"/>
                <a:gd name="T15" fmla="*/ 224 h 470"/>
                <a:gd name="T16" fmla="*/ 350 w 2392"/>
                <a:gd name="T17" fmla="*/ 224 h 470"/>
                <a:gd name="T18" fmla="*/ 357 w 2392"/>
                <a:gd name="T19" fmla="*/ 182 h 470"/>
                <a:gd name="T20" fmla="*/ 499 w 2392"/>
                <a:gd name="T21" fmla="*/ 0 h 470"/>
                <a:gd name="T22" fmla="*/ 425 w 2392"/>
                <a:gd name="T23" fmla="*/ 465 h 470"/>
                <a:gd name="T24" fmla="*/ 588 w 2392"/>
                <a:gd name="T25" fmla="*/ 225 h 470"/>
                <a:gd name="T26" fmla="*/ 656 w 2392"/>
                <a:gd name="T27" fmla="*/ 334 h 470"/>
                <a:gd name="T28" fmla="*/ 487 w 2392"/>
                <a:gd name="T29" fmla="*/ 325 h 470"/>
                <a:gd name="T30" fmla="*/ 600 w 2392"/>
                <a:gd name="T31" fmla="*/ 370 h 470"/>
                <a:gd name="T32" fmla="*/ 656 w 2392"/>
                <a:gd name="T33" fmla="*/ 334 h 470"/>
                <a:gd name="T34" fmla="*/ 896 w 2392"/>
                <a:gd name="T35" fmla="*/ 169 h 470"/>
                <a:gd name="T36" fmla="*/ 923 w 2392"/>
                <a:gd name="T37" fmla="*/ 248 h 470"/>
                <a:gd name="T38" fmla="*/ 980 w 2392"/>
                <a:gd name="T39" fmla="*/ 416 h 470"/>
                <a:gd name="T40" fmla="*/ 1027 w 2392"/>
                <a:gd name="T41" fmla="*/ 142 h 470"/>
                <a:gd name="T42" fmla="*/ 837 w 2392"/>
                <a:gd name="T43" fmla="*/ 180 h 470"/>
                <a:gd name="T44" fmla="*/ 1038 w 2392"/>
                <a:gd name="T45" fmla="*/ 301 h 470"/>
                <a:gd name="T46" fmla="*/ 1125 w 2392"/>
                <a:gd name="T47" fmla="*/ 465 h 470"/>
                <a:gd name="T48" fmla="*/ 1226 w 2392"/>
                <a:gd name="T49" fmla="*/ 349 h 470"/>
                <a:gd name="T50" fmla="*/ 1247 w 2392"/>
                <a:gd name="T51" fmla="*/ 43 h 470"/>
                <a:gd name="T52" fmla="*/ 1177 w 2392"/>
                <a:gd name="T53" fmla="*/ 129 h 470"/>
                <a:gd name="T54" fmla="*/ 1441 w 2392"/>
                <a:gd name="T55" fmla="*/ 465 h 470"/>
                <a:gd name="T56" fmla="*/ 1519 w 2392"/>
                <a:gd name="T57" fmla="*/ 43 h 470"/>
                <a:gd name="T58" fmla="*/ 1441 w 2392"/>
                <a:gd name="T59" fmla="*/ 465 h 470"/>
                <a:gd name="T60" fmla="*/ 1478 w 2392"/>
                <a:gd name="T61" fmla="*/ 230 h 470"/>
                <a:gd name="T62" fmla="*/ 1660 w 2392"/>
                <a:gd name="T63" fmla="*/ 422 h 470"/>
                <a:gd name="T64" fmla="*/ 1708 w 2392"/>
                <a:gd name="T65" fmla="*/ 323 h 470"/>
                <a:gd name="T66" fmla="*/ 1737 w 2392"/>
                <a:gd name="T67" fmla="*/ 465 h 470"/>
                <a:gd name="T68" fmla="*/ 1724 w 2392"/>
                <a:gd name="T69" fmla="*/ 214 h 470"/>
                <a:gd name="T70" fmla="*/ 1587 w 2392"/>
                <a:gd name="T71" fmla="*/ 320 h 470"/>
                <a:gd name="T72" fmla="*/ 1690 w 2392"/>
                <a:gd name="T73" fmla="*/ 428 h 470"/>
                <a:gd name="T74" fmla="*/ 1830 w 2392"/>
                <a:gd name="T75" fmla="*/ 182 h 470"/>
                <a:gd name="T76" fmla="*/ 1867 w 2392"/>
                <a:gd name="T77" fmla="*/ 287 h 470"/>
                <a:gd name="T78" fmla="*/ 1944 w 2392"/>
                <a:gd name="T79" fmla="*/ 178 h 470"/>
                <a:gd name="T80" fmla="*/ 1883 w 2392"/>
                <a:gd name="T81" fmla="*/ 182 h 470"/>
                <a:gd name="T82" fmla="*/ 1963 w 2392"/>
                <a:gd name="T83" fmla="*/ 182 h 470"/>
                <a:gd name="T84" fmla="*/ 1946 w 2392"/>
                <a:gd name="T85" fmla="*/ 465 h 470"/>
                <a:gd name="T86" fmla="*/ 2065 w 2392"/>
                <a:gd name="T87" fmla="*/ 224 h 470"/>
                <a:gd name="T88" fmla="*/ 2057 w 2392"/>
                <a:gd name="T89" fmla="*/ 102 h 470"/>
                <a:gd name="T90" fmla="*/ 2195 w 2392"/>
                <a:gd name="T91" fmla="*/ 327 h 470"/>
                <a:gd name="T92" fmla="*/ 2322 w 2392"/>
                <a:gd name="T93" fmla="*/ 205 h 470"/>
                <a:gd name="T94" fmla="*/ 2386 w 2392"/>
                <a:gd name="T95" fmla="*/ 43 h 470"/>
                <a:gd name="T96" fmla="*/ 2273 w 2392"/>
                <a:gd name="T97" fmla="*/ 419 h 470"/>
                <a:gd name="T98" fmla="*/ 2318 w 2392"/>
                <a:gd name="T99" fmla="*/ 338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70">
                  <a:moveTo>
                    <a:pt x="7" y="43"/>
                  </a:moveTo>
                  <a:lnTo>
                    <a:pt x="0" y="92"/>
                  </a:lnTo>
                  <a:lnTo>
                    <a:pt x="66" y="92"/>
                  </a:lnTo>
                  <a:lnTo>
                    <a:pt x="7" y="465"/>
                  </a:lnTo>
                  <a:lnTo>
                    <a:pt x="63" y="465"/>
                  </a:lnTo>
                  <a:lnTo>
                    <a:pt x="122" y="92"/>
                  </a:lnTo>
                  <a:lnTo>
                    <a:pt x="185" y="92"/>
                  </a:lnTo>
                  <a:lnTo>
                    <a:pt x="193" y="43"/>
                  </a:lnTo>
                  <a:lnTo>
                    <a:pt x="7" y="43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5"/>
                  </a:lnTo>
                  <a:lnTo>
                    <a:pt x="200" y="465"/>
                  </a:lnTo>
                  <a:lnTo>
                    <a:pt x="245" y="182"/>
                  </a:lnTo>
                  <a:close/>
                  <a:moveTo>
                    <a:pt x="227" y="132"/>
                  </a:moveTo>
                  <a:cubicBezTo>
                    <a:pt x="246" y="132"/>
                    <a:pt x="265" y="116"/>
                    <a:pt x="268" y="97"/>
                  </a:cubicBezTo>
                  <a:cubicBezTo>
                    <a:pt x="271" y="78"/>
                    <a:pt x="257" y="62"/>
                    <a:pt x="238" y="62"/>
                  </a:cubicBezTo>
                  <a:cubicBezTo>
                    <a:pt x="219" y="62"/>
                    <a:pt x="201" y="78"/>
                    <a:pt x="198" y="97"/>
                  </a:cubicBezTo>
                  <a:cubicBezTo>
                    <a:pt x="195" y="116"/>
                    <a:pt x="208" y="132"/>
                    <a:pt x="227" y="132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4"/>
                  </a:lnTo>
                  <a:lnTo>
                    <a:pt x="298" y="224"/>
                  </a:lnTo>
                  <a:lnTo>
                    <a:pt x="260" y="465"/>
                  </a:lnTo>
                  <a:lnTo>
                    <a:pt x="312" y="465"/>
                  </a:lnTo>
                  <a:lnTo>
                    <a:pt x="350" y="224"/>
                  </a:lnTo>
                  <a:lnTo>
                    <a:pt x="378" y="224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5"/>
                  </a:lnTo>
                  <a:lnTo>
                    <a:pt x="425" y="465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5"/>
                    <a:pt x="555" y="225"/>
                    <a:pt x="588" y="225"/>
                  </a:cubicBezTo>
                  <a:cubicBezTo>
                    <a:pt x="620" y="225"/>
                    <a:pt x="612" y="275"/>
                    <a:pt x="609" y="296"/>
                  </a:cubicBezTo>
                  <a:lnTo>
                    <a:pt x="546" y="296"/>
                  </a:lnTo>
                  <a:close/>
                  <a:moveTo>
                    <a:pt x="656" y="334"/>
                  </a:moveTo>
                  <a:lnTo>
                    <a:pt x="657" y="325"/>
                  </a:lnTo>
                  <a:cubicBezTo>
                    <a:pt x="667" y="267"/>
                    <a:pt x="672" y="178"/>
                    <a:pt x="595" y="178"/>
                  </a:cubicBezTo>
                  <a:cubicBezTo>
                    <a:pt x="518" y="178"/>
                    <a:pt x="497" y="268"/>
                    <a:pt x="487" y="325"/>
                  </a:cubicBezTo>
                  <a:cubicBezTo>
                    <a:pt x="478" y="385"/>
                    <a:pt x="472" y="469"/>
                    <a:pt x="551" y="469"/>
                  </a:cubicBezTo>
                  <a:cubicBezTo>
                    <a:pt x="610" y="469"/>
                    <a:pt x="641" y="422"/>
                    <a:pt x="649" y="370"/>
                  </a:cubicBezTo>
                  <a:lnTo>
                    <a:pt x="600" y="370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4"/>
                  </a:cubicBezTo>
                  <a:lnTo>
                    <a:pt x="656" y="334"/>
                  </a:lnTo>
                  <a:close/>
                  <a:moveTo>
                    <a:pt x="837" y="180"/>
                  </a:moveTo>
                  <a:lnTo>
                    <a:pt x="894" y="180"/>
                  </a:lnTo>
                  <a:lnTo>
                    <a:pt x="896" y="169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6"/>
                    <a:pt x="971" y="139"/>
                  </a:cubicBezTo>
                  <a:cubicBezTo>
                    <a:pt x="965" y="177"/>
                    <a:pt x="944" y="214"/>
                    <a:pt x="923" y="248"/>
                  </a:cubicBezTo>
                  <a:lnTo>
                    <a:pt x="787" y="465"/>
                  </a:lnTo>
                  <a:lnTo>
                    <a:pt x="972" y="465"/>
                  </a:lnTo>
                  <a:lnTo>
                    <a:pt x="980" y="416"/>
                  </a:lnTo>
                  <a:lnTo>
                    <a:pt x="875" y="416"/>
                  </a:lnTo>
                  <a:lnTo>
                    <a:pt x="922" y="348"/>
                  </a:lnTo>
                  <a:cubicBezTo>
                    <a:pt x="960" y="292"/>
                    <a:pt x="1017" y="205"/>
                    <a:pt x="1027" y="142"/>
                  </a:cubicBezTo>
                  <a:cubicBezTo>
                    <a:pt x="1038" y="77"/>
                    <a:pt x="1019" y="38"/>
                    <a:pt x="950" y="38"/>
                  </a:cubicBezTo>
                  <a:cubicBezTo>
                    <a:pt x="868" y="38"/>
                    <a:pt x="850" y="98"/>
                    <a:pt x="840" y="165"/>
                  </a:cubicBezTo>
                  <a:lnTo>
                    <a:pt x="837" y="180"/>
                  </a:lnTo>
                  <a:close/>
                  <a:moveTo>
                    <a:pt x="1247" y="43"/>
                  </a:moveTo>
                  <a:lnTo>
                    <a:pt x="1192" y="43"/>
                  </a:lnTo>
                  <a:lnTo>
                    <a:pt x="1038" y="301"/>
                  </a:lnTo>
                  <a:lnTo>
                    <a:pt x="1030" y="349"/>
                  </a:lnTo>
                  <a:lnTo>
                    <a:pt x="1144" y="349"/>
                  </a:lnTo>
                  <a:lnTo>
                    <a:pt x="1125" y="465"/>
                  </a:lnTo>
                  <a:lnTo>
                    <a:pt x="1180" y="465"/>
                  </a:lnTo>
                  <a:lnTo>
                    <a:pt x="1199" y="349"/>
                  </a:lnTo>
                  <a:lnTo>
                    <a:pt x="1226" y="349"/>
                  </a:lnTo>
                  <a:lnTo>
                    <a:pt x="1232" y="308"/>
                  </a:lnTo>
                  <a:lnTo>
                    <a:pt x="1205" y="308"/>
                  </a:lnTo>
                  <a:lnTo>
                    <a:pt x="1247" y="43"/>
                  </a:lnTo>
                  <a:close/>
                  <a:moveTo>
                    <a:pt x="1151" y="308"/>
                  </a:moveTo>
                  <a:lnTo>
                    <a:pt x="1081" y="308"/>
                  </a:lnTo>
                  <a:lnTo>
                    <a:pt x="1177" y="129"/>
                  </a:lnTo>
                  <a:lnTo>
                    <a:pt x="1179" y="129"/>
                  </a:lnTo>
                  <a:lnTo>
                    <a:pt x="1151" y="308"/>
                  </a:lnTo>
                  <a:close/>
                  <a:moveTo>
                    <a:pt x="1441" y="465"/>
                  </a:moveTo>
                  <a:lnTo>
                    <a:pt x="1471" y="278"/>
                  </a:lnTo>
                  <a:cubicBezTo>
                    <a:pt x="1558" y="281"/>
                    <a:pt x="1597" y="242"/>
                    <a:pt x="1611" y="156"/>
                  </a:cubicBezTo>
                  <a:cubicBezTo>
                    <a:pt x="1628" y="47"/>
                    <a:pt x="1567" y="43"/>
                    <a:pt x="1519" y="43"/>
                  </a:cubicBezTo>
                  <a:lnTo>
                    <a:pt x="1452" y="43"/>
                  </a:lnTo>
                  <a:lnTo>
                    <a:pt x="1386" y="465"/>
                  </a:lnTo>
                  <a:lnTo>
                    <a:pt x="1441" y="465"/>
                  </a:lnTo>
                  <a:close/>
                  <a:moveTo>
                    <a:pt x="1509" y="91"/>
                  </a:moveTo>
                  <a:cubicBezTo>
                    <a:pt x="1551" y="91"/>
                    <a:pt x="1557" y="122"/>
                    <a:pt x="1551" y="160"/>
                  </a:cubicBezTo>
                  <a:cubicBezTo>
                    <a:pt x="1544" y="207"/>
                    <a:pt x="1526" y="234"/>
                    <a:pt x="1478" y="230"/>
                  </a:cubicBezTo>
                  <a:lnTo>
                    <a:pt x="1501" y="91"/>
                  </a:lnTo>
                  <a:lnTo>
                    <a:pt x="1509" y="91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7"/>
                    <a:pt x="1641" y="323"/>
                  </a:cubicBezTo>
                  <a:cubicBezTo>
                    <a:pt x="1644" y="300"/>
                    <a:pt x="1652" y="225"/>
                    <a:pt x="1691" y="225"/>
                  </a:cubicBezTo>
                  <a:cubicBezTo>
                    <a:pt x="1726" y="225"/>
                    <a:pt x="1712" y="301"/>
                    <a:pt x="1708" y="323"/>
                  </a:cubicBezTo>
                  <a:cubicBezTo>
                    <a:pt x="1705" y="346"/>
                    <a:pt x="1695" y="422"/>
                    <a:pt x="1660" y="422"/>
                  </a:cubicBezTo>
                  <a:close/>
                  <a:moveTo>
                    <a:pt x="1684" y="465"/>
                  </a:moveTo>
                  <a:lnTo>
                    <a:pt x="1737" y="465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4"/>
                  </a:lnTo>
                  <a:lnTo>
                    <a:pt x="1723" y="214"/>
                  </a:lnTo>
                  <a:cubicBezTo>
                    <a:pt x="1717" y="193"/>
                    <a:pt x="1703" y="178"/>
                    <a:pt x="1678" y="178"/>
                  </a:cubicBezTo>
                  <a:cubicBezTo>
                    <a:pt x="1611" y="178"/>
                    <a:pt x="1595" y="273"/>
                    <a:pt x="1587" y="320"/>
                  </a:cubicBezTo>
                  <a:cubicBezTo>
                    <a:pt x="1580" y="366"/>
                    <a:pt x="1565" y="469"/>
                    <a:pt x="1630" y="469"/>
                  </a:cubicBezTo>
                  <a:cubicBezTo>
                    <a:pt x="1661" y="469"/>
                    <a:pt x="1674" y="453"/>
                    <a:pt x="1689" y="428"/>
                  </a:cubicBezTo>
                  <a:lnTo>
                    <a:pt x="1690" y="428"/>
                  </a:lnTo>
                  <a:lnTo>
                    <a:pt x="1684" y="465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5"/>
                  </a:lnTo>
                  <a:lnTo>
                    <a:pt x="1839" y="465"/>
                  </a:lnTo>
                  <a:lnTo>
                    <a:pt x="1867" y="287"/>
                  </a:lnTo>
                  <a:cubicBezTo>
                    <a:pt x="1873" y="251"/>
                    <a:pt x="1888" y="229"/>
                    <a:pt x="1927" y="229"/>
                  </a:cubicBezTo>
                  <a:lnTo>
                    <a:pt x="1936" y="230"/>
                  </a:lnTo>
                  <a:lnTo>
                    <a:pt x="1944" y="178"/>
                  </a:lnTo>
                  <a:cubicBezTo>
                    <a:pt x="1915" y="178"/>
                    <a:pt x="1894" y="192"/>
                    <a:pt x="1878" y="217"/>
                  </a:cubicBezTo>
                  <a:lnTo>
                    <a:pt x="1877" y="217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4"/>
                  </a:lnTo>
                  <a:lnTo>
                    <a:pt x="1985" y="224"/>
                  </a:lnTo>
                  <a:lnTo>
                    <a:pt x="1946" y="465"/>
                  </a:lnTo>
                  <a:lnTo>
                    <a:pt x="1999" y="465"/>
                  </a:lnTo>
                  <a:lnTo>
                    <a:pt x="2037" y="224"/>
                  </a:lnTo>
                  <a:lnTo>
                    <a:pt x="2065" y="224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3"/>
                  </a:moveTo>
                  <a:cubicBezTo>
                    <a:pt x="2262" y="143"/>
                    <a:pt x="2213" y="212"/>
                    <a:pt x="2195" y="327"/>
                  </a:cubicBezTo>
                  <a:cubicBezTo>
                    <a:pt x="2185" y="392"/>
                    <a:pt x="2181" y="470"/>
                    <a:pt x="2264" y="470"/>
                  </a:cubicBezTo>
                  <a:cubicBezTo>
                    <a:pt x="2346" y="470"/>
                    <a:pt x="2365" y="403"/>
                    <a:pt x="2375" y="338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3"/>
                    <a:pt x="2276" y="224"/>
                  </a:cubicBezTo>
                  <a:lnTo>
                    <a:pt x="2275" y="223"/>
                  </a:lnTo>
                  <a:lnTo>
                    <a:pt x="2386" y="43"/>
                  </a:lnTo>
                  <a:lnTo>
                    <a:pt x="2326" y="43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2"/>
                    <a:pt x="2251" y="338"/>
                  </a:cubicBezTo>
                  <a:cubicBezTo>
                    <a:pt x="2264" y="253"/>
                    <a:pt x="2290" y="256"/>
                    <a:pt x="2298" y="256"/>
                  </a:cubicBezTo>
                  <a:cubicBezTo>
                    <a:pt x="2332" y="256"/>
                    <a:pt x="2322" y="313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58" name="Freeform 129"/>
            <p:cNvSpPr>
              <a:spLocks noEditPoints="1"/>
            </p:cNvSpPr>
            <p:nvPr/>
          </p:nvSpPr>
          <p:spPr bwMode="auto">
            <a:xfrm>
              <a:off x="6683376" y="6129338"/>
              <a:ext cx="1312863" cy="190500"/>
            </a:xfrm>
            <a:custGeom>
              <a:avLst/>
              <a:gdLst>
                <a:gd name="T0" fmla="*/ 99 w 6070"/>
                <a:gd name="T1" fmla="*/ 274 h 878"/>
                <a:gd name="T2" fmla="*/ 20 w 6070"/>
                <a:gd name="T3" fmla="*/ 677 h 878"/>
                <a:gd name="T4" fmla="*/ 105 w 6070"/>
                <a:gd name="T5" fmla="*/ 409 h 878"/>
                <a:gd name="T6" fmla="*/ 231 w 6070"/>
                <a:gd name="T7" fmla="*/ 77 h 878"/>
                <a:gd name="T8" fmla="*/ 399 w 6070"/>
                <a:gd name="T9" fmla="*/ 334 h 878"/>
                <a:gd name="T10" fmla="*/ 320 w 6070"/>
                <a:gd name="T11" fmla="*/ 273 h 878"/>
                <a:gd name="T12" fmla="*/ 618 w 6070"/>
                <a:gd name="T13" fmla="*/ 692 h 878"/>
                <a:gd name="T14" fmla="*/ 573 w 6070"/>
                <a:gd name="T15" fmla="*/ 266 h 878"/>
                <a:gd name="T16" fmla="*/ 564 w 6070"/>
                <a:gd name="T17" fmla="*/ 371 h 878"/>
                <a:gd name="T18" fmla="*/ 642 w 6070"/>
                <a:gd name="T19" fmla="*/ 372 h 878"/>
                <a:gd name="T20" fmla="*/ 973 w 6070"/>
                <a:gd name="T21" fmla="*/ 266 h 878"/>
                <a:gd name="T22" fmla="*/ 980 w 6070"/>
                <a:gd name="T23" fmla="*/ 414 h 878"/>
                <a:gd name="T24" fmla="*/ 807 w 6070"/>
                <a:gd name="T25" fmla="*/ 699 h 878"/>
                <a:gd name="T26" fmla="*/ 1266 w 6070"/>
                <a:gd name="T27" fmla="*/ 692 h 878"/>
                <a:gd name="T28" fmla="*/ 1266 w 6070"/>
                <a:gd name="T29" fmla="*/ 278 h 878"/>
                <a:gd name="T30" fmla="*/ 1200 w 6070"/>
                <a:gd name="T31" fmla="*/ 484 h 878"/>
                <a:gd name="T32" fmla="*/ 1252 w 6070"/>
                <a:gd name="T33" fmla="*/ 338 h 878"/>
                <a:gd name="T34" fmla="*/ 1541 w 6070"/>
                <a:gd name="T35" fmla="*/ 705 h 878"/>
                <a:gd name="T36" fmla="*/ 1585 w 6070"/>
                <a:gd name="T37" fmla="*/ 279 h 878"/>
                <a:gd name="T38" fmla="*/ 1520 w 6070"/>
                <a:gd name="T39" fmla="*/ 484 h 878"/>
                <a:gd name="T40" fmla="*/ 1571 w 6070"/>
                <a:gd name="T41" fmla="*/ 338 h 878"/>
                <a:gd name="T42" fmla="*/ 1932 w 6070"/>
                <a:gd name="T43" fmla="*/ 344 h 878"/>
                <a:gd name="T44" fmla="*/ 1775 w 6070"/>
                <a:gd name="T45" fmla="*/ 273 h 878"/>
                <a:gd name="T46" fmla="*/ 2077 w 6070"/>
                <a:gd name="T47" fmla="*/ 705 h 878"/>
                <a:gd name="T48" fmla="*/ 2155 w 6070"/>
                <a:gd name="T49" fmla="*/ 321 h 878"/>
                <a:gd name="T50" fmla="*/ 2067 w 6070"/>
                <a:gd name="T51" fmla="*/ 600 h 878"/>
                <a:gd name="T52" fmla="*/ 2476 w 6070"/>
                <a:gd name="T53" fmla="*/ 282 h 878"/>
                <a:gd name="T54" fmla="*/ 2420 w 6070"/>
                <a:gd name="T55" fmla="*/ 454 h 878"/>
                <a:gd name="T56" fmla="*/ 2304 w 6070"/>
                <a:gd name="T57" fmla="*/ 685 h 878"/>
                <a:gd name="T58" fmla="*/ 2375 w 6070"/>
                <a:gd name="T59" fmla="*/ 510 h 878"/>
                <a:gd name="T60" fmla="*/ 3020 w 6070"/>
                <a:gd name="T61" fmla="*/ 455 h 878"/>
                <a:gd name="T62" fmla="*/ 2842 w 6070"/>
                <a:gd name="T63" fmla="*/ 702 h 878"/>
                <a:gd name="T64" fmla="*/ 2749 w 6070"/>
                <a:gd name="T65" fmla="*/ 174 h 878"/>
                <a:gd name="T66" fmla="*/ 2884 w 6070"/>
                <a:gd name="T67" fmla="*/ 391 h 878"/>
                <a:gd name="T68" fmla="*/ 2898 w 6070"/>
                <a:gd name="T69" fmla="*/ 186 h 878"/>
                <a:gd name="T70" fmla="*/ 2827 w 6070"/>
                <a:gd name="T71" fmla="*/ 445 h 878"/>
                <a:gd name="T72" fmla="*/ 2827 w 6070"/>
                <a:gd name="T73" fmla="*/ 445 h 878"/>
                <a:gd name="T74" fmla="*/ 3338 w 6070"/>
                <a:gd name="T75" fmla="*/ 699 h 878"/>
                <a:gd name="T76" fmla="*/ 3744 w 6070"/>
                <a:gd name="T77" fmla="*/ 640 h 878"/>
                <a:gd name="T78" fmla="*/ 3579 w 6070"/>
                <a:gd name="T79" fmla="*/ 281 h 878"/>
                <a:gd name="T80" fmla="*/ 3639 w 6070"/>
                <a:gd name="T81" fmla="*/ 637 h 878"/>
                <a:gd name="T82" fmla="*/ 3585 w 6070"/>
                <a:gd name="T83" fmla="*/ 443 h 878"/>
                <a:gd name="T84" fmla="*/ 3892 w 6070"/>
                <a:gd name="T85" fmla="*/ 482 h 878"/>
                <a:gd name="T86" fmla="*/ 3847 w 6070"/>
                <a:gd name="T87" fmla="*/ 306 h 878"/>
                <a:gd name="T88" fmla="*/ 4168 w 6070"/>
                <a:gd name="T89" fmla="*/ 279 h 878"/>
                <a:gd name="T90" fmla="*/ 4224 w 6070"/>
                <a:gd name="T91" fmla="*/ 699 h 878"/>
                <a:gd name="T92" fmla="*/ 4129 w 6070"/>
                <a:gd name="T93" fmla="*/ 699 h 878"/>
                <a:gd name="T94" fmla="*/ 4496 w 6070"/>
                <a:gd name="T95" fmla="*/ 279 h 878"/>
                <a:gd name="T96" fmla="*/ 4552 w 6070"/>
                <a:gd name="T97" fmla="*/ 699 h 878"/>
                <a:gd name="T98" fmla="*/ 4458 w 6070"/>
                <a:gd name="T99" fmla="*/ 699 h 878"/>
                <a:gd name="T100" fmla="*/ 4825 w 6070"/>
                <a:gd name="T101" fmla="*/ 705 h 878"/>
                <a:gd name="T102" fmla="*/ 4787 w 6070"/>
                <a:gd name="T103" fmla="*/ 370 h 878"/>
                <a:gd name="T104" fmla="*/ 4866 w 6070"/>
                <a:gd name="T105" fmla="*/ 371 h 878"/>
                <a:gd name="T106" fmla="*/ 5019 w 6070"/>
                <a:gd name="T107" fmla="*/ 0 h 878"/>
                <a:gd name="T108" fmla="*/ 5158 w 6070"/>
                <a:gd name="T109" fmla="*/ 485 h 878"/>
                <a:gd name="T110" fmla="*/ 5254 w 6070"/>
                <a:gd name="T111" fmla="*/ 599 h 878"/>
                <a:gd name="T112" fmla="*/ 5650 w 6070"/>
                <a:gd name="T113" fmla="*/ 273 h 878"/>
                <a:gd name="T114" fmla="*/ 5503 w 6070"/>
                <a:gd name="T115" fmla="*/ 839 h 878"/>
                <a:gd name="T116" fmla="*/ 5650 w 6070"/>
                <a:gd name="T117" fmla="*/ 729 h 878"/>
                <a:gd name="T118" fmla="*/ 5470 w 6070"/>
                <a:gd name="T119" fmla="*/ 491 h 878"/>
                <a:gd name="T120" fmla="*/ 5599 w 6070"/>
                <a:gd name="T121" fmla="*/ 338 h 878"/>
                <a:gd name="T122" fmla="*/ 5651 w 6070"/>
                <a:gd name="T123" fmla="*/ 490 h 878"/>
                <a:gd name="T124" fmla="*/ 5990 w 6070"/>
                <a:gd name="T125" fmla="*/ 273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070" h="878">
                  <a:moveTo>
                    <a:pt x="231" y="77"/>
                  </a:moveTo>
                  <a:lnTo>
                    <a:pt x="231" y="161"/>
                  </a:lnTo>
                  <a:cubicBezTo>
                    <a:pt x="205" y="142"/>
                    <a:pt x="181" y="133"/>
                    <a:pt x="161" y="133"/>
                  </a:cubicBezTo>
                  <a:cubicBezTo>
                    <a:pt x="139" y="133"/>
                    <a:pt x="121" y="140"/>
                    <a:pt x="107" y="155"/>
                  </a:cubicBezTo>
                  <a:cubicBezTo>
                    <a:pt x="92" y="170"/>
                    <a:pt x="84" y="191"/>
                    <a:pt x="84" y="217"/>
                  </a:cubicBezTo>
                  <a:cubicBezTo>
                    <a:pt x="84" y="239"/>
                    <a:pt x="89" y="258"/>
                    <a:pt x="99" y="274"/>
                  </a:cubicBezTo>
                  <a:cubicBezTo>
                    <a:pt x="110" y="291"/>
                    <a:pt x="134" y="318"/>
                    <a:pt x="171" y="356"/>
                  </a:cubicBezTo>
                  <a:cubicBezTo>
                    <a:pt x="204" y="389"/>
                    <a:pt x="226" y="415"/>
                    <a:pt x="236" y="435"/>
                  </a:cubicBezTo>
                  <a:cubicBezTo>
                    <a:pt x="253" y="467"/>
                    <a:pt x="261" y="502"/>
                    <a:pt x="261" y="539"/>
                  </a:cubicBezTo>
                  <a:cubicBezTo>
                    <a:pt x="261" y="589"/>
                    <a:pt x="247" y="629"/>
                    <a:pt x="220" y="660"/>
                  </a:cubicBezTo>
                  <a:cubicBezTo>
                    <a:pt x="193" y="692"/>
                    <a:pt x="157" y="707"/>
                    <a:pt x="114" y="707"/>
                  </a:cubicBezTo>
                  <a:cubicBezTo>
                    <a:pt x="78" y="707"/>
                    <a:pt x="46" y="697"/>
                    <a:pt x="20" y="677"/>
                  </a:cubicBezTo>
                  <a:lnTo>
                    <a:pt x="20" y="592"/>
                  </a:lnTo>
                  <a:cubicBezTo>
                    <a:pt x="51" y="614"/>
                    <a:pt x="78" y="625"/>
                    <a:pt x="103" y="625"/>
                  </a:cubicBezTo>
                  <a:cubicBezTo>
                    <a:pt x="126" y="625"/>
                    <a:pt x="144" y="618"/>
                    <a:pt x="157" y="602"/>
                  </a:cubicBezTo>
                  <a:cubicBezTo>
                    <a:pt x="171" y="586"/>
                    <a:pt x="177" y="565"/>
                    <a:pt x="177" y="539"/>
                  </a:cubicBezTo>
                  <a:cubicBezTo>
                    <a:pt x="177" y="516"/>
                    <a:pt x="172" y="495"/>
                    <a:pt x="162" y="477"/>
                  </a:cubicBezTo>
                  <a:cubicBezTo>
                    <a:pt x="152" y="459"/>
                    <a:pt x="133" y="436"/>
                    <a:pt x="105" y="409"/>
                  </a:cubicBezTo>
                  <a:cubicBezTo>
                    <a:pt x="78" y="381"/>
                    <a:pt x="59" y="362"/>
                    <a:pt x="49" y="351"/>
                  </a:cubicBezTo>
                  <a:cubicBezTo>
                    <a:pt x="39" y="339"/>
                    <a:pt x="30" y="326"/>
                    <a:pt x="22" y="312"/>
                  </a:cubicBezTo>
                  <a:cubicBezTo>
                    <a:pt x="8" y="285"/>
                    <a:pt x="0" y="254"/>
                    <a:pt x="0" y="217"/>
                  </a:cubicBezTo>
                  <a:cubicBezTo>
                    <a:pt x="0" y="168"/>
                    <a:pt x="13" y="129"/>
                    <a:pt x="39" y="99"/>
                  </a:cubicBezTo>
                  <a:cubicBezTo>
                    <a:pt x="65" y="70"/>
                    <a:pt x="100" y="56"/>
                    <a:pt x="144" y="56"/>
                  </a:cubicBezTo>
                  <a:cubicBezTo>
                    <a:pt x="175" y="56"/>
                    <a:pt x="204" y="63"/>
                    <a:pt x="231" y="77"/>
                  </a:cubicBezTo>
                  <a:close/>
                  <a:moveTo>
                    <a:pt x="320" y="154"/>
                  </a:moveTo>
                  <a:lnTo>
                    <a:pt x="399" y="154"/>
                  </a:lnTo>
                  <a:lnTo>
                    <a:pt x="399" y="273"/>
                  </a:lnTo>
                  <a:lnTo>
                    <a:pt x="441" y="273"/>
                  </a:lnTo>
                  <a:lnTo>
                    <a:pt x="441" y="334"/>
                  </a:lnTo>
                  <a:lnTo>
                    <a:pt x="399" y="334"/>
                  </a:lnTo>
                  <a:lnTo>
                    <a:pt x="399" y="699"/>
                  </a:lnTo>
                  <a:lnTo>
                    <a:pt x="320" y="699"/>
                  </a:lnTo>
                  <a:lnTo>
                    <a:pt x="320" y="334"/>
                  </a:lnTo>
                  <a:lnTo>
                    <a:pt x="277" y="334"/>
                  </a:lnTo>
                  <a:lnTo>
                    <a:pt x="277" y="273"/>
                  </a:lnTo>
                  <a:lnTo>
                    <a:pt x="320" y="273"/>
                  </a:lnTo>
                  <a:lnTo>
                    <a:pt x="320" y="154"/>
                  </a:lnTo>
                  <a:close/>
                  <a:moveTo>
                    <a:pt x="730" y="273"/>
                  </a:moveTo>
                  <a:lnTo>
                    <a:pt x="730" y="699"/>
                  </a:lnTo>
                  <a:lnTo>
                    <a:pt x="651" y="699"/>
                  </a:lnTo>
                  <a:lnTo>
                    <a:pt x="651" y="644"/>
                  </a:lnTo>
                  <a:cubicBezTo>
                    <a:pt x="640" y="667"/>
                    <a:pt x="629" y="683"/>
                    <a:pt x="618" y="692"/>
                  </a:cubicBezTo>
                  <a:cubicBezTo>
                    <a:pt x="607" y="701"/>
                    <a:pt x="592" y="705"/>
                    <a:pt x="573" y="705"/>
                  </a:cubicBezTo>
                  <a:cubicBezTo>
                    <a:pt x="538" y="705"/>
                    <a:pt x="512" y="687"/>
                    <a:pt x="496" y="651"/>
                  </a:cubicBezTo>
                  <a:cubicBezTo>
                    <a:pt x="479" y="615"/>
                    <a:pt x="471" y="558"/>
                    <a:pt x="471" y="481"/>
                  </a:cubicBezTo>
                  <a:cubicBezTo>
                    <a:pt x="471" y="409"/>
                    <a:pt x="479" y="356"/>
                    <a:pt x="494" y="321"/>
                  </a:cubicBezTo>
                  <a:cubicBezTo>
                    <a:pt x="502" y="304"/>
                    <a:pt x="513" y="291"/>
                    <a:pt x="527" y="281"/>
                  </a:cubicBezTo>
                  <a:cubicBezTo>
                    <a:pt x="541" y="271"/>
                    <a:pt x="556" y="266"/>
                    <a:pt x="573" y="266"/>
                  </a:cubicBezTo>
                  <a:cubicBezTo>
                    <a:pt x="591" y="266"/>
                    <a:pt x="606" y="271"/>
                    <a:pt x="618" y="279"/>
                  </a:cubicBezTo>
                  <a:cubicBezTo>
                    <a:pt x="629" y="288"/>
                    <a:pt x="641" y="301"/>
                    <a:pt x="651" y="321"/>
                  </a:cubicBezTo>
                  <a:lnTo>
                    <a:pt x="651" y="273"/>
                  </a:lnTo>
                  <a:lnTo>
                    <a:pt x="730" y="273"/>
                  </a:lnTo>
                  <a:close/>
                  <a:moveTo>
                    <a:pt x="604" y="338"/>
                  </a:moveTo>
                  <a:cubicBezTo>
                    <a:pt x="585" y="338"/>
                    <a:pt x="572" y="349"/>
                    <a:pt x="564" y="371"/>
                  </a:cubicBezTo>
                  <a:cubicBezTo>
                    <a:pt x="556" y="393"/>
                    <a:pt x="552" y="430"/>
                    <a:pt x="552" y="484"/>
                  </a:cubicBezTo>
                  <a:cubicBezTo>
                    <a:pt x="552" y="538"/>
                    <a:pt x="556" y="577"/>
                    <a:pt x="563" y="600"/>
                  </a:cubicBezTo>
                  <a:cubicBezTo>
                    <a:pt x="570" y="623"/>
                    <a:pt x="583" y="634"/>
                    <a:pt x="604" y="634"/>
                  </a:cubicBezTo>
                  <a:cubicBezTo>
                    <a:pt x="621" y="634"/>
                    <a:pt x="634" y="622"/>
                    <a:pt x="642" y="600"/>
                  </a:cubicBezTo>
                  <a:cubicBezTo>
                    <a:pt x="649" y="577"/>
                    <a:pt x="653" y="539"/>
                    <a:pt x="653" y="485"/>
                  </a:cubicBezTo>
                  <a:cubicBezTo>
                    <a:pt x="653" y="433"/>
                    <a:pt x="649" y="395"/>
                    <a:pt x="642" y="372"/>
                  </a:cubicBezTo>
                  <a:cubicBezTo>
                    <a:pt x="634" y="350"/>
                    <a:pt x="622" y="338"/>
                    <a:pt x="604" y="338"/>
                  </a:cubicBezTo>
                  <a:close/>
                  <a:moveTo>
                    <a:pt x="807" y="273"/>
                  </a:moveTo>
                  <a:lnTo>
                    <a:pt x="886" y="273"/>
                  </a:lnTo>
                  <a:lnTo>
                    <a:pt x="886" y="322"/>
                  </a:lnTo>
                  <a:cubicBezTo>
                    <a:pt x="899" y="301"/>
                    <a:pt x="911" y="287"/>
                    <a:pt x="925" y="279"/>
                  </a:cubicBezTo>
                  <a:cubicBezTo>
                    <a:pt x="938" y="270"/>
                    <a:pt x="954" y="266"/>
                    <a:pt x="973" y="266"/>
                  </a:cubicBezTo>
                  <a:cubicBezTo>
                    <a:pt x="991" y="266"/>
                    <a:pt x="1007" y="271"/>
                    <a:pt x="1020" y="279"/>
                  </a:cubicBezTo>
                  <a:cubicBezTo>
                    <a:pt x="1034" y="288"/>
                    <a:pt x="1044" y="299"/>
                    <a:pt x="1050" y="314"/>
                  </a:cubicBezTo>
                  <a:cubicBezTo>
                    <a:pt x="1056" y="328"/>
                    <a:pt x="1059" y="356"/>
                    <a:pt x="1059" y="396"/>
                  </a:cubicBezTo>
                  <a:lnTo>
                    <a:pt x="1059" y="699"/>
                  </a:lnTo>
                  <a:lnTo>
                    <a:pt x="980" y="699"/>
                  </a:lnTo>
                  <a:lnTo>
                    <a:pt x="980" y="414"/>
                  </a:lnTo>
                  <a:cubicBezTo>
                    <a:pt x="980" y="390"/>
                    <a:pt x="979" y="373"/>
                    <a:pt x="975" y="363"/>
                  </a:cubicBezTo>
                  <a:cubicBezTo>
                    <a:pt x="967" y="344"/>
                    <a:pt x="954" y="335"/>
                    <a:pt x="935" y="335"/>
                  </a:cubicBezTo>
                  <a:cubicBezTo>
                    <a:pt x="917" y="335"/>
                    <a:pt x="904" y="341"/>
                    <a:pt x="897" y="355"/>
                  </a:cubicBezTo>
                  <a:cubicBezTo>
                    <a:pt x="890" y="368"/>
                    <a:pt x="886" y="391"/>
                    <a:pt x="886" y="423"/>
                  </a:cubicBezTo>
                  <a:lnTo>
                    <a:pt x="886" y="699"/>
                  </a:lnTo>
                  <a:lnTo>
                    <a:pt x="807" y="699"/>
                  </a:lnTo>
                  <a:lnTo>
                    <a:pt x="807" y="273"/>
                  </a:lnTo>
                  <a:close/>
                  <a:moveTo>
                    <a:pt x="1378" y="0"/>
                  </a:moveTo>
                  <a:lnTo>
                    <a:pt x="1378" y="699"/>
                  </a:lnTo>
                  <a:lnTo>
                    <a:pt x="1299" y="699"/>
                  </a:lnTo>
                  <a:lnTo>
                    <a:pt x="1299" y="644"/>
                  </a:lnTo>
                  <a:cubicBezTo>
                    <a:pt x="1288" y="667"/>
                    <a:pt x="1277" y="683"/>
                    <a:pt x="1266" y="692"/>
                  </a:cubicBezTo>
                  <a:cubicBezTo>
                    <a:pt x="1254" y="701"/>
                    <a:pt x="1240" y="705"/>
                    <a:pt x="1221" y="705"/>
                  </a:cubicBezTo>
                  <a:cubicBezTo>
                    <a:pt x="1186" y="705"/>
                    <a:pt x="1160" y="687"/>
                    <a:pt x="1144" y="651"/>
                  </a:cubicBezTo>
                  <a:cubicBezTo>
                    <a:pt x="1128" y="615"/>
                    <a:pt x="1119" y="558"/>
                    <a:pt x="1119" y="481"/>
                  </a:cubicBezTo>
                  <a:cubicBezTo>
                    <a:pt x="1119" y="409"/>
                    <a:pt x="1127" y="356"/>
                    <a:pt x="1142" y="321"/>
                  </a:cubicBezTo>
                  <a:cubicBezTo>
                    <a:pt x="1158" y="285"/>
                    <a:pt x="1185" y="266"/>
                    <a:pt x="1223" y="266"/>
                  </a:cubicBezTo>
                  <a:cubicBezTo>
                    <a:pt x="1241" y="266"/>
                    <a:pt x="1255" y="270"/>
                    <a:pt x="1266" y="278"/>
                  </a:cubicBezTo>
                  <a:cubicBezTo>
                    <a:pt x="1277" y="286"/>
                    <a:pt x="1288" y="301"/>
                    <a:pt x="1299" y="321"/>
                  </a:cubicBezTo>
                  <a:lnTo>
                    <a:pt x="1299" y="0"/>
                  </a:lnTo>
                  <a:lnTo>
                    <a:pt x="1378" y="0"/>
                  </a:lnTo>
                  <a:close/>
                  <a:moveTo>
                    <a:pt x="1252" y="338"/>
                  </a:moveTo>
                  <a:cubicBezTo>
                    <a:pt x="1233" y="338"/>
                    <a:pt x="1220" y="349"/>
                    <a:pt x="1212" y="371"/>
                  </a:cubicBezTo>
                  <a:cubicBezTo>
                    <a:pt x="1204" y="393"/>
                    <a:pt x="1200" y="430"/>
                    <a:pt x="1200" y="484"/>
                  </a:cubicBezTo>
                  <a:cubicBezTo>
                    <a:pt x="1200" y="538"/>
                    <a:pt x="1204" y="577"/>
                    <a:pt x="1211" y="600"/>
                  </a:cubicBezTo>
                  <a:cubicBezTo>
                    <a:pt x="1218" y="623"/>
                    <a:pt x="1232" y="634"/>
                    <a:pt x="1252" y="634"/>
                  </a:cubicBezTo>
                  <a:cubicBezTo>
                    <a:pt x="1269" y="634"/>
                    <a:pt x="1282" y="622"/>
                    <a:pt x="1290" y="600"/>
                  </a:cubicBezTo>
                  <a:cubicBezTo>
                    <a:pt x="1297" y="577"/>
                    <a:pt x="1301" y="539"/>
                    <a:pt x="1301" y="485"/>
                  </a:cubicBezTo>
                  <a:cubicBezTo>
                    <a:pt x="1301" y="433"/>
                    <a:pt x="1297" y="395"/>
                    <a:pt x="1290" y="372"/>
                  </a:cubicBezTo>
                  <a:cubicBezTo>
                    <a:pt x="1282" y="350"/>
                    <a:pt x="1270" y="338"/>
                    <a:pt x="1252" y="338"/>
                  </a:cubicBezTo>
                  <a:close/>
                  <a:moveTo>
                    <a:pt x="1698" y="273"/>
                  </a:moveTo>
                  <a:lnTo>
                    <a:pt x="1698" y="699"/>
                  </a:lnTo>
                  <a:lnTo>
                    <a:pt x="1619" y="699"/>
                  </a:lnTo>
                  <a:lnTo>
                    <a:pt x="1619" y="644"/>
                  </a:lnTo>
                  <a:cubicBezTo>
                    <a:pt x="1608" y="667"/>
                    <a:pt x="1597" y="683"/>
                    <a:pt x="1586" y="692"/>
                  </a:cubicBezTo>
                  <a:cubicBezTo>
                    <a:pt x="1574" y="701"/>
                    <a:pt x="1560" y="705"/>
                    <a:pt x="1541" y="705"/>
                  </a:cubicBezTo>
                  <a:cubicBezTo>
                    <a:pt x="1506" y="705"/>
                    <a:pt x="1480" y="687"/>
                    <a:pt x="1464" y="651"/>
                  </a:cubicBezTo>
                  <a:cubicBezTo>
                    <a:pt x="1447" y="615"/>
                    <a:pt x="1439" y="558"/>
                    <a:pt x="1439" y="481"/>
                  </a:cubicBezTo>
                  <a:cubicBezTo>
                    <a:pt x="1439" y="409"/>
                    <a:pt x="1447" y="356"/>
                    <a:pt x="1462" y="321"/>
                  </a:cubicBezTo>
                  <a:cubicBezTo>
                    <a:pt x="1470" y="304"/>
                    <a:pt x="1480" y="291"/>
                    <a:pt x="1494" y="281"/>
                  </a:cubicBezTo>
                  <a:cubicBezTo>
                    <a:pt x="1508" y="271"/>
                    <a:pt x="1524" y="266"/>
                    <a:pt x="1541" y="266"/>
                  </a:cubicBezTo>
                  <a:cubicBezTo>
                    <a:pt x="1559" y="266"/>
                    <a:pt x="1573" y="271"/>
                    <a:pt x="1585" y="279"/>
                  </a:cubicBezTo>
                  <a:cubicBezTo>
                    <a:pt x="1597" y="288"/>
                    <a:pt x="1609" y="301"/>
                    <a:pt x="1619" y="321"/>
                  </a:cubicBezTo>
                  <a:lnTo>
                    <a:pt x="1619" y="273"/>
                  </a:lnTo>
                  <a:lnTo>
                    <a:pt x="1698" y="273"/>
                  </a:lnTo>
                  <a:close/>
                  <a:moveTo>
                    <a:pt x="1571" y="338"/>
                  </a:moveTo>
                  <a:cubicBezTo>
                    <a:pt x="1552" y="338"/>
                    <a:pt x="1539" y="349"/>
                    <a:pt x="1532" y="371"/>
                  </a:cubicBezTo>
                  <a:cubicBezTo>
                    <a:pt x="1524" y="393"/>
                    <a:pt x="1520" y="430"/>
                    <a:pt x="1520" y="484"/>
                  </a:cubicBezTo>
                  <a:cubicBezTo>
                    <a:pt x="1520" y="538"/>
                    <a:pt x="1523" y="577"/>
                    <a:pt x="1531" y="600"/>
                  </a:cubicBezTo>
                  <a:cubicBezTo>
                    <a:pt x="1538" y="623"/>
                    <a:pt x="1551" y="634"/>
                    <a:pt x="1571" y="634"/>
                  </a:cubicBezTo>
                  <a:cubicBezTo>
                    <a:pt x="1589" y="634"/>
                    <a:pt x="1602" y="622"/>
                    <a:pt x="1609" y="600"/>
                  </a:cubicBezTo>
                  <a:cubicBezTo>
                    <a:pt x="1617" y="577"/>
                    <a:pt x="1621" y="539"/>
                    <a:pt x="1621" y="485"/>
                  </a:cubicBezTo>
                  <a:cubicBezTo>
                    <a:pt x="1621" y="433"/>
                    <a:pt x="1617" y="395"/>
                    <a:pt x="1610" y="372"/>
                  </a:cubicBezTo>
                  <a:cubicBezTo>
                    <a:pt x="1602" y="350"/>
                    <a:pt x="1589" y="338"/>
                    <a:pt x="1571" y="338"/>
                  </a:cubicBezTo>
                  <a:close/>
                  <a:moveTo>
                    <a:pt x="1775" y="273"/>
                  </a:moveTo>
                  <a:lnTo>
                    <a:pt x="1854" y="273"/>
                  </a:lnTo>
                  <a:lnTo>
                    <a:pt x="1854" y="326"/>
                  </a:lnTo>
                  <a:cubicBezTo>
                    <a:pt x="1876" y="286"/>
                    <a:pt x="1907" y="265"/>
                    <a:pt x="1946" y="263"/>
                  </a:cubicBezTo>
                  <a:lnTo>
                    <a:pt x="1946" y="345"/>
                  </a:lnTo>
                  <a:cubicBezTo>
                    <a:pt x="1941" y="345"/>
                    <a:pt x="1936" y="344"/>
                    <a:pt x="1932" y="344"/>
                  </a:cubicBezTo>
                  <a:cubicBezTo>
                    <a:pt x="1906" y="344"/>
                    <a:pt x="1886" y="351"/>
                    <a:pt x="1873" y="365"/>
                  </a:cubicBezTo>
                  <a:cubicBezTo>
                    <a:pt x="1866" y="373"/>
                    <a:pt x="1860" y="382"/>
                    <a:pt x="1858" y="393"/>
                  </a:cubicBezTo>
                  <a:cubicBezTo>
                    <a:pt x="1855" y="403"/>
                    <a:pt x="1854" y="419"/>
                    <a:pt x="1854" y="441"/>
                  </a:cubicBezTo>
                  <a:lnTo>
                    <a:pt x="1854" y="699"/>
                  </a:lnTo>
                  <a:lnTo>
                    <a:pt x="1775" y="699"/>
                  </a:lnTo>
                  <a:lnTo>
                    <a:pt x="1775" y="273"/>
                  </a:lnTo>
                  <a:close/>
                  <a:moveTo>
                    <a:pt x="2234" y="0"/>
                  </a:moveTo>
                  <a:lnTo>
                    <a:pt x="2234" y="699"/>
                  </a:lnTo>
                  <a:lnTo>
                    <a:pt x="2155" y="699"/>
                  </a:lnTo>
                  <a:lnTo>
                    <a:pt x="2155" y="644"/>
                  </a:lnTo>
                  <a:cubicBezTo>
                    <a:pt x="2144" y="667"/>
                    <a:pt x="2133" y="683"/>
                    <a:pt x="2121" y="692"/>
                  </a:cubicBezTo>
                  <a:cubicBezTo>
                    <a:pt x="2110" y="701"/>
                    <a:pt x="2095" y="705"/>
                    <a:pt x="2077" y="705"/>
                  </a:cubicBezTo>
                  <a:cubicBezTo>
                    <a:pt x="2042" y="705"/>
                    <a:pt x="2016" y="687"/>
                    <a:pt x="2000" y="651"/>
                  </a:cubicBezTo>
                  <a:cubicBezTo>
                    <a:pt x="1983" y="615"/>
                    <a:pt x="1975" y="558"/>
                    <a:pt x="1975" y="481"/>
                  </a:cubicBezTo>
                  <a:cubicBezTo>
                    <a:pt x="1975" y="409"/>
                    <a:pt x="1983" y="356"/>
                    <a:pt x="1998" y="321"/>
                  </a:cubicBezTo>
                  <a:cubicBezTo>
                    <a:pt x="2014" y="285"/>
                    <a:pt x="2041" y="266"/>
                    <a:pt x="2079" y="266"/>
                  </a:cubicBezTo>
                  <a:cubicBezTo>
                    <a:pt x="2096" y="266"/>
                    <a:pt x="2110" y="270"/>
                    <a:pt x="2122" y="278"/>
                  </a:cubicBezTo>
                  <a:cubicBezTo>
                    <a:pt x="2133" y="286"/>
                    <a:pt x="2144" y="301"/>
                    <a:pt x="2155" y="321"/>
                  </a:cubicBezTo>
                  <a:lnTo>
                    <a:pt x="2155" y="0"/>
                  </a:lnTo>
                  <a:lnTo>
                    <a:pt x="2234" y="0"/>
                  </a:lnTo>
                  <a:close/>
                  <a:moveTo>
                    <a:pt x="2107" y="338"/>
                  </a:moveTo>
                  <a:cubicBezTo>
                    <a:pt x="2088" y="338"/>
                    <a:pt x="2075" y="349"/>
                    <a:pt x="2068" y="371"/>
                  </a:cubicBezTo>
                  <a:cubicBezTo>
                    <a:pt x="2060" y="393"/>
                    <a:pt x="2056" y="430"/>
                    <a:pt x="2056" y="484"/>
                  </a:cubicBezTo>
                  <a:cubicBezTo>
                    <a:pt x="2056" y="538"/>
                    <a:pt x="2059" y="577"/>
                    <a:pt x="2067" y="600"/>
                  </a:cubicBezTo>
                  <a:cubicBezTo>
                    <a:pt x="2074" y="623"/>
                    <a:pt x="2087" y="634"/>
                    <a:pt x="2107" y="634"/>
                  </a:cubicBezTo>
                  <a:cubicBezTo>
                    <a:pt x="2125" y="634"/>
                    <a:pt x="2138" y="622"/>
                    <a:pt x="2145" y="600"/>
                  </a:cubicBezTo>
                  <a:cubicBezTo>
                    <a:pt x="2153" y="577"/>
                    <a:pt x="2157" y="539"/>
                    <a:pt x="2157" y="485"/>
                  </a:cubicBezTo>
                  <a:cubicBezTo>
                    <a:pt x="2157" y="433"/>
                    <a:pt x="2153" y="395"/>
                    <a:pt x="2146" y="372"/>
                  </a:cubicBezTo>
                  <a:cubicBezTo>
                    <a:pt x="2138" y="350"/>
                    <a:pt x="2125" y="338"/>
                    <a:pt x="2107" y="338"/>
                  </a:cubicBezTo>
                  <a:close/>
                  <a:moveTo>
                    <a:pt x="2476" y="282"/>
                  </a:moveTo>
                  <a:lnTo>
                    <a:pt x="2476" y="355"/>
                  </a:lnTo>
                  <a:cubicBezTo>
                    <a:pt x="2456" y="341"/>
                    <a:pt x="2436" y="334"/>
                    <a:pt x="2415" y="334"/>
                  </a:cubicBezTo>
                  <a:cubicBezTo>
                    <a:pt x="2401" y="334"/>
                    <a:pt x="2389" y="338"/>
                    <a:pt x="2380" y="348"/>
                  </a:cubicBezTo>
                  <a:cubicBezTo>
                    <a:pt x="2370" y="357"/>
                    <a:pt x="2365" y="368"/>
                    <a:pt x="2365" y="382"/>
                  </a:cubicBezTo>
                  <a:cubicBezTo>
                    <a:pt x="2365" y="393"/>
                    <a:pt x="2369" y="404"/>
                    <a:pt x="2377" y="414"/>
                  </a:cubicBezTo>
                  <a:cubicBezTo>
                    <a:pt x="2385" y="425"/>
                    <a:pt x="2400" y="438"/>
                    <a:pt x="2420" y="454"/>
                  </a:cubicBezTo>
                  <a:cubicBezTo>
                    <a:pt x="2450" y="476"/>
                    <a:pt x="2469" y="496"/>
                    <a:pt x="2480" y="514"/>
                  </a:cubicBezTo>
                  <a:cubicBezTo>
                    <a:pt x="2490" y="531"/>
                    <a:pt x="2496" y="553"/>
                    <a:pt x="2496" y="579"/>
                  </a:cubicBezTo>
                  <a:cubicBezTo>
                    <a:pt x="2496" y="613"/>
                    <a:pt x="2486" y="642"/>
                    <a:pt x="2467" y="665"/>
                  </a:cubicBezTo>
                  <a:cubicBezTo>
                    <a:pt x="2445" y="692"/>
                    <a:pt x="2414" y="705"/>
                    <a:pt x="2373" y="705"/>
                  </a:cubicBezTo>
                  <a:cubicBezTo>
                    <a:pt x="2360" y="705"/>
                    <a:pt x="2349" y="704"/>
                    <a:pt x="2340" y="701"/>
                  </a:cubicBezTo>
                  <a:cubicBezTo>
                    <a:pt x="2330" y="699"/>
                    <a:pt x="2318" y="693"/>
                    <a:pt x="2304" y="685"/>
                  </a:cubicBezTo>
                  <a:lnTo>
                    <a:pt x="2304" y="609"/>
                  </a:lnTo>
                  <a:cubicBezTo>
                    <a:pt x="2327" y="626"/>
                    <a:pt x="2349" y="634"/>
                    <a:pt x="2369" y="634"/>
                  </a:cubicBezTo>
                  <a:cubicBezTo>
                    <a:pt x="2386" y="634"/>
                    <a:pt x="2399" y="629"/>
                    <a:pt x="2409" y="620"/>
                  </a:cubicBezTo>
                  <a:cubicBezTo>
                    <a:pt x="2418" y="610"/>
                    <a:pt x="2423" y="597"/>
                    <a:pt x="2423" y="581"/>
                  </a:cubicBezTo>
                  <a:cubicBezTo>
                    <a:pt x="2423" y="567"/>
                    <a:pt x="2420" y="556"/>
                    <a:pt x="2414" y="546"/>
                  </a:cubicBezTo>
                  <a:cubicBezTo>
                    <a:pt x="2407" y="537"/>
                    <a:pt x="2394" y="525"/>
                    <a:pt x="2375" y="510"/>
                  </a:cubicBezTo>
                  <a:cubicBezTo>
                    <a:pt x="2342" y="484"/>
                    <a:pt x="2319" y="463"/>
                    <a:pt x="2308" y="445"/>
                  </a:cubicBezTo>
                  <a:cubicBezTo>
                    <a:pt x="2296" y="427"/>
                    <a:pt x="2290" y="405"/>
                    <a:pt x="2290" y="379"/>
                  </a:cubicBezTo>
                  <a:cubicBezTo>
                    <a:pt x="2290" y="344"/>
                    <a:pt x="2301" y="316"/>
                    <a:pt x="2322" y="295"/>
                  </a:cubicBezTo>
                  <a:cubicBezTo>
                    <a:pt x="2343" y="273"/>
                    <a:pt x="2371" y="262"/>
                    <a:pt x="2405" y="262"/>
                  </a:cubicBezTo>
                  <a:cubicBezTo>
                    <a:pt x="2430" y="262"/>
                    <a:pt x="2453" y="269"/>
                    <a:pt x="2476" y="282"/>
                  </a:cubicBezTo>
                  <a:close/>
                  <a:moveTo>
                    <a:pt x="3020" y="455"/>
                  </a:moveTo>
                  <a:lnTo>
                    <a:pt x="3074" y="498"/>
                  </a:lnTo>
                  <a:lnTo>
                    <a:pt x="3007" y="592"/>
                  </a:lnTo>
                  <a:lnTo>
                    <a:pt x="3074" y="699"/>
                  </a:lnTo>
                  <a:lnTo>
                    <a:pt x="2981" y="699"/>
                  </a:lnTo>
                  <a:lnTo>
                    <a:pt x="2950" y="649"/>
                  </a:lnTo>
                  <a:cubicBezTo>
                    <a:pt x="2919" y="685"/>
                    <a:pt x="2883" y="702"/>
                    <a:pt x="2842" y="702"/>
                  </a:cubicBezTo>
                  <a:cubicBezTo>
                    <a:pt x="2802" y="702"/>
                    <a:pt x="2768" y="686"/>
                    <a:pt x="2739" y="655"/>
                  </a:cubicBezTo>
                  <a:cubicBezTo>
                    <a:pt x="2712" y="625"/>
                    <a:pt x="2699" y="589"/>
                    <a:pt x="2699" y="548"/>
                  </a:cubicBezTo>
                  <a:cubicBezTo>
                    <a:pt x="2699" y="520"/>
                    <a:pt x="2706" y="493"/>
                    <a:pt x="2719" y="467"/>
                  </a:cubicBezTo>
                  <a:cubicBezTo>
                    <a:pt x="2732" y="442"/>
                    <a:pt x="2755" y="413"/>
                    <a:pt x="2787" y="379"/>
                  </a:cubicBezTo>
                  <a:cubicBezTo>
                    <a:pt x="2753" y="326"/>
                    <a:pt x="2736" y="275"/>
                    <a:pt x="2736" y="228"/>
                  </a:cubicBezTo>
                  <a:cubicBezTo>
                    <a:pt x="2736" y="209"/>
                    <a:pt x="2740" y="191"/>
                    <a:pt x="2749" y="174"/>
                  </a:cubicBezTo>
                  <a:cubicBezTo>
                    <a:pt x="2757" y="157"/>
                    <a:pt x="2768" y="143"/>
                    <a:pt x="2782" y="132"/>
                  </a:cubicBezTo>
                  <a:cubicBezTo>
                    <a:pt x="2803" y="116"/>
                    <a:pt x="2829" y="108"/>
                    <a:pt x="2860" y="108"/>
                  </a:cubicBezTo>
                  <a:cubicBezTo>
                    <a:pt x="2899" y="108"/>
                    <a:pt x="2929" y="120"/>
                    <a:pt x="2952" y="145"/>
                  </a:cubicBezTo>
                  <a:cubicBezTo>
                    <a:pt x="2970" y="165"/>
                    <a:pt x="2979" y="191"/>
                    <a:pt x="2979" y="222"/>
                  </a:cubicBezTo>
                  <a:cubicBezTo>
                    <a:pt x="2979" y="250"/>
                    <a:pt x="2972" y="276"/>
                    <a:pt x="2959" y="300"/>
                  </a:cubicBezTo>
                  <a:cubicBezTo>
                    <a:pt x="2946" y="324"/>
                    <a:pt x="2921" y="354"/>
                    <a:pt x="2884" y="391"/>
                  </a:cubicBezTo>
                  <a:lnTo>
                    <a:pt x="2968" y="528"/>
                  </a:lnTo>
                  <a:lnTo>
                    <a:pt x="3020" y="455"/>
                  </a:lnTo>
                  <a:close/>
                  <a:moveTo>
                    <a:pt x="2849" y="328"/>
                  </a:moveTo>
                  <a:cubicBezTo>
                    <a:pt x="2873" y="304"/>
                    <a:pt x="2889" y="284"/>
                    <a:pt x="2897" y="270"/>
                  </a:cubicBezTo>
                  <a:cubicBezTo>
                    <a:pt x="2905" y="255"/>
                    <a:pt x="2910" y="240"/>
                    <a:pt x="2910" y="223"/>
                  </a:cubicBezTo>
                  <a:cubicBezTo>
                    <a:pt x="2910" y="208"/>
                    <a:pt x="2906" y="195"/>
                    <a:pt x="2898" y="186"/>
                  </a:cubicBezTo>
                  <a:cubicBezTo>
                    <a:pt x="2889" y="177"/>
                    <a:pt x="2879" y="172"/>
                    <a:pt x="2865" y="172"/>
                  </a:cubicBezTo>
                  <a:cubicBezTo>
                    <a:pt x="2852" y="172"/>
                    <a:pt x="2842" y="176"/>
                    <a:pt x="2832" y="185"/>
                  </a:cubicBezTo>
                  <a:cubicBezTo>
                    <a:pt x="2820" y="197"/>
                    <a:pt x="2814" y="211"/>
                    <a:pt x="2814" y="227"/>
                  </a:cubicBezTo>
                  <a:cubicBezTo>
                    <a:pt x="2814" y="241"/>
                    <a:pt x="2816" y="252"/>
                    <a:pt x="2819" y="261"/>
                  </a:cubicBezTo>
                  <a:cubicBezTo>
                    <a:pt x="2822" y="270"/>
                    <a:pt x="2832" y="292"/>
                    <a:pt x="2849" y="328"/>
                  </a:cubicBezTo>
                  <a:close/>
                  <a:moveTo>
                    <a:pt x="2827" y="445"/>
                  </a:moveTo>
                  <a:cubicBezTo>
                    <a:pt x="2809" y="464"/>
                    <a:pt x="2797" y="481"/>
                    <a:pt x="2790" y="495"/>
                  </a:cubicBezTo>
                  <a:cubicBezTo>
                    <a:pt x="2784" y="509"/>
                    <a:pt x="2780" y="525"/>
                    <a:pt x="2780" y="543"/>
                  </a:cubicBezTo>
                  <a:cubicBezTo>
                    <a:pt x="2780" y="567"/>
                    <a:pt x="2787" y="588"/>
                    <a:pt x="2801" y="605"/>
                  </a:cubicBezTo>
                  <a:cubicBezTo>
                    <a:pt x="2814" y="622"/>
                    <a:pt x="2831" y="630"/>
                    <a:pt x="2851" y="630"/>
                  </a:cubicBezTo>
                  <a:cubicBezTo>
                    <a:pt x="2873" y="630"/>
                    <a:pt x="2894" y="617"/>
                    <a:pt x="2915" y="591"/>
                  </a:cubicBezTo>
                  <a:lnTo>
                    <a:pt x="2827" y="445"/>
                  </a:lnTo>
                  <a:close/>
                  <a:moveTo>
                    <a:pt x="3239" y="63"/>
                  </a:moveTo>
                  <a:lnTo>
                    <a:pt x="3518" y="63"/>
                  </a:lnTo>
                  <a:lnTo>
                    <a:pt x="3518" y="139"/>
                  </a:lnTo>
                  <a:lnTo>
                    <a:pt x="3422" y="139"/>
                  </a:lnTo>
                  <a:lnTo>
                    <a:pt x="3422" y="699"/>
                  </a:lnTo>
                  <a:lnTo>
                    <a:pt x="3338" y="699"/>
                  </a:lnTo>
                  <a:lnTo>
                    <a:pt x="3338" y="139"/>
                  </a:lnTo>
                  <a:lnTo>
                    <a:pt x="3239" y="139"/>
                  </a:lnTo>
                  <a:lnTo>
                    <a:pt x="3239" y="63"/>
                  </a:lnTo>
                  <a:close/>
                  <a:moveTo>
                    <a:pt x="3688" y="555"/>
                  </a:moveTo>
                  <a:lnTo>
                    <a:pt x="3762" y="555"/>
                  </a:lnTo>
                  <a:cubicBezTo>
                    <a:pt x="3759" y="590"/>
                    <a:pt x="3754" y="619"/>
                    <a:pt x="3744" y="640"/>
                  </a:cubicBezTo>
                  <a:cubicBezTo>
                    <a:pt x="3735" y="660"/>
                    <a:pt x="3721" y="676"/>
                    <a:pt x="3702" y="688"/>
                  </a:cubicBezTo>
                  <a:cubicBezTo>
                    <a:pt x="3683" y="699"/>
                    <a:pt x="3662" y="705"/>
                    <a:pt x="3638" y="705"/>
                  </a:cubicBezTo>
                  <a:cubicBezTo>
                    <a:pt x="3602" y="705"/>
                    <a:pt x="3573" y="693"/>
                    <a:pt x="3551" y="668"/>
                  </a:cubicBezTo>
                  <a:cubicBezTo>
                    <a:pt x="3522" y="635"/>
                    <a:pt x="3508" y="575"/>
                    <a:pt x="3508" y="487"/>
                  </a:cubicBezTo>
                  <a:cubicBezTo>
                    <a:pt x="3508" y="413"/>
                    <a:pt x="3518" y="357"/>
                    <a:pt x="3538" y="321"/>
                  </a:cubicBezTo>
                  <a:cubicBezTo>
                    <a:pt x="3547" y="304"/>
                    <a:pt x="3561" y="291"/>
                    <a:pt x="3579" y="281"/>
                  </a:cubicBezTo>
                  <a:cubicBezTo>
                    <a:pt x="3597" y="271"/>
                    <a:pt x="3616" y="266"/>
                    <a:pt x="3637" y="266"/>
                  </a:cubicBezTo>
                  <a:cubicBezTo>
                    <a:pt x="3698" y="266"/>
                    <a:pt x="3738" y="306"/>
                    <a:pt x="3755" y="385"/>
                  </a:cubicBezTo>
                  <a:cubicBezTo>
                    <a:pt x="3761" y="413"/>
                    <a:pt x="3764" y="452"/>
                    <a:pt x="3764" y="501"/>
                  </a:cubicBezTo>
                  <a:lnTo>
                    <a:pt x="3585" y="501"/>
                  </a:lnTo>
                  <a:cubicBezTo>
                    <a:pt x="3585" y="549"/>
                    <a:pt x="3590" y="583"/>
                    <a:pt x="3599" y="605"/>
                  </a:cubicBezTo>
                  <a:cubicBezTo>
                    <a:pt x="3607" y="626"/>
                    <a:pt x="3621" y="637"/>
                    <a:pt x="3639" y="637"/>
                  </a:cubicBezTo>
                  <a:cubicBezTo>
                    <a:pt x="3671" y="637"/>
                    <a:pt x="3687" y="609"/>
                    <a:pt x="3688" y="555"/>
                  </a:cubicBezTo>
                  <a:close/>
                  <a:moveTo>
                    <a:pt x="3684" y="443"/>
                  </a:moveTo>
                  <a:cubicBezTo>
                    <a:pt x="3681" y="404"/>
                    <a:pt x="3677" y="377"/>
                    <a:pt x="3672" y="363"/>
                  </a:cubicBezTo>
                  <a:cubicBezTo>
                    <a:pt x="3665" y="343"/>
                    <a:pt x="3652" y="333"/>
                    <a:pt x="3635" y="333"/>
                  </a:cubicBezTo>
                  <a:cubicBezTo>
                    <a:pt x="3619" y="333"/>
                    <a:pt x="3607" y="341"/>
                    <a:pt x="3600" y="356"/>
                  </a:cubicBezTo>
                  <a:cubicBezTo>
                    <a:pt x="3593" y="372"/>
                    <a:pt x="3588" y="401"/>
                    <a:pt x="3585" y="443"/>
                  </a:cubicBezTo>
                  <a:lnTo>
                    <a:pt x="3684" y="443"/>
                  </a:lnTo>
                  <a:close/>
                  <a:moveTo>
                    <a:pt x="3996" y="281"/>
                  </a:moveTo>
                  <a:lnTo>
                    <a:pt x="3996" y="361"/>
                  </a:lnTo>
                  <a:cubicBezTo>
                    <a:pt x="3985" y="348"/>
                    <a:pt x="3972" y="341"/>
                    <a:pt x="3957" y="341"/>
                  </a:cubicBezTo>
                  <a:cubicBezTo>
                    <a:pt x="3935" y="341"/>
                    <a:pt x="3918" y="353"/>
                    <a:pt x="3908" y="376"/>
                  </a:cubicBezTo>
                  <a:cubicBezTo>
                    <a:pt x="3897" y="399"/>
                    <a:pt x="3892" y="434"/>
                    <a:pt x="3892" y="482"/>
                  </a:cubicBezTo>
                  <a:cubicBezTo>
                    <a:pt x="3892" y="581"/>
                    <a:pt x="3913" y="631"/>
                    <a:pt x="3956" y="631"/>
                  </a:cubicBezTo>
                  <a:cubicBezTo>
                    <a:pt x="3968" y="631"/>
                    <a:pt x="3981" y="626"/>
                    <a:pt x="3996" y="615"/>
                  </a:cubicBezTo>
                  <a:lnTo>
                    <a:pt x="3996" y="688"/>
                  </a:lnTo>
                  <a:cubicBezTo>
                    <a:pt x="3974" y="700"/>
                    <a:pt x="3953" y="705"/>
                    <a:pt x="3932" y="705"/>
                  </a:cubicBezTo>
                  <a:cubicBezTo>
                    <a:pt x="3848" y="705"/>
                    <a:pt x="3806" y="633"/>
                    <a:pt x="3806" y="490"/>
                  </a:cubicBezTo>
                  <a:cubicBezTo>
                    <a:pt x="3806" y="404"/>
                    <a:pt x="3820" y="343"/>
                    <a:pt x="3847" y="306"/>
                  </a:cubicBezTo>
                  <a:cubicBezTo>
                    <a:pt x="3866" y="279"/>
                    <a:pt x="3895" y="266"/>
                    <a:pt x="3934" y="266"/>
                  </a:cubicBezTo>
                  <a:cubicBezTo>
                    <a:pt x="3954" y="266"/>
                    <a:pt x="3975" y="271"/>
                    <a:pt x="3996" y="281"/>
                  </a:cubicBezTo>
                  <a:close/>
                  <a:moveTo>
                    <a:pt x="4050" y="0"/>
                  </a:moveTo>
                  <a:lnTo>
                    <a:pt x="4129" y="0"/>
                  </a:lnTo>
                  <a:lnTo>
                    <a:pt x="4129" y="322"/>
                  </a:lnTo>
                  <a:cubicBezTo>
                    <a:pt x="4142" y="301"/>
                    <a:pt x="4155" y="287"/>
                    <a:pt x="4168" y="279"/>
                  </a:cubicBezTo>
                  <a:cubicBezTo>
                    <a:pt x="4181" y="270"/>
                    <a:pt x="4197" y="266"/>
                    <a:pt x="4217" y="266"/>
                  </a:cubicBezTo>
                  <a:cubicBezTo>
                    <a:pt x="4235" y="266"/>
                    <a:pt x="4250" y="271"/>
                    <a:pt x="4264" y="279"/>
                  </a:cubicBezTo>
                  <a:cubicBezTo>
                    <a:pt x="4277" y="288"/>
                    <a:pt x="4287" y="299"/>
                    <a:pt x="4293" y="314"/>
                  </a:cubicBezTo>
                  <a:cubicBezTo>
                    <a:pt x="4300" y="328"/>
                    <a:pt x="4303" y="356"/>
                    <a:pt x="4303" y="396"/>
                  </a:cubicBezTo>
                  <a:lnTo>
                    <a:pt x="4303" y="699"/>
                  </a:lnTo>
                  <a:lnTo>
                    <a:pt x="4224" y="699"/>
                  </a:lnTo>
                  <a:lnTo>
                    <a:pt x="4224" y="414"/>
                  </a:lnTo>
                  <a:cubicBezTo>
                    <a:pt x="4224" y="390"/>
                    <a:pt x="4222" y="373"/>
                    <a:pt x="4218" y="363"/>
                  </a:cubicBezTo>
                  <a:cubicBezTo>
                    <a:pt x="4211" y="344"/>
                    <a:pt x="4197" y="335"/>
                    <a:pt x="4178" y="335"/>
                  </a:cubicBezTo>
                  <a:cubicBezTo>
                    <a:pt x="4160" y="335"/>
                    <a:pt x="4148" y="341"/>
                    <a:pt x="4140" y="355"/>
                  </a:cubicBezTo>
                  <a:cubicBezTo>
                    <a:pt x="4133" y="368"/>
                    <a:pt x="4129" y="391"/>
                    <a:pt x="4129" y="423"/>
                  </a:cubicBezTo>
                  <a:lnTo>
                    <a:pt x="4129" y="699"/>
                  </a:lnTo>
                  <a:lnTo>
                    <a:pt x="4050" y="699"/>
                  </a:lnTo>
                  <a:lnTo>
                    <a:pt x="4050" y="0"/>
                  </a:lnTo>
                  <a:close/>
                  <a:moveTo>
                    <a:pt x="4379" y="273"/>
                  </a:moveTo>
                  <a:lnTo>
                    <a:pt x="4458" y="273"/>
                  </a:lnTo>
                  <a:lnTo>
                    <a:pt x="4458" y="322"/>
                  </a:lnTo>
                  <a:cubicBezTo>
                    <a:pt x="4470" y="301"/>
                    <a:pt x="4483" y="287"/>
                    <a:pt x="4496" y="279"/>
                  </a:cubicBezTo>
                  <a:cubicBezTo>
                    <a:pt x="4509" y="270"/>
                    <a:pt x="4526" y="266"/>
                    <a:pt x="4545" y="266"/>
                  </a:cubicBezTo>
                  <a:cubicBezTo>
                    <a:pt x="4563" y="266"/>
                    <a:pt x="4578" y="271"/>
                    <a:pt x="4592" y="279"/>
                  </a:cubicBezTo>
                  <a:cubicBezTo>
                    <a:pt x="4606" y="288"/>
                    <a:pt x="4616" y="299"/>
                    <a:pt x="4622" y="314"/>
                  </a:cubicBezTo>
                  <a:cubicBezTo>
                    <a:pt x="4628" y="328"/>
                    <a:pt x="4631" y="356"/>
                    <a:pt x="4631" y="396"/>
                  </a:cubicBezTo>
                  <a:lnTo>
                    <a:pt x="4631" y="699"/>
                  </a:lnTo>
                  <a:lnTo>
                    <a:pt x="4552" y="699"/>
                  </a:lnTo>
                  <a:lnTo>
                    <a:pt x="4552" y="414"/>
                  </a:lnTo>
                  <a:cubicBezTo>
                    <a:pt x="4552" y="390"/>
                    <a:pt x="4550" y="373"/>
                    <a:pt x="4547" y="363"/>
                  </a:cubicBezTo>
                  <a:cubicBezTo>
                    <a:pt x="4539" y="344"/>
                    <a:pt x="4525" y="335"/>
                    <a:pt x="4506" y="335"/>
                  </a:cubicBezTo>
                  <a:cubicBezTo>
                    <a:pt x="4488" y="335"/>
                    <a:pt x="4476" y="341"/>
                    <a:pt x="4469" y="355"/>
                  </a:cubicBezTo>
                  <a:cubicBezTo>
                    <a:pt x="4461" y="368"/>
                    <a:pt x="4458" y="391"/>
                    <a:pt x="4458" y="423"/>
                  </a:cubicBezTo>
                  <a:lnTo>
                    <a:pt x="4458" y="699"/>
                  </a:lnTo>
                  <a:lnTo>
                    <a:pt x="4379" y="699"/>
                  </a:lnTo>
                  <a:lnTo>
                    <a:pt x="4379" y="273"/>
                  </a:lnTo>
                  <a:close/>
                  <a:moveTo>
                    <a:pt x="4824" y="266"/>
                  </a:moveTo>
                  <a:cubicBezTo>
                    <a:pt x="4871" y="266"/>
                    <a:pt x="4905" y="284"/>
                    <a:pt x="4926" y="320"/>
                  </a:cubicBezTo>
                  <a:cubicBezTo>
                    <a:pt x="4948" y="356"/>
                    <a:pt x="4959" y="412"/>
                    <a:pt x="4959" y="489"/>
                  </a:cubicBezTo>
                  <a:cubicBezTo>
                    <a:pt x="4959" y="633"/>
                    <a:pt x="4914" y="705"/>
                    <a:pt x="4825" y="705"/>
                  </a:cubicBezTo>
                  <a:cubicBezTo>
                    <a:pt x="4779" y="705"/>
                    <a:pt x="4745" y="688"/>
                    <a:pt x="4724" y="652"/>
                  </a:cubicBezTo>
                  <a:cubicBezTo>
                    <a:pt x="4702" y="616"/>
                    <a:pt x="4691" y="561"/>
                    <a:pt x="4691" y="485"/>
                  </a:cubicBezTo>
                  <a:cubicBezTo>
                    <a:pt x="4691" y="412"/>
                    <a:pt x="4701" y="357"/>
                    <a:pt x="4723" y="322"/>
                  </a:cubicBezTo>
                  <a:cubicBezTo>
                    <a:pt x="4744" y="286"/>
                    <a:pt x="4778" y="267"/>
                    <a:pt x="4824" y="266"/>
                  </a:cubicBezTo>
                  <a:close/>
                  <a:moveTo>
                    <a:pt x="4827" y="338"/>
                  </a:moveTo>
                  <a:cubicBezTo>
                    <a:pt x="4808" y="338"/>
                    <a:pt x="4795" y="349"/>
                    <a:pt x="4787" y="370"/>
                  </a:cubicBezTo>
                  <a:cubicBezTo>
                    <a:pt x="4780" y="392"/>
                    <a:pt x="4776" y="430"/>
                    <a:pt x="4776" y="485"/>
                  </a:cubicBezTo>
                  <a:cubicBezTo>
                    <a:pt x="4776" y="539"/>
                    <a:pt x="4780" y="577"/>
                    <a:pt x="4787" y="599"/>
                  </a:cubicBezTo>
                  <a:cubicBezTo>
                    <a:pt x="4795" y="621"/>
                    <a:pt x="4808" y="632"/>
                    <a:pt x="4827" y="632"/>
                  </a:cubicBezTo>
                  <a:cubicBezTo>
                    <a:pt x="4845" y="632"/>
                    <a:pt x="4859" y="621"/>
                    <a:pt x="4866" y="599"/>
                  </a:cubicBezTo>
                  <a:cubicBezTo>
                    <a:pt x="4874" y="578"/>
                    <a:pt x="4878" y="540"/>
                    <a:pt x="4878" y="487"/>
                  </a:cubicBezTo>
                  <a:cubicBezTo>
                    <a:pt x="4878" y="431"/>
                    <a:pt x="4874" y="393"/>
                    <a:pt x="4866" y="371"/>
                  </a:cubicBezTo>
                  <a:cubicBezTo>
                    <a:pt x="4859" y="349"/>
                    <a:pt x="4846" y="338"/>
                    <a:pt x="4827" y="338"/>
                  </a:cubicBezTo>
                  <a:close/>
                  <a:moveTo>
                    <a:pt x="5019" y="0"/>
                  </a:moveTo>
                  <a:lnTo>
                    <a:pt x="5098" y="0"/>
                  </a:lnTo>
                  <a:lnTo>
                    <a:pt x="5098" y="699"/>
                  </a:lnTo>
                  <a:lnTo>
                    <a:pt x="5019" y="699"/>
                  </a:lnTo>
                  <a:lnTo>
                    <a:pt x="5019" y="0"/>
                  </a:lnTo>
                  <a:close/>
                  <a:moveTo>
                    <a:pt x="5292" y="266"/>
                  </a:moveTo>
                  <a:cubicBezTo>
                    <a:pt x="5338" y="266"/>
                    <a:pt x="5372" y="284"/>
                    <a:pt x="5394" y="320"/>
                  </a:cubicBezTo>
                  <a:cubicBezTo>
                    <a:pt x="5415" y="356"/>
                    <a:pt x="5426" y="412"/>
                    <a:pt x="5426" y="489"/>
                  </a:cubicBezTo>
                  <a:cubicBezTo>
                    <a:pt x="5426" y="633"/>
                    <a:pt x="5381" y="705"/>
                    <a:pt x="5292" y="705"/>
                  </a:cubicBezTo>
                  <a:cubicBezTo>
                    <a:pt x="5246" y="705"/>
                    <a:pt x="5213" y="688"/>
                    <a:pt x="5191" y="652"/>
                  </a:cubicBezTo>
                  <a:cubicBezTo>
                    <a:pt x="5169" y="616"/>
                    <a:pt x="5158" y="561"/>
                    <a:pt x="5158" y="485"/>
                  </a:cubicBezTo>
                  <a:cubicBezTo>
                    <a:pt x="5158" y="412"/>
                    <a:pt x="5169" y="357"/>
                    <a:pt x="5190" y="322"/>
                  </a:cubicBezTo>
                  <a:cubicBezTo>
                    <a:pt x="5211" y="286"/>
                    <a:pt x="5245" y="267"/>
                    <a:pt x="5292" y="266"/>
                  </a:cubicBezTo>
                  <a:close/>
                  <a:moveTo>
                    <a:pt x="5294" y="338"/>
                  </a:moveTo>
                  <a:cubicBezTo>
                    <a:pt x="5275" y="338"/>
                    <a:pt x="5262" y="349"/>
                    <a:pt x="5254" y="370"/>
                  </a:cubicBezTo>
                  <a:cubicBezTo>
                    <a:pt x="5247" y="392"/>
                    <a:pt x="5243" y="430"/>
                    <a:pt x="5243" y="485"/>
                  </a:cubicBezTo>
                  <a:cubicBezTo>
                    <a:pt x="5243" y="539"/>
                    <a:pt x="5247" y="577"/>
                    <a:pt x="5254" y="599"/>
                  </a:cubicBezTo>
                  <a:cubicBezTo>
                    <a:pt x="5262" y="621"/>
                    <a:pt x="5275" y="632"/>
                    <a:pt x="5294" y="632"/>
                  </a:cubicBezTo>
                  <a:cubicBezTo>
                    <a:pt x="5313" y="632"/>
                    <a:pt x="5326" y="621"/>
                    <a:pt x="5334" y="599"/>
                  </a:cubicBezTo>
                  <a:cubicBezTo>
                    <a:pt x="5341" y="578"/>
                    <a:pt x="5345" y="540"/>
                    <a:pt x="5345" y="487"/>
                  </a:cubicBezTo>
                  <a:cubicBezTo>
                    <a:pt x="5345" y="431"/>
                    <a:pt x="5341" y="393"/>
                    <a:pt x="5334" y="371"/>
                  </a:cubicBezTo>
                  <a:cubicBezTo>
                    <a:pt x="5326" y="349"/>
                    <a:pt x="5313" y="338"/>
                    <a:pt x="5294" y="338"/>
                  </a:cubicBezTo>
                  <a:close/>
                  <a:moveTo>
                    <a:pt x="5650" y="273"/>
                  </a:moveTo>
                  <a:lnTo>
                    <a:pt x="5730" y="273"/>
                  </a:lnTo>
                  <a:lnTo>
                    <a:pt x="5730" y="712"/>
                  </a:lnTo>
                  <a:cubicBezTo>
                    <a:pt x="5730" y="758"/>
                    <a:pt x="5726" y="790"/>
                    <a:pt x="5719" y="809"/>
                  </a:cubicBezTo>
                  <a:cubicBezTo>
                    <a:pt x="5711" y="832"/>
                    <a:pt x="5697" y="849"/>
                    <a:pt x="5677" y="860"/>
                  </a:cubicBezTo>
                  <a:cubicBezTo>
                    <a:pt x="5654" y="872"/>
                    <a:pt x="5628" y="878"/>
                    <a:pt x="5598" y="878"/>
                  </a:cubicBezTo>
                  <a:cubicBezTo>
                    <a:pt x="5556" y="878"/>
                    <a:pt x="5524" y="865"/>
                    <a:pt x="5503" y="839"/>
                  </a:cubicBezTo>
                  <a:cubicBezTo>
                    <a:pt x="5484" y="816"/>
                    <a:pt x="5475" y="789"/>
                    <a:pt x="5475" y="757"/>
                  </a:cubicBezTo>
                  <a:cubicBezTo>
                    <a:pt x="5475" y="754"/>
                    <a:pt x="5476" y="749"/>
                    <a:pt x="5476" y="743"/>
                  </a:cubicBezTo>
                  <a:lnTo>
                    <a:pt x="5552" y="743"/>
                  </a:lnTo>
                  <a:cubicBezTo>
                    <a:pt x="5552" y="789"/>
                    <a:pt x="5569" y="812"/>
                    <a:pt x="5603" y="812"/>
                  </a:cubicBezTo>
                  <a:cubicBezTo>
                    <a:pt x="5626" y="812"/>
                    <a:pt x="5641" y="802"/>
                    <a:pt x="5646" y="781"/>
                  </a:cubicBezTo>
                  <a:cubicBezTo>
                    <a:pt x="5649" y="770"/>
                    <a:pt x="5650" y="752"/>
                    <a:pt x="5650" y="729"/>
                  </a:cubicBezTo>
                  <a:lnTo>
                    <a:pt x="5650" y="647"/>
                  </a:lnTo>
                  <a:cubicBezTo>
                    <a:pt x="5642" y="665"/>
                    <a:pt x="5634" y="679"/>
                    <a:pt x="5625" y="686"/>
                  </a:cubicBezTo>
                  <a:cubicBezTo>
                    <a:pt x="5610" y="699"/>
                    <a:pt x="5593" y="705"/>
                    <a:pt x="5574" y="705"/>
                  </a:cubicBezTo>
                  <a:cubicBezTo>
                    <a:pt x="5558" y="705"/>
                    <a:pt x="5543" y="701"/>
                    <a:pt x="5529" y="693"/>
                  </a:cubicBezTo>
                  <a:cubicBezTo>
                    <a:pt x="5516" y="684"/>
                    <a:pt x="5505" y="673"/>
                    <a:pt x="5497" y="659"/>
                  </a:cubicBezTo>
                  <a:cubicBezTo>
                    <a:pt x="5479" y="625"/>
                    <a:pt x="5470" y="568"/>
                    <a:pt x="5470" y="491"/>
                  </a:cubicBezTo>
                  <a:cubicBezTo>
                    <a:pt x="5470" y="408"/>
                    <a:pt x="5479" y="348"/>
                    <a:pt x="5497" y="313"/>
                  </a:cubicBezTo>
                  <a:cubicBezTo>
                    <a:pt x="5512" y="282"/>
                    <a:pt x="5538" y="266"/>
                    <a:pt x="5573" y="266"/>
                  </a:cubicBezTo>
                  <a:cubicBezTo>
                    <a:pt x="5590" y="266"/>
                    <a:pt x="5604" y="270"/>
                    <a:pt x="5616" y="279"/>
                  </a:cubicBezTo>
                  <a:cubicBezTo>
                    <a:pt x="5627" y="287"/>
                    <a:pt x="5639" y="302"/>
                    <a:pt x="5650" y="324"/>
                  </a:cubicBezTo>
                  <a:lnTo>
                    <a:pt x="5650" y="273"/>
                  </a:lnTo>
                  <a:close/>
                  <a:moveTo>
                    <a:pt x="5599" y="338"/>
                  </a:moveTo>
                  <a:cubicBezTo>
                    <a:pt x="5582" y="338"/>
                    <a:pt x="5570" y="349"/>
                    <a:pt x="5562" y="372"/>
                  </a:cubicBezTo>
                  <a:cubicBezTo>
                    <a:pt x="5554" y="394"/>
                    <a:pt x="5550" y="431"/>
                    <a:pt x="5550" y="481"/>
                  </a:cubicBezTo>
                  <a:cubicBezTo>
                    <a:pt x="5550" y="536"/>
                    <a:pt x="5554" y="576"/>
                    <a:pt x="5563" y="599"/>
                  </a:cubicBezTo>
                  <a:cubicBezTo>
                    <a:pt x="5571" y="622"/>
                    <a:pt x="5584" y="634"/>
                    <a:pt x="5604" y="634"/>
                  </a:cubicBezTo>
                  <a:cubicBezTo>
                    <a:pt x="5622" y="634"/>
                    <a:pt x="5634" y="623"/>
                    <a:pt x="5641" y="603"/>
                  </a:cubicBezTo>
                  <a:cubicBezTo>
                    <a:pt x="5648" y="582"/>
                    <a:pt x="5651" y="544"/>
                    <a:pt x="5651" y="490"/>
                  </a:cubicBezTo>
                  <a:cubicBezTo>
                    <a:pt x="5651" y="438"/>
                    <a:pt x="5647" y="400"/>
                    <a:pt x="5639" y="375"/>
                  </a:cubicBezTo>
                  <a:cubicBezTo>
                    <a:pt x="5630" y="350"/>
                    <a:pt x="5617" y="338"/>
                    <a:pt x="5599" y="338"/>
                  </a:cubicBezTo>
                  <a:close/>
                  <a:moveTo>
                    <a:pt x="5765" y="273"/>
                  </a:moveTo>
                  <a:lnTo>
                    <a:pt x="5854" y="273"/>
                  </a:lnTo>
                  <a:lnTo>
                    <a:pt x="5917" y="570"/>
                  </a:lnTo>
                  <a:lnTo>
                    <a:pt x="5990" y="273"/>
                  </a:lnTo>
                  <a:lnTo>
                    <a:pt x="6070" y="273"/>
                  </a:lnTo>
                  <a:lnTo>
                    <a:pt x="5896" y="873"/>
                  </a:lnTo>
                  <a:lnTo>
                    <a:pt x="5813" y="873"/>
                  </a:lnTo>
                  <a:lnTo>
                    <a:pt x="5878" y="664"/>
                  </a:lnTo>
                  <a:lnTo>
                    <a:pt x="5765" y="273"/>
                  </a:ln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59" name="Freeform 130"/>
            <p:cNvSpPr>
              <a:spLocks noEditPoints="1"/>
            </p:cNvSpPr>
            <p:nvPr/>
          </p:nvSpPr>
          <p:spPr bwMode="auto">
            <a:xfrm>
              <a:off x="6688138" y="6335713"/>
              <a:ext cx="768350" cy="188913"/>
            </a:xfrm>
            <a:custGeom>
              <a:avLst/>
              <a:gdLst>
                <a:gd name="T0" fmla="*/ 259 w 3560"/>
                <a:gd name="T1" fmla="*/ 228 h 877"/>
                <a:gd name="T2" fmla="*/ 201 w 3560"/>
                <a:gd name="T3" fmla="*/ 698 h 877"/>
                <a:gd name="T4" fmla="*/ 0 w 3560"/>
                <a:gd name="T5" fmla="*/ 63 h 877"/>
                <a:gd name="T6" fmla="*/ 159 w 3560"/>
                <a:gd name="T7" fmla="*/ 159 h 877"/>
                <a:gd name="T8" fmla="*/ 489 w 3560"/>
                <a:gd name="T9" fmla="*/ 554 h 877"/>
                <a:gd name="T10" fmla="*/ 439 w 3560"/>
                <a:gd name="T11" fmla="*/ 705 h 877"/>
                <a:gd name="T12" fmla="*/ 380 w 3560"/>
                <a:gd name="T13" fmla="*/ 281 h 877"/>
                <a:gd name="T14" fmla="*/ 386 w 3560"/>
                <a:gd name="T15" fmla="*/ 500 h 877"/>
                <a:gd name="T16" fmla="*/ 485 w 3560"/>
                <a:gd name="T17" fmla="*/ 443 h 877"/>
                <a:gd name="T18" fmla="*/ 386 w 3560"/>
                <a:gd name="T19" fmla="*/ 443 h 877"/>
                <a:gd name="T20" fmla="*/ 712 w 3560"/>
                <a:gd name="T21" fmla="*/ 272 h 877"/>
                <a:gd name="T22" fmla="*/ 712 w 3560"/>
                <a:gd name="T23" fmla="*/ 698 h 877"/>
                <a:gd name="T24" fmla="*/ 589 w 3560"/>
                <a:gd name="T25" fmla="*/ 272 h 877"/>
                <a:gd name="T26" fmla="*/ 1043 w 3560"/>
                <a:gd name="T27" fmla="*/ 698 h 877"/>
                <a:gd name="T28" fmla="*/ 886 w 3560"/>
                <a:gd name="T29" fmla="*/ 705 h 877"/>
                <a:gd name="T30" fmla="*/ 839 w 3560"/>
                <a:gd name="T31" fmla="*/ 280 h 877"/>
                <a:gd name="T32" fmla="*/ 964 w 3560"/>
                <a:gd name="T33" fmla="*/ 272 h 877"/>
                <a:gd name="T34" fmla="*/ 865 w 3560"/>
                <a:gd name="T35" fmla="*/ 483 h 877"/>
                <a:gd name="T36" fmla="*/ 966 w 3560"/>
                <a:gd name="T37" fmla="*/ 485 h 877"/>
                <a:gd name="T38" fmla="*/ 1198 w 3560"/>
                <a:gd name="T39" fmla="*/ 272 h 877"/>
                <a:gd name="T40" fmla="*/ 1156 w 3560"/>
                <a:gd name="T41" fmla="*/ 91 h 877"/>
                <a:gd name="T42" fmla="*/ 1155 w 3560"/>
                <a:gd name="T43" fmla="*/ 198 h 877"/>
                <a:gd name="T44" fmla="*/ 1156 w 3560"/>
                <a:gd name="T45" fmla="*/ 91 h 877"/>
                <a:gd name="T46" fmla="*/ 1275 w 3560"/>
                <a:gd name="T47" fmla="*/ 698 h 877"/>
                <a:gd name="T48" fmla="*/ 1678 w 3560"/>
                <a:gd name="T49" fmla="*/ 626 h 877"/>
                <a:gd name="T50" fmla="*/ 1594 w 3560"/>
                <a:gd name="T51" fmla="*/ 63 h 877"/>
                <a:gd name="T52" fmla="*/ 1855 w 3560"/>
                <a:gd name="T53" fmla="*/ 698 h 877"/>
                <a:gd name="T54" fmla="*/ 1945 w 3560"/>
                <a:gd name="T55" fmla="*/ 144 h 877"/>
                <a:gd name="T56" fmla="*/ 1838 w 3560"/>
                <a:gd name="T57" fmla="*/ 144 h 877"/>
                <a:gd name="T58" fmla="*/ 2254 w 3560"/>
                <a:gd name="T59" fmla="*/ 272 h 877"/>
                <a:gd name="T60" fmla="*/ 2123 w 3560"/>
                <a:gd name="T61" fmla="*/ 877 h 877"/>
                <a:gd name="T62" fmla="*/ 2076 w 3560"/>
                <a:gd name="T63" fmla="*/ 743 h 877"/>
                <a:gd name="T64" fmla="*/ 2175 w 3560"/>
                <a:gd name="T65" fmla="*/ 646 h 877"/>
                <a:gd name="T66" fmla="*/ 2022 w 3560"/>
                <a:gd name="T67" fmla="*/ 658 h 877"/>
                <a:gd name="T68" fmla="*/ 2140 w 3560"/>
                <a:gd name="T69" fmla="*/ 278 h 877"/>
                <a:gd name="T70" fmla="*/ 2086 w 3560"/>
                <a:gd name="T71" fmla="*/ 371 h 877"/>
                <a:gd name="T72" fmla="*/ 2166 w 3560"/>
                <a:gd name="T73" fmla="*/ 602 h 877"/>
                <a:gd name="T74" fmla="*/ 2331 w 3560"/>
                <a:gd name="T75" fmla="*/ 0 h 877"/>
                <a:gd name="T76" fmla="*/ 2498 w 3560"/>
                <a:gd name="T77" fmla="*/ 266 h 877"/>
                <a:gd name="T78" fmla="*/ 2584 w 3560"/>
                <a:gd name="T79" fmla="*/ 698 h 877"/>
                <a:gd name="T80" fmla="*/ 2459 w 3560"/>
                <a:gd name="T81" fmla="*/ 334 h 877"/>
                <a:gd name="T82" fmla="*/ 2331 w 3560"/>
                <a:gd name="T83" fmla="*/ 698 h 877"/>
                <a:gd name="T84" fmla="*/ 2748 w 3560"/>
                <a:gd name="T85" fmla="*/ 272 h 877"/>
                <a:gd name="T86" fmla="*/ 2748 w 3560"/>
                <a:gd name="T87" fmla="*/ 698 h 877"/>
                <a:gd name="T88" fmla="*/ 2625 w 3560"/>
                <a:gd name="T89" fmla="*/ 272 h 877"/>
                <a:gd name="T90" fmla="*/ 2912 w 3560"/>
                <a:gd name="T91" fmla="*/ 272 h 877"/>
                <a:gd name="T92" fmla="*/ 2870 w 3560"/>
                <a:gd name="T93" fmla="*/ 91 h 877"/>
                <a:gd name="T94" fmla="*/ 2870 w 3560"/>
                <a:gd name="T95" fmla="*/ 198 h 877"/>
                <a:gd name="T96" fmla="*/ 2870 w 3560"/>
                <a:gd name="T97" fmla="*/ 91 h 877"/>
                <a:gd name="T98" fmla="*/ 3107 w 3560"/>
                <a:gd name="T99" fmla="*/ 278 h 877"/>
                <a:gd name="T100" fmla="*/ 3242 w 3560"/>
                <a:gd name="T101" fmla="*/ 395 h 877"/>
                <a:gd name="T102" fmla="*/ 3157 w 3560"/>
                <a:gd name="T103" fmla="*/ 363 h 877"/>
                <a:gd name="T104" fmla="*/ 3068 w 3560"/>
                <a:gd name="T105" fmla="*/ 698 h 877"/>
                <a:gd name="T106" fmla="*/ 3560 w 3560"/>
                <a:gd name="T107" fmla="*/ 272 h 877"/>
                <a:gd name="T108" fmla="*/ 3429 w 3560"/>
                <a:gd name="T109" fmla="*/ 877 h 877"/>
                <a:gd name="T110" fmla="*/ 3383 w 3560"/>
                <a:gd name="T111" fmla="*/ 743 h 877"/>
                <a:gd name="T112" fmla="*/ 3481 w 3560"/>
                <a:gd name="T113" fmla="*/ 646 h 877"/>
                <a:gd name="T114" fmla="*/ 3328 w 3560"/>
                <a:gd name="T115" fmla="*/ 658 h 877"/>
                <a:gd name="T116" fmla="*/ 3447 w 3560"/>
                <a:gd name="T117" fmla="*/ 278 h 877"/>
                <a:gd name="T118" fmla="*/ 3393 w 3560"/>
                <a:gd name="T119" fmla="*/ 371 h 877"/>
                <a:gd name="T120" fmla="*/ 3472 w 3560"/>
                <a:gd name="T121" fmla="*/ 602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560" h="877">
                  <a:moveTo>
                    <a:pt x="0" y="63"/>
                  </a:moveTo>
                  <a:lnTo>
                    <a:pt x="112" y="63"/>
                  </a:lnTo>
                  <a:cubicBezTo>
                    <a:pt x="153" y="63"/>
                    <a:pt x="184" y="71"/>
                    <a:pt x="205" y="87"/>
                  </a:cubicBezTo>
                  <a:cubicBezTo>
                    <a:pt x="241" y="114"/>
                    <a:pt x="259" y="161"/>
                    <a:pt x="259" y="228"/>
                  </a:cubicBezTo>
                  <a:cubicBezTo>
                    <a:pt x="259" y="283"/>
                    <a:pt x="247" y="327"/>
                    <a:pt x="222" y="359"/>
                  </a:cubicBezTo>
                  <a:cubicBezTo>
                    <a:pt x="209" y="374"/>
                    <a:pt x="193" y="384"/>
                    <a:pt x="172" y="389"/>
                  </a:cubicBezTo>
                  <a:lnTo>
                    <a:pt x="288" y="698"/>
                  </a:lnTo>
                  <a:lnTo>
                    <a:pt x="201" y="698"/>
                  </a:lnTo>
                  <a:lnTo>
                    <a:pt x="85" y="387"/>
                  </a:lnTo>
                  <a:lnTo>
                    <a:pt x="85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85" y="345"/>
                  </a:moveTo>
                  <a:cubicBezTo>
                    <a:pt x="115" y="344"/>
                    <a:pt x="136" y="339"/>
                    <a:pt x="147" y="330"/>
                  </a:cubicBezTo>
                  <a:cubicBezTo>
                    <a:pt x="167" y="314"/>
                    <a:pt x="177" y="285"/>
                    <a:pt x="177" y="243"/>
                  </a:cubicBezTo>
                  <a:cubicBezTo>
                    <a:pt x="177" y="207"/>
                    <a:pt x="171" y="179"/>
                    <a:pt x="159" y="159"/>
                  </a:cubicBezTo>
                  <a:cubicBezTo>
                    <a:pt x="149" y="141"/>
                    <a:pt x="129" y="132"/>
                    <a:pt x="99" y="132"/>
                  </a:cubicBezTo>
                  <a:cubicBezTo>
                    <a:pt x="97" y="133"/>
                    <a:pt x="92" y="133"/>
                    <a:pt x="85" y="133"/>
                  </a:cubicBezTo>
                  <a:lnTo>
                    <a:pt x="85" y="345"/>
                  </a:lnTo>
                  <a:close/>
                  <a:moveTo>
                    <a:pt x="489" y="554"/>
                  </a:moveTo>
                  <a:lnTo>
                    <a:pt x="562" y="554"/>
                  </a:lnTo>
                  <a:cubicBezTo>
                    <a:pt x="560" y="590"/>
                    <a:pt x="555" y="618"/>
                    <a:pt x="545" y="639"/>
                  </a:cubicBezTo>
                  <a:cubicBezTo>
                    <a:pt x="536" y="659"/>
                    <a:pt x="522" y="675"/>
                    <a:pt x="503" y="687"/>
                  </a:cubicBezTo>
                  <a:cubicBezTo>
                    <a:pt x="484" y="699"/>
                    <a:pt x="463" y="705"/>
                    <a:pt x="439" y="705"/>
                  </a:cubicBezTo>
                  <a:cubicBezTo>
                    <a:pt x="403" y="705"/>
                    <a:pt x="373" y="692"/>
                    <a:pt x="351" y="667"/>
                  </a:cubicBezTo>
                  <a:cubicBezTo>
                    <a:pt x="323" y="635"/>
                    <a:pt x="309" y="575"/>
                    <a:pt x="309" y="486"/>
                  </a:cubicBezTo>
                  <a:cubicBezTo>
                    <a:pt x="309" y="412"/>
                    <a:pt x="319" y="357"/>
                    <a:pt x="339" y="320"/>
                  </a:cubicBezTo>
                  <a:cubicBezTo>
                    <a:pt x="348" y="304"/>
                    <a:pt x="362" y="290"/>
                    <a:pt x="380" y="281"/>
                  </a:cubicBezTo>
                  <a:cubicBezTo>
                    <a:pt x="397" y="271"/>
                    <a:pt x="417" y="266"/>
                    <a:pt x="437" y="266"/>
                  </a:cubicBezTo>
                  <a:cubicBezTo>
                    <a:pt x="499" y="266"/>
                    <a:pt x="539" y="305"/>
                    <a:pt x="556" y="385"/>
                  </a:cubicBezTo>
                  <a:cubicBezTo>
                    <a:pt x="562" y="413"/>
                    <a:pt x="565" y="451"/>
                    <a:pt x="565" y="500"/>
                  </a:cubicBezTo>
                  <a:lnTo>
                    <a:pt x="386" y="500"/>
                  </a:lnTo>
                  <a:cubicBezTo>
                    <a:pt x="386" y="548"/>
                    <a:pt x="391" y="583"/>
                    <a:pt x="399" y="604"/>
                  </a:cubicBezTo>
                  <a:cubicBezTo>
                    <a:pt x="408" y="626"/>
                    <a:pt x="421" y="636"/>
                    <a:pt x="440" y="636"/>
                  </a:cubicBezTo>
                  <a:cubicBezTo>
                    <a:pt x="472" y="636"/>
                    <a:pt x="488" y="609"/>
                    <a:pt x="489" y="554"/>
                  </a:cubicBezTo>
                  <a:close/>
                  <a:moveTo>
                    <a:pt x="485" y="443"/>
                  </a:moveTo>
                  <a:cubicBezTo>
                    <a:pt x="482" y="404"/>
                    <a:pt x="478" y="377"/>
                    <a:pt x="473" y="363"/>
                  </a:cubicBezTo>
                  <a:cubicBezTo>
                    <a:pt x="466" y="343"/>
                    <a:pt x="453" y="332"/>
                    <a:pt x="436" y="332"/>
                  </a:cubicBezTo>
                  <a:cubicBezTo>
                    <a:pt x="419" y="332"/>
                    <a:pt x="408" y="340"/>
                    <a:pt x="401" y="356"/>
                  </a:cubicBezTo>
                  <a:cubicBezTo>
                    <a:pt x="394" y="371"/>
                    <a:pt x="389" y="400"/>
                    <a:pt x="386" y="443"/>
                  </a:cubicBezTo>
                  <a:lnTo>
                    <a:pt x="485" y="443"/>
                  </a:lnTo>
                  <a:close/>
                  <a:moveTo>
                    <a:pt x="633" y="153"/>
                  </a:moveTo>
                  <a:lnTo>
                    <a:pt x="712" y="153"/>
                  </a:lnTo>
                  <a:lnTo>
                    <a:pt x="712" y="272"/>
                  </a:lnTo>
                  <a:lnTo>
                    <a:pt x="754" y="272"/>
                  </a:lnTo>
                  <a:lnTo>
                    <a:pt x="754" y="333"/>
                  </a:lnTo>
                  <a:lnTo>
                    <a:pt x="712" y="333"/>
                  </a:lnTo>
                  <a:lnTo>
                    <a:pt x="712" y="698"/>
                  </a:lnTo>
                  <a:lnTo>
                    <a:pt x="633" y="698"/>
                  </a:lnTo>
                  <a:lnTo>
                    <a:pt x="633" y="333"/>
                  </a:lnTo>
                  <a:lnTo>
                    <a:pt x="589" y="333"/>
                  </a:lnTo>
                  <a:lnTo>
                    <a:pt x="589" y="272"/>
                  </a:lnTo>
                  <a:lnTo>
                    <a:pt x="633" y="272"/>
                  </a:lnTo>
                  <a:lnTo>
                    <a:pt x="633" y="153"/>
                  </a:lnTo>
                  <a:close/>
                  <a:moveTo>
                    <a:pt x="1043" y="272"/>
                  </a:moveTo>
                  <a:lnTo>
                    <a:pt x="1043" y="698"/>
                  </a:lnTo>
                  <a:lnTo>
                    <a:pt x="964" y="698"/>
                  </a:lnTo>
                  <a:lnTo>
                    <a:pt x="964" y="643"/>
                  </a:lnTo>
                  <a:cubicBezTo>
                    <a:pt x="953" y="667"/>
                    <a:pt x="942" y="683"/>
                    <a:pt x="931" y="692"/>
                  </a:cubicBezTo>
                  <a:cubicBezTo>
                    <a:pt x="919" y="700"/>
                    <a:pt x="905" y="705"/>
                    <a:pt x="886" y="705"/>
                  </a:cubicBezTo>
                  <a:cubicBezTo>
                    <a:pt x="851" y="705"/>
                    <a:pt x="825" y="687"/>
                    <a:pt x="809" y="651"/>
                  </a:cubicBezTo>
                  <a:cubicBezTo>
                    <a:pt x="792" y="615"/>
                    <a:pt x="784" y="558"/>
                    <a:pt x="784" y="480"/>
                  </a:cubicBezTo>
                  <a:cubicBezTo>
                    <a:pt x="784" y="409"/>
                    <a:pt x="792" y="356"/>
                    <a:pt x="807" y="321"/>
                  </a:cubicBezTo>
                  <a:cubicBezTo>
                    <a:pt x="815" y="304"/>
                    <a:pt x="825" y="290"/>
                    <a:pt x="839" y="280"/>
                  </a:cubicBezTo>
                  <a:cubicBezTo>
                    <a:pt x="853" y="271"/>
                    <a:pt x="869" y="266"/>
                    <a:pt x="886" y="266"/>
                  </a:cubicBezTo>
                  <a:cubicBezTo>
                    <a:pt x="904" y="266"/>
                    <a:pt x="918" y="270"/>
                    <a:pt x="930" y="278"/>
                  </a:cubicBezTo>
                  <a:cubicBezTo>
                    <a:pt x="942" y="287"/>
                    <a:pt x="953" y="301"/>
                    <a:pt x="964" y="320"/>
                  </a:cubicBezTo>
                  <a:lnTo>
                    <a:pt x="964" y="272"/>
                  </a:lnTo>
                  <a:lnTo>
                    <a:pt x="1043" y="272"/>
                  </a:lnTo>
                  <a:close/>
                  <a:moveTo>
                    <a:pt x="916" y="337"/>
                  </a:moveTo>
                  <a:cubicBezTo>
                    <a:pt x="897" y="337"/>
                    <a:pt x="884" y="348"/>
                    <a:pt x="876" y="370"/>
                  </a:cubicBezTo>
                  <a:cubicBezTo>
                    <a:pt x="869" y="392"/>
                    <a:pt x="865" y="430"/>
                    <a:pt x="865" y="483"/>
                  </a:cubicBezTo>
                  <a:cubicBezTo>
                    <a:pt x="865" y="538"/>
                    <a:pt x="868" y="577"/>
                    <a:pt x="876" y="600"/>
                  </a:cubicBezTo>
                  <a:cubicBezTo>
                    <a:pt x="883" y="622"/>
                    <a:pt x="896" y="633"/>
                    <a:pt x="916" y="633"/>
                  </a:cubicBezTo>
                  <a:cubicBezTo>
                    <a:pt x="934" y="633"/>
                    <a:pt x="946" y="622"/>
                    <a:pt x="954" y="599"/>
                  </a:cubicBezTo>
                  <a:cubicBezTo>
                    <a:pt x="962" y="576"/>
                    <a:pt x="966" y="538"/>
                    <a:pt x="966" y="485"/>
                  </a:cubicBezTo>
                  <a:cubicBezTo>
                    <a:pt x="966" y="432"/>
                    <a:pt x="962" y="394"/>
                    <a:pt x="955" y="372"/>
                  </a:cubicBezTo>
                  <a:cubicBezTo>
                    <a:pt x="947" y="349"/>
                    <a:pt x="934" y="338"/>
                    <a:pt x="916" y="337"/>
                  </a:cubicBezTo>
                  <a:close/>
                  <a:moveTo>
                    <a:pt x="1119" y="272"/>
                  </a:moveTo>
                  <a:lnTo>
                    <a:pt x="1198" y="272"/>
                  </a:lnTo>
                  <a:lnTo>
                    <a:pt x="1198" y="698"/>
                  </a:lnTo>
                  <a:lnTo>
                    <a:pt x="1119" y="698"/>
                  </a:lnTo>
                  <a:lnTo>
                    <a:pt x="1119" y="272"/>
                  </a:lnTo>
                  <a:close/>
                  <a:moveTo>
                    <a:pt x="1156" y="91"/>
                  </a:moveTo>
                  <a:cubicBezTo>
                    <a:pt x="1170" y="91"/>
                    <a:pt x="1182" y="97"/>
                    <a:pt x="1193" y="107"/>
                  </a:cubicBezTo>
                  <a:cubicBezTo>
                    <a:pt x="1203" y="118"/>
                    <a:pt x="1208" y="130"/>
                    <a:pt x="1208" y="144"/>
                  </a:cubicBezTo>
                  <a:cubicBezTo>
                    <a:pt x="1208" y="159"/>
                    <a:pt x="1203" y="172"/>
                    <a:pt x="1193" y="183"/>
                  </a:cubicBezTo>
                  <a:cubicBezTo>
                    <a:pt x="1182" y="193"/>
                    <a:pt x="1170" y="198"/>
                    <a:pt x="1155" y="198"/>
                  </a:cubicBezTo>
                  <a:cubicBezTo>
                    <a:pt x="1140" y="198"/>
                    <a:pt x="1128" y="193"/>
                    <a:pt x="1117" y="183"/>
                  </a:cubicBezTo>
                  <a:cubicBezTo>
                    <a:pt x="1107" y="172"/>
                    <a:pt x="1102" y="159"/>
                    <a:pt x="1102" y="144"/>
                  </a:cubicBezTo>
                  <a:cubicBezTo>
                    <a:pt x="1102" y="130"/>
                    <a:pt x="1107" y="117"/>
                    <a:pt x="1118" y="107"/>
                  </a:cubicBezTo>
                  <a:cubicBezTo>
                    <a:pt x="1128" y="97"/>
                    <a:pt x="1141" y="91"/>
                    <a:pt x="1156" y="91"/>
                  </a:cubicBezTo>
                  <a:close/>
                  <a:moveTo>
                    <a:pt x="1275" y="0"/>
                  </a:moveTo>
                  <a:lnTo>
                    <a:pt x="1354" y="0"/>
                  </a:lnTo>
                  <a:lnTo>
                    <a:pt x="1354" y="698"/>
                  </a:lnTo>
                  <a:lnTo>
                    <a:pt x="1275" y="698"/>
                  </a:lnTo>
                  <a:lnTo>
                    <a:pt x="1275" y="0"/>
                  </a:lnTo>
                  <a:close/>
                  <a:moveTo>
                    <a:pt x="1594" y="63"/>
                  </a:moveTo>
                  <a:lnTo>
                    <a:pt x="1678" y="63"/>
                  </a:lnTo>
                  <a:lnTo>
                    <a:pt x="1678" y="626"/>
                  </a:lnTo>
                  <a:lnTo>
                    <a:pt x="1819" y="626"/>
                  </a:lnTo>
                  <a:lnTo>
                    <a:pt x="1819" y="698"/>
                  </a:lnTo>
                  <a:lnTo>
                    <a:pt x="1594" y="698"/>
                  </a:lnTo>
                  <a:lnTo>
                    <a:pt x="1594" y="63"/>
                  </a:lnTo>
                  <a:close/>
                  <a:moveTo>
                    <a:pt x="1855" y="272"/>
                  </a:moveTo>
                  <a:lnTo>
                    <a:pt x="1934" y="272"/>
                  </a:lnTo>
                  <a:lnTo>
                    <a:pt x="1934" y="698"/>
                  </a:lnTo>
                  <a:lnTo>
                    <a:pt x="1855" y="698"/>
                  </a:lnTo>
                  <a:lnTo>
                    <a:pt x="1855" y="272"/>
                  </a:lnTo>
                  <a:close/>
                  <a:moveTo>
                    <a:pt x="1892" y="91"/>
                  </a:moveTo>
                  <a:cubicBezTo>
                    <a:pt x="1906" y="91"/>
                    <a:pt x="1919" y="97"/>
                    <a:pt x="1929" y="107"/>
                  </a:cubicBezTo>
                  <a:cubicBezTo>
                    <a:pt x="1939" y="118"/>
                    <a:pt x="1945" y="130"/>
                    <a:pt x="1945" y="144"/>
                  </a:cubicBezTo>
                  <a:cubicBezTo>
                    <a:pt x="1945" y="159"/>
                    <a:pt x="1939" y="172"/>
                    <a:pt x="1929" y="183"/>
                  </a:cubicBezTo>
                  <a:cubicBezTo>
                    <a:pt x="1919" y="193"/>
                    <a:pt x="1906" y="198"/>
                    <a:pt x="1892" y="198"/>
                  </a:cubicBezTo>
                  <a:cubicBezTo>
                    <a:pt x="1877" y="198"/>
                    <a:pt x="1864" y="193"/>
                    <a:pt x="1853" y="183"/>
                  </a:cubicBezTo>
                  <a:cubicBezTo>
                    <a:pt x="1843" y="172"/>
                    <a:pt x="1838" y="159"/>
                    <a:pt x="1838" y="144"/>
                  </a:cubicBezTo>
                  <a:cubicBezTo>
                    <a:pt x="1838" y="130"/>
                    <a:pt x="1843" y="117"/>
                    <a:pt x="1854" y="107"/>
                  </a:cubicBezTo>
                  <a:cubicBezTo>
                    <a:pt x="1864" y="97"/>
                    <a:pt x="1877" y="91"/>
                    <a:pt x="1892" y="91"/>
                  </a:cubicBezTo>
                  <a:close/>
                  <a:moveTo>
                    <a:pt x="2175" y="272"/>
                  </a:moveTo>
                  <a:lnTo>
                    <a:pt x="2254" y="272"/>
                  </a:lnTo>
                  <a:lnTo>
                    <a:pt x="2254" y="712"/>
                  </a:lnTo>
                  <a:cubicBezTo>
                    <a:pt x="2254" y="757"/>
                    <a:pt x="2250" y="790"/>
                    <a:pt x="2244" y="809"/>
                  </a:cubicBezTo>
                  <a:cubicBezTo>
                    <a:pt x="2236" y="832"/>
                    <a:pt x="2222" y="848"/>
                    <a:pt x="2201" y="860"/>
                  </a:cubicBezTo>
                  <a:cubicBezTo>
                    <a:pt x="2178" y="871"/>
                    <a:pt x="2152" y="877"/>
                    <a:pt x="2123" y="877"/>
                  </a:cubicBezTo>
                  <a:cubicBezTo>
                    <a:pt x="2080" y="877"/>
                    <a:pt x="2048" y="864"/>
                    <a:pt x="2027" y="839"/>
                  </a:cubicBezTo>
                  <a:cubicBezTo>
                    <a:pt x="2009" y="816"/>
                    <a:pt x="2000" y="788"/>
                    <a:pt x="2000" y="756"/>
                  </a:cubicBezTo>
                  <a:cubicBezTo>
                    <a:pt x="2000" y="753"/>
                    <a:pt x="2000" y="749"/>
                    <a:pt x="2000" y="743"/>
                  </a:cubicBezTo>
                  <a:lnTo>
                    <a:pt x="2076" y="743"/>
                  </a:lnTo>
                  <a:cubicBezTo>
                    <a:pt x="2077" y="789"/>
                    <a:pt x="2093" y="812"/>
                    <a:pt x="2127" y="812"/>
                  </a:cubicBezTo>
                  <a:cubicBezTo>
                    <a:pt x="2151" y="812"/>
                    <a:pt x="2165" y="801"/>
                    <a:pt x="2171" y="780"/>
                  </a:cubicBezTo>
                  <a:cubicBezTo>
                    <a:pt x="2173" y="769"/>
                    <a:pt x="2175" y="752"/>
                    <a:pt x="2175" y="729"/>
                  </a:cubicBezTo>
                  <a:lnTo>
                    <a:pt x="2175" y="646"/>
                  </a:lnTo>
                  <a:cubicBezTo>
                    <a:pt x="2167" y="665"/>
                    <a:pt x="2158" y="678"/>
                    <a:pt x="2149" y="686"/>
                  </a:cubicBezTo>
                  <a:cubicBezTo>
                    <a:pt x="2134" y="698"/>
                    <a:pt x="2117" y="705"/>
                    <a:pt x="2098" y="705"/>
                  </a:cubicBezTo>
                  <a:cubicBezTo>
                    <a:pt x="2082" y="705"/>
                    <a:pt x="2068" y="701"/>
                    <a:pt x="2054" y="692"/>
                  </a:cubicBezTo>
                  <a:cubicBezTo>
                    <a:pt x="2040" y="684"/>
                    <a:pt x="2029" y="673"/>
                    <a:pt x="2022" y="658"/>
                  </a:cubicBezTo>
                  <a:cubicBezTo>
                    <a:pt x="2003" y="624"/>
                    <a:pt x="1994" y="568"/>
                    <a:pt x="1994" y="491"/>
                  </a:cubicBezTo>
                  <a:cubicBezTo>
                    <a:pt x="1994" y="407"/>
                    <a:pt x="2003" y="347"/>
                    <a:pt x="2021" y="312"/>
                  </a:cubicBezTo>
                  <a:cubicBezTo>
                    <a:pt x="2037" y="281"/>
                    <a:pt x="2062" y="266"/>
                    <a:pt x="2098" y="266"/>
                  </a:cubicBezTo>
                  <a:cubicBezTo>
                    <a:pt x="2115" y="266"/>
                    <a:pt x="2129" y="270"/>
                    <a:pt x="2140" y="278"/>
                  </a:cubicBezTo>
                  <a:cubicBezTo>
                    <a:pt x="2151" y="287"/>
                    <a:pt x="2163" y="302"/>
                    <a:pt x="2175" y="323"/>
                  </a:cubicBezTo>
                  <a:lnTo>
                    <a:pt x="2175" y="272"/>
                  </a:lnTo>
                  <a:close/>
                  <a:moveTo>
                    <a:pt x="2123" y="337"/>
                  </a:moveTo>
                  <a:cubicBezTo>
                    <a:pt x="2106" y="337"/>
                    <a:pt x="2094" y="349"/>
                    <a:pt x="2086" y="371"/>
                  </a:cubicBezTo>
                  <a:cubicBezTo>
                    <a:pt x="2079" y="394"/>
                    <a:pt x="2075" y="431"/>
                    <a:pt x="2075" y="481"/>
                  </a:cubicBezTo>
                  <a:cubicBezTo>
                    <a:pt x="2075" y="536"/>
                    <a:pt x="2079" y="575"/>
                    <a:pt x="2087" y="598"/>
                  </a:cubicBezTo>
                  <a:cubicBezTo>
                    <a:pt x="2095" y="622"/>
                    <a:pt x="2109" y="633"/>
                    <a:pt x="2128" y="633"/>
                  </a:cubicBezTo>
                  <a:cubicBezTo>
                    <a:pt x="2146" y="633"/>
                    <a:pt x="2159" y="623"/>
                    <a:pt x="2166" y="602"/>
                  </a:cubicBezTo>
                  <a:cubicBezTo>
                    <a:pt x="2172" y="581"/>
                    <a:pt x="2176" y="544"/>
                    <a:pt x="2176" y="489"/>
                  </a:cubicBezTo>
                  <a:cubicBezTo>
                    <a:pt x="2176" y="437"/>
                    <a:pt x="2172" y="399"/>
                    <a:pt x="2163" y="374"/>
                  </a:cubicBezTo>
                  <a:cubicBezTo>
                    <a:pt x="2155" y="350"/>
                    <a:pt x="2141" y="337"/>
                    <a:pt x="2123" y="337"/>
                  </a:cubicBezTo>
                  <a:close/>
                  <a:moveTo>
                    <a:pt x="2331" y="0"/>
                  </a:moveTo>
                  <a:lnTo>
                    <a:pt x="2410" y="0"/>
                  </a:lnTo>
                  <a:lnTo>
                    <a:pt x="2410" y="321"/>
                  </a:lnTo>
                  <a:cubicBezTo>
                    <a:pt x="2423" y="301"/>
                    <a:pt x="2435" y="287"/>
                    <a:pt x="2449" y="278"/>
                  </a:cubicBezTo>
                  <a:cubicBezTo>
                    <a:pt x="2462" y="270"/>
                    <a:pt x="2478" y="266"/>
                    <a:pt x="2498" y="266"/>
                  </a:cubicBezTo>
                  <a:cubicBezTo>
                    <a:pt x="2515" y="266"/>
                    <a:pt x="2531" y="270"/>
                    <a:pt x="2545" y="278"/>
                  </a:cubicBezTo>
                  <a:cubicBezTo>
                    <a:pt x="2558" y="287"/>
                    <a:pt x="2568" y="299"/>
                    <a:pt x="2574" y="313"/>
                  </a:cubicBezTo>
                  <a:cubicBezTo>
                    <a:pt x="2580" y="328"/>
                    <a:pt x="2584" y="355"/>
                    <a:pt x="2584" y="395"/>
                  </a:cubicBezTo>
                  <a:lnTo>
                    <a:pt x="2584" y="698"/>
                  </a:lnTo>
                  <a:lnTo>
                    <a:pt x="2505" y="698"/>
                  </a:lnTo>
                  <a:lnTo>
                    <a:pt x="2505" y="414"/>
                  </a:lnTo>
                  <a:cubicBezTo>
                    <a:pt x="2505" y="389"/>
                    <a:pt x="2503" y="372"/>
                    <a:pt x="2499" y="363"/>
                  </a:cubicBezTo>
                  <a:cubicBezTo>
                    <a:pt x="2491" y="344"/>
                    <a:pt x="2478" y="334"/>
                    <a:pt x="2459" y="334"/>
                  </a:cubicBezTo>
                  <a:cubicBezTo>
                    <a:pt x="2441" y="334"/>
                    <a:pt x="2428" y="341"/>
                    <a:pt x="2421" y="354"/>
                  </a:cubicBezTo>
                  <a:cubicBezTo>
                    <a:pt x="2414" y="367"/>
                    <a:pt x="2410" y="390"/>
                    <a:pt x="2410" y="423"/>
                  </a:cubicBezTo>
                  <a:lnTo>
                    <a:pt x="2410" y="698"/>
                  </a:lnTo>
                  <a:lnTo>
                    <a:pt x="2331" y="698"/>
                  </a:lnTo>
                  <a:lnTo>
                    <a:pt x="2331" y="0"/>
                  </a:lnTo>
                  <a:close/>
                  <a:moveTo>
                    <a:pt x="2669" y="153"/>
                  </a:moveTo>
                  <a:lnTo>
                    <a:pt x="2748" y="153"/>
                  </a:lnTo>
                  <a:lnTo>
                    <a:pt x="2748" y="272"/>
                  </a:lnTo>
                  <a:lnTo>
                    <a:pt x="2790" y="272"/>
                  </a:lnTo>
                  <a:lnTo>
                    <a:pt x="2790" y="333"/>
                  </a:lnTo>
                  <a:lnTo>
                    <a:pt x="2748" y="333"/>
                  </a:lnTo>
                  <a:lnTo>
                    <a:pt x="2748" y="698"/>
                  </a:lnTo>
                  <a:lnTo>
                    <a:pt x="2669" y="698"/>
                  </a:lnTo>
                  <a:lnTo>
                    <a:pt x="2669" y="333"/>
                  </a:lnTo>
                  <a:lnTo>
                    <a:pt x="2625" y="333"/>
                  </a:lnTo>
                  <a:lnTo>
                    <a:pt x="2625" y="272"/>
                  </a:lnTo>
                  <a:lnTo>
                    <a:pt x="2669" y="272"/>
                  </a:lnTo>
                  <a:lnTo>
                    <a:pt x="2669" y="153"/>
                  </a:lnTo>
                  <a:close/>
                  <a:moveTo>
                    <a:pt x="2833" y="272"/>
                  </a:moveTo>
                  <a:lnTo>
                    <a:pt x="2912" y="272"/>
                  </a:lnTo>
                  <a:lnTo>
                    <a:pt x="2912" y="698"/>
                  </a:lnTo>
                  <a:lnTo>
                    <a:pt x="2833" y="698"/>
                  </a:lnTo>
                  <a:lnTo>
                    <a:pt x="2833" y="272"/>
                  </a:lnTo>
                  <a:close/>
                  <a:moveTo>
                    <a:pt x="2870" y="91"/>
                  </a:moveTo>
                  <a:cubicBezTo>
                    <a:pt x="2884" y="91"/>
                    <a:pt x="2897" y="97"/>
                    <a:pt x="2907" y="107"/>
                  </a:cubicBezTo>
                  <a:cubicBezTo>
                    <a:pt x="2917" y="118"/>
                    <a:pt x="2923" y="130"/>
                    <a:pt x="2923" y="144"/>
                  </a:cubicBezTo>
                  <a:cubicBezTo>
                    <a:pt x="2923" y="159"/>
                    <a:pt x="2917" y="172"/>
                    <a:pt x="2907" y="183"/>
                  </a:cubicBezTo>
                  <a:cubicBezTo>
                    <a:pt x="2897" y="193"/>
                    <a:pt x="2884" y="198"/>
                    <a:pt x="2870" y="198"/>
                  </a:cubicBezTo>
                  <a:cubicBezTo>
                    <a:pt x="2855" y="198"/>
                    <a:pt x="2842" y="193"/>
                    <a:pt x="2832" y="183"/>
                  </a:cubicBezTo>
                  <a:cubicBezTo>
                    <a:pt x="2821" y="172"/>
                    <a:pt x="2816" y="159"/>
                    <a:pt x="2816" y="144"/>
                  </a:cubicBezTo>
                  <a:cubicBezTo>
                    <a:pt x="2816" y="130"/>
                    <a:pt x="2821" y="117"/>
                    <a:pt x="2832" y="107"/>
                  </a:cubicBezTo>
                  <a:cubicBezTo>
                    <a:pt x="2842" y="97"/>
                    <a:pt x="2855" y="91"/>
                    <a:pt x="2870" y="91"/>
                  </a:cubicBezTo>
                  <a:close/>
                  <a:moveTo>
                    <a:pt x="2989" y="272"/>
                  </a:moveTo>
                  <a:lnTo>
                    <a:pt x="3068" y="272"/>
                  </a:lnTo>
                  <a:lnTo>
                    <a:pt x="3068" y="321"/>
                  </a:lnTo>
                  <a:cubicBezTo>
                    <a:pt x="3081" y="301"/>
                    <a:pt x="3093" y="287"/>
                    <a:pt x="3107" y="278"/>
                  </a:cubicBezTo>
                  <a:cubicBezTo>
                    <a:pt x="3120" y="270"/>
                    <a:pt x="3136" y="266"/>
                    <a:pt x="3156" y="266"/>
                  </a:cubicBezTo>
                  <a:cubicBezTo>
                    <a:pt x="3173" y="266"/>
                    <a:pt x="3189" y="270"/>
                    <a:pt x="3203" y="278"/>
                  </a:cubicBezTo>
                  <a:cubicBezTo>
                    <a:pt x="3216" y="287"/>
                    <a:pt x="3226" y="299"/>
                    <a:pt x="3232" y="313"/>
                  </a:cubicBezTo>
                  <a:cubicBezTo>
                    <a:pt x="3238" y="328"/>
                    <a:pt x="3242" y="355"/>
                    <a:pt x="3242" y="395"/>
                  </a:cubicBezTo>
                  <a:lnTo>
                    <a:pt x="3242" y="698"/>
                  </a:lnTo>
                  <a:lnTo>
                    <a:pt x="3163" y="698"/>
                  </a:lnTo>
                  <a:lnTo>
                    <a:pt x="3163" y="414"/>
                  </a:lnTo>
                  <a:cubicBezTo>
                    <a:pt x="3163" y="389"/>
                    <a:pt x="3161" y="372"/>
                    <a:pt x="3157" y="363"/>
                  </a:cubicBezTo>
                  <a:cubicBezTo>
                    <a:pt x="3149" y="344"/>
                    <a:pt x="3136" y="334"/>
                    <a:pt x="3117" y="334"/>
                  </a:cubicBezTo>
                  <a:cubicBezTo>
                    <a:pt x="3099" y="334"/>
                    <a:pt x="3086" y="341"/>
                    <a:pt x="3079" y="354"/>
                  </a:cubicBezTo>
                  <a:cubicBezTo>
                    <a:pt x="3072" y="367"/>
                    <a:pt x="3068" y="390"/>
                    <a:pt x="3068" y="423"/>
                  </a:cubicBezTo>
                  <a:lnTo>
                    <a:pt x="3068" y="698"/>
                  </a:lnTo>
                  <a:lnTo>
                    <a:pt x="2989" y="698"/>
                  </a:lnTo>
                  <a:lnTo>
                    <a:pt x="2989" y="272"/>
                  </a:lnTo>
                  <a:close/>
                  <a:moveTo>
                    <a:pt x="3481" y="272"/>
                  </a:moveTo>
                  <a:lnTo>
                    <a:pt x="3560" y="272"/>
                  </a:lnTo>
                  <a:lnTo>
                    <a:pt x="3560" y="712"/>
                  </a:lnTo>
                  <a:cubicBezTo>
                    <a:pt x="3560" y="757"/>
                    <a:pt x="3557" y="790"/>
                    <a:pt x="3550" y="809"/>
                  </a:cubicBezTo>
                  <a:cubicBezTo>
                    <a:pt x="3542" y="832"/>
                    <a:pt x="3528" y="848"/>
                    <a:pt x="3508" y="860"/>
                  </a:cubicBezTo>
                  <a:cubicBezTo>
                    <a:pt x="3485" y="871"/>
                    <a:pt x="3459" y="877"/>
                    <a:pt x="3429" y="877"/>
                  </a:cubicBezTo>
                  <a:cubicBezTo>
                    <a:pt x="3387" y="877"/>
                    <a:pt x="3355" y="864"/>
                    <a:pt x="3334" y="839"/>
                  </a:cubicBezTo>
                  <a:cubicBezTo>
                    <a:pt x="3315" y="816"/>
                    <a:pt x="3306" y="788"/>
                    <a:pt x="3306" y="756"/>
                  </a:cubicBezTo>
                  <a:cubicBezTo>
                    <a:pt x="3306" y="753"/>
                    <a:pt x="3306" y="749"/>
                    <a:pt x="3307" y="743"/>
                  </a:cubicBezTo>
                  <a:lnTo>
                    <a:pt x="3383" y="743"/>
                  </a:lnTo>
                  <a:cubicBezTo>
                    <a:pt x="3383" y="789"/>
                    <a:pt x="3400" y="812"/>
                    <a:pt x="3433" y="812"/>
                  </a:cubicBezTo>
                  <a:cubicBezTo>
                    <a:pt x="3457" y="812"/>
                    <a:pt x="3472" y="801"/>
                    <a:pt x="3477" y="780"/>
                  </a:cubicBezTo>
                  <a:cubicBezTo>
                    <a:pt x="3480" y="769"/>
                    <a:pt x="3481" y="752"/>
                    <a:pt x="3481" y="729"/>
                  </a:cubicBezTo>
                  <a:lnTo>
                    <a:pt x="3481" y="646"/>
                  </a:lnTo>
                  <a:cubicBezTo>
                    <a:pt x="3473" y="665"/>
                    <a:pt x="3465" y="678"/>
                    <a:pt x="3456" y="686"/>
                  </a:cubicBezTo>
                  <a:cubicBezTo>
                    <a:pt x="3441" y="698"/>
                    <a:pt x="3424" y="705"/>
                    <a:pt x="3405" y="705"/>
                  </a:cubicBezTo>
                  <a:cubicBezTo>
                    <a:pt x="3389" y="705"/>
                    <a:pt x="3374" y="701"/>
                    <a:pt x="3360" y="692"/>
                  </a:cubicBezTo>
                  <a:cubicBezTo>
                    <a:pt x="3346" y="684"/>
                    <a:pt x="3336" y="673"/>
                    <a:pt x="3328" y="658"/>
                  </a:cubicBezTo>
                  <a:cubicBezTo>
                    <a:pt x="3310" y="624"/>
                    <a:pt x="3300" y="568"/>
                    <a:pt x="3300" y="491"/>
                  </a:cubicBezTo>
                  <a:cubicBezTo>
                    <a:pt x="3300" y="407"/>
                    <a:pt x="3310" y="347"/>
                    <a:pt x="3327" y="312"/>
                  </a:cubicBezTo>
                  <a:cubicBezTo>
                    <a:pt x="3343" y="281"/>
                    <a:pt x="3369" y="266"/>
                    <a:pt x="3404" y="266"/>
                  </a:cubicBezTo>
                  <a:cubicBezTo>
                    <a:pt x="3421" y="266"/>
                    <a:pt x="3435" y="270"/>
                    <a:pt x="3447" y="278"/>
                  </a:cubicBezTo>
                  <a:cubicBezTo>
                    <a:pt x="3458" y="287"/>
                    <a:pt x="3470" y="302"/>
                    <a:pt x="3481" y="323"/>
                  </a:cubicBezTo>
                  <a:lnTo>
                    <a:pt x="3481" y="272"/>
                  </a:lnTo>
                  <a:close/>
                  <a:moveTo>
                    <a:pt x="3430" y="337"/>
                  </a:moveTo>
                  <a:cubicBezTo>
                    <a:pt x="3413" y="337"/>
                    <a:pt x="3401" y="349"/>
                    <a:pt x="3393" y="371"/>
                  </a:cubicBezTo>
                  <a:cubicBezTo>
                    <a:pt x="3385" y="394"/>
                    <a:pt x="3381" y="431"/>
                    <a:pt x="3381" y="481"/>
                  </a:cubicBezTo>
                  <a:cubicBezTo>
                    <a:pt x="3381" y="536"/>
                    <a:pt x="3385" y="575"/>
                    <a:pt x="3393" y="598"/>
                  </a:cubicBezTo>
                  <a:cubicBezTo>
                    <a:pt x="3402" y="622"/>
                    <a:pt x="3415" y="633"/>
                    <a:pt x="3435" y="633"/>
                  </a:cubicBezTo>
                  <a:cubicBezTo>
                    <a:pt x="3453" y="633"/>
                    <a:pt x="3465" y="623"/>
                    <a:pt x="3472" y="602"/>
                  </a:cubicBezTo>
                  <a:cubicBezTo>
                    <a:pt x="3479" y="581"/>
                    <a:pt x="3482" y="544"/>
                    <a:pt x="3482" y="489"/>
                  </a:cubicBezTo>
                  <a:cubicBezTo>
                    <a:pt x="3482" y="437"/>
                    <a:pt x="3478" y="399"/>
                    <a:pt x="3470" y="374"/>
                  </a:cubicBezTo>
                  <a:cubicBezTo>
                    <a:pt x="3461" y="350"/>
                    <a:pt x="3448" y="337"/>
                    <a:pt x="3430" y="33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10" name="Group 47209"/>
          <p:cNvGrpSpPr/>
          <p:nvPr/>
        </p:nvGrpSpPr>
        <p:grpSpPr>
          <a:xfrm>
            <a:off x="5029201" y="4284755"/>
            <a:ext cx="2967038" cy="511175"/>
            <a:chOff x="5029201" y="5413375"/>
            <a:chExt cx="2967038" cy="511175"/>
          </a:xfrm>
        </p:grpSpPr>
        <p:sp>
          <p:nvSpPr>
            <p:cNvPr id="47160" name="Freeform 131"/>
            <p:cNvSpPr>
              <a:spLocks/>
            </p:cNvSpPr>
            <p:nvPr/>
          </p:nvSpPr>
          <p:spPr bwMode="auto">
            <a:xfrm>
              <a:off x="5029201" y="5483225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8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8 h 1924"/>
                <a:gd name="T18" fmla="*/ 1454 w 1454"/>
                <a:gd name="T19" fmla="*/ 1828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8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8"/>
                  </a:cubicBezTo>
                  <a:lnTo>
                    <a:pt x="1454" y="18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61" name="Freeform 132"/>
            <p:cNvSpPr>
              <a:spLocks/>
            </p:cNvSpPr>
            <p:nvPr/>
          </p:nvSpPr>
          <p:spPr bwMode="auto">
            <a:xfrm>
              <a:off x="6461126" y="5413375"/>
              <a:ext cx="163513" cy="511175"/>
            </a:xfrm>
            <a:custGeom>
              <a:avLst/>
              <a:gdLst>
                <a:gd name="T0" fmla="*/ 350 w 758"/>
                <a:gd name="T1" fmla="*/ 1888 h 2366"/>
                <a:gd name="T2" fmla="*/ 335 w 758"/>
                <a:gd name="T3" fmla="*/ 1353 h 2366"/>
                <a:gd name="T4" fmla="*/ 247 w 758"/>
                <a:gd name="T5" fmla="*/ 1436 h 2366"/>
                <a:gd name="T6" fmla="*/ 30 w 758"/>
                <a:gd name="T7" fmla="*/ 1608 h 2366"/>
                <a:gd name="T8" fmla="*/ 194 w 758"/>
                <a:gd name="T9" fmla="*/ 1386 h 2366"/>
                <a:gd name="T10" fmla="*/ 275 w 758"/>
                <a:gd name="T11" fmla="*/ 1290 h 2366"/>
                <a:gd name="T12" fmla="*/ 216 w 758"/>
                <a:gd name="T13" fmla="*/ 1285 h 2366"/>
                <a:gd name="T14" fmla="*/ 0 w 758"/>
                <a:gd name="T15" fmla="*/ 1246 h 2366"/>
                <a:gd name="T16" fmla="*/ 216 w 758"/>
                <a:gd name="T17" fmla="*/ 1208 h 2366"/>
                <a:gd name="T18" fmla="*/ 275 w 758"/>
                <a:gd name="T19" fmla="*/ 1203 h 2366"/>
                <a:gd name="T20" fmla="*/ 224 w 758"/>
                <a:gd name="T21" fmla="*/ 1143 h 2366"/>
                <a:gd name="T22" fmla="*/ 30 w 758"/>
                <a:gd name="T23" fmla="*/ 885 h 2366"/>
                <a:gd name="T24" fmla="*/ 283 w 758"/>
                <a:gd name="T25" fmla="*/ 1090 h 2366"/>
                <a:gd name="T26" fmla="*/ 335 w 758"/>
                <a:gd name="T27" fmla="*/ 1140 h 2366"/>
                <a:gd name="T28" fmla="*/ 337 w 758"/>
                <a:gd name="T29" fmla="*/ 1036 h 2366"/>
                <a:gd name="T30" fmla="*/ 379 w 758"/>
                <a:gd name="T31" fmla="*/ 0 h 2366"/>
                <a:gd name="T32" fmla="*/ 421 w 758"/>
                <a:gd name="T33" fmla="*/ 1036 h 2366"/>
                <a:gd name="T34" fmla="*/ 421 w 758"/>
                <a:gd name="T35" fmla="*/ 1140 h 2366"/>
                <a:gd name="T36" fmla="*/ 486 w 758"/>
                <a:gd name="T37" fmla="*/ 1080 h 2366"/>
                <a:gd name="T38" fmla="*/ 728 w 758"/>
                <a:gd name="T39" fmla="*/ 883 h 2366"/>
                <a:gd name="T40" fmla="*/ 592 w 758"/>
                <a:gd name="T41" fmla="*/ 1071 h 2366"/>
                <a:gd name="T42" fmla="*/ 483 w 758"/>
                <a:gd name="T43" fmla="*/ 1203 h 2366"/>
                <a:gd name="T44" fmla="*/ 586 w 758"/>
                <a:gd name="T45" fmla="*/ 1213 h 2366"/>
                <a:gd name="T46" fmla="*/ 758 w 758"/>
                <a:gd name="T47" fmla="*/ 1246 h 2366"/>
                <a:gd name="T48" fmla="*/ 586 w 758"/>
                <a:gd name="T49" fmla="*/ 1280 h 2366"/>
                <a:gd name="T50" fmla="*/ 483 w 758"/>
                <a:gd name="T51" fmla="*/ 1290 h 2366"/>
                <a:gd name="T52" fmla="*/ 597 w 758"/>
                <a:gd name="T53" fmla="*/ 1425 h 2366"/>
                <a:gd name="T54" fmla="*/ 728 w 758"/>
                <a:gd name="T55" fmla="*/ 1608 h 2366"/>
                <a:gd name="T56" fmla="*/ 553 w 758"/>
                <a:gd name="T57" fmla="*/ 1472 h 2366"/>
                <a:gd name="T58" fmla="*/ 421 w 758"/>
                <a:gd name="T59" fmla="*/ 1353 h 2366"/>
                <a:gd name="T60" fmla="*/ 407 w 758"/>
                <a:gd name="T61" fmla="*/ 1888 h 2366"/>
                <a:gd name="T62" fmla="*/ 379 w 758"/>
                <a:gd name="T63" fmla="*/ 2366 h 2366"/>
                <a:gd name="T64" fmla="*/ 350 w 758"/>
                <a:gd name="T65" fmla="*/ 1888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6">
                  <a:moveTo>
                    <a:pt x="350" y="1888"/>
                  </a:moveTo>
                  <a:cubicBezTo>
                    <a:pt x="344" y="1709"/>
                    <a:pt x="338" y="1532"/>
                    <a:pt x="335" y="1353"/>
                  </a:cubicBezTo>
                  <a:cubicBezTo>
                    <a:pt x="308" y="1379"/>
                    <a:pt x="275" y="1410"/>
                    <a:pt x="247" y="1436"/>
                  </a:cubicBezTo>
                  <a:cubicBezTo>
                    <a:pt x="179" y="1499"/>
                    <a:pt x="105" y="1553"/>
                    <a:pt x="30" y="1608"/>
                  </a:cubicBezTo>
                  <a:cubicBezTo>
                    <a:pt x="78" y="1529"/>
                    <a:pt x="137" y="1457"/>
                    <a:pt x="194" y="1386"/>
                  </a:cubicBezTo>
                  <a:cubicBezTo>
                    <a:pt x="221" y="1354"/>
                    <a:pt x="248" y="1321"/>
                    <a:pt x="275" y="1290"/>
                  </a:cubicBezTo>
                  <a:lnTo>
                    <a:pt x="216" y="1285"/>
                  </a:lnTo>
                  <a:cubicBezTo>
                    <a:pt x="140" y="1278"/>
                    <a:pt x="75" y="1264"/>
                    <a:pt x="0" y="1246"/>
                  </a:cubicBezTo>
                  <a:cubicBezTo>
                    <a:pt x="69" y="1229"/>
                    <a:pt x="145" y="1214"/>
                    <a:pt x="216" y="1208"/>
                  </a:cubicBezTo>
                  <a:lnTo>
                    <a:pt x="275" y="1203"/>
                  </a:lnTo>
                  <a:lnTo>
                    <a:pt x="224" y="1143"/>
                  </a:lnTo>
                  <a:cubicBezTo>
                    <a:pt x="155" y="1065"/>
                    <a:pt x="93" y="983"/>
                    <a:pt x="30" y="885"/>
                  </a:cubicBezTo>
                  <a:cubicBezTo>
                    <a:pt x="102" y="931"/>
                    <a:pt x="210" y="1020"/>
                    <a:pt x="283" y="1090"/>
                  </a:cubicBezTo>
                  <a:lnTo>
                    <a:pt x="335" y="1140"/>
                  </a:lnTo>
                  <a:lnTo>
                    <a:pt x="337" y="1036"/>
                  </a:lnTo>
                  <a:cubicBezTo>
                    <a:pt x="337" y="683"/>
                    <a:pt x="356" y="358"/>
                    <a:pt x="379" y="0"/>
                  </a:cubicBezTo>
                  <a:cubicBezTo>
                    <a:pt x="401" y="365"/>
                    <a:pt x="422" y="679"/>
                    <a:pt x="421" y="1036"/>
                  </a:cubicBezTo>
                  <a:lnTo>
                    <a:pt x="421" y="1140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49"/>
                    <a:pt x="640" y="1011"/>
                    <a:pt x="592" y="1071"/>
                  </a:cubicBezTo>
                  <a:cubicBezTo>
                    <a:pt x="556" y="1115"/>
                    <a:pt x="519" y="1159"/>
                    <a:pt x="483" y="1203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19"/>
                    <a:pt x="705" y="1231"/>
                    <a:pt x="758" y="1246"/>
                  </a:cubicBezTo>
                  <a:cubicBezTo>
                    <a:pt x="700" y="1261"/>
                    <a:pt x="646" y="1273"/>
                    <a:pt x="586" y="1280"/>
                  </a:cubicBezTo>
                  <a:cubicBezTo>
                    <a:pt x="551" y="1284"/>
                    <a:pt x="517" y="1287"/>
                    <a:pt x="483" y="1290"/>
                  </a:cubicBezTo>
                  <a:cubicBezTo>
                    <a:pt x="521" y="1335"/>
                    <a:pt x="560" y="1379"/>
                    <a:pt x="597" y="1425"/>
                  </a:cubicBezTo>
                  <a:cubicBezTo>
                    <a:pt x="641" y="1482"/>
                    <a:pt x="690" y="1545"/>
                    <a:pt x="728" y="1608"/>
                  </a:cubicBezTo>
                  <a:cubicBezTo>
                    <a:pt x="668" y="1568"/>
                    <a:pt x="607" y="1517"/>
                    <a:pt x="553" y="1472"/>
                  </a:cubicBezTo>
                  <a:cubicBezTo>
                    <a:pt x="508" y="1433"/>
                    <a:pt x="465" y="1393"/>
                    <a:pt x="421" y="1353"/>
                  </a:cubicBezTo>
                  <a:cubicBezTo>
                    <a:pt x="421" y="1533"/>
                    <a:pt x="416" y="1708"/>
                    <a:pt x="407" y="1888"/>
                  </a:cubicBezTo>
                  <a:cubicBezTo>
                    <a:pt x="400" y="2051"/>
                    <a:pt x="386" y="2185"/>
                    <a:pt x="379" y="2366"/>
                  </a:cubicBezTo>
                  <a:cubicBezTo>
                    <a:pt x="369" y="2181"/>
                    <a:pt x="359" y="2055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62" name="Freeform 133"/>
            <p:cNvSpPr>
              <a:spLocks noEditPoints="1"/>
            </p:cNvSpPr>
            <p:nvPr/>
          </p:nvSpPr>
          <p:spPr bwMode="auto">
            <a:xfrm>
              <a:off x="5029201" y="5483225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8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8 h 1924"/>
                <a:gd name="T18" fmla="*/ 1454 w 1454"/>
                <a:gd name="T19" fmla="*/ 1828 h 1924"/>
                <a:gd name="T20" fmla="*/ 1139 w 1454"/>
                <a:gd name="T21" fmla="*/ 813 h 1924"/>
                <a:gd name="T22" fmla="*/ 1139 w 1454"/>
                <a:gd name="T23" fmla="*/ 813 h 1924"/>
                <a:gd name="T24" fmla="*/ 739 w 1454"/>
                <a:gd name="T25" fmla="*/ 339 h 1924"/>
                <a:gd name="T26" fmla="*/ 339 w 1454"/>
                <a:gd name="T27" fmla="*/ 813 h 1924"/>
                <a:gd name="T28" fmla="*/ 158 w 1454"/>
                <a:gd name="T29" fmla="*/ 1156 h 1924"/>
                <a:gd name="T30" fmla="*/ 449 w 1454"/>
                <a:gd name="T31" fmla="*/ 1429 h 1924"/>
                <a:gd name="T32" fmla="*/ 608 w 1454"/>
                <a:gd name="T33" fmla="*/ 1395 h 1924"/>
                <a:gd name="T34" fmla="*/ 725 w 1454"/>
                <a:gd name="T35" fmla="*/ 901 h 1924"/>
                <a:gd name="T36" fmla="*/ 739 w 1454"/>
                <a:gd name="T37" fmla="*/ 457 h 1924"/>
                <a:gd name="T38" fmla="*/ 811 w 1454"/>
                <a:gd name="T39" fmla="*/ 925 h 1924"/>
                <a:gd name="T40" fmla="*/ 625 w 1454"/>
                <a:gd name="T41" fmla="*/ 1603 h 1924"/>
                <a:gd name="T42" fmla="*/ 855 w 1454"/>
                <a:gd name="T43" fmla="*/ 1603 h 1924"/>
                <a:gd name="T44" fmla="*/ 804 w 1454"/>
                <a:gd name="T45" fmla="*/ 1398 h 1924"/>
                <a:gd name="T46" fmla="*/ 1031 w 1454"/>
                <a:gd name="T47" fmla="*/ 1445 h 1924"/>
                <a:gd name="T48" fmla="*/ 1321 w 1454"/>
                <a:gd name="T49" fmla="*/ 1157 h 1924"/>
                <a:gd name="T50" fmla="*/ 1139 w 1454"/>
                <a:gd name="T51" fmla="*/ 813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8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8"/>
                  </a:cubicBezTo>
                  <a:lnTo>
                    <a:pt x="1454" y="1828"/>
                  </a:lnTo>
                  <a:close/>
                  <a:moveTo>
                    <a:pt x="1139" y="813"/>
                  </a:moveTo>
                  <a:lnTo>
                    <a:pt x="1139" y="813"/>
                  </a:lnTo>
                  <a:lnTo>
                    <a:pt x="739" y="339"/>
                  </a:lnTo>
                  <a:lnTo>
                    <a:pt x="339" y="813"/>
                  </a:lnTo>
                  <a:cubicBezTo>
                    <a:pt x="339" y="813"/>
                    <a:pt x="158" y="1009"/>
                    <a:pt x="158" y="1156"/>
                  </a:cubicBezTo>
                  <a:cubicBezTo>
                    <a:pt x="158" y="1327"/>
                    <a:pt x="311" y="1429"/>
                    <a:pt x="449" y="1429"/>
                  </a:cubicBezTo>
                  <a:cubicBezTo>
                    <a:pt x="524" y="1429"/>
                    <a:pt x="572" y="1412"/>
                    <a:pt x="608" y="1395"/>
                  </a:cubicBezTo>
                  <a:cubicBezTo>
                    <a:pt x="609" y="1391"/>
                    <a:pt x="685" y="1239"/>
                    <a:pt x="725" y="901"/>
                  </a:cubicBezTo>
                  <a:cubicBezTo>
                    <a:pt x="754" y="675"/>
                    <a:pt x="739" y="457"/>
                    <a:pt x="739" y="457"/>
                  </a:cubicBezTo>
                  <a:cubicBezTo>
                    <a:pt x="739" y="457"/>
                    <a:pt x="810" y="659"/>
                    <a:pt x="811" y="925"/>
                  </a:cubicBezTo>
                  <a:cubicBezTo>
                    <a:pt x="811" y="1190"/>
                    <a:pt x="666" y="1561"/>
                    <a:pt x="625" y="1603"/>
                  </a:cubicBezTo>
                  <a:lnTo>
                    <a:pt x="855" y="1603"/>
                  </a:lnTo>
                  <a:cubicBezTo>
                    <a:pt x="767" y="1533"/>
                    <a:pt x="761" y="1398"/>
                    <a:pt x="804" y="1398"/>
                  </a:cubicBezTo>
                  <a:cubicBezTo>
                    <a:pt x="846" y="1398"/>
                    <a:pt x="893" y="1444"/>
                    <a:pt x="1031" y="1445"/>
                  </a:cubicBezTo>
                  <a:cubicBezTo>
                    <a:pt x="1169" y="1445"/>
                    <a:pt x="1321" y="1327"/>
                    <a:pt x="1321" y="1157"/>
                  </a:cubicBezTo>
                  <a:cubicBezTo>
                    <a:pt x="1321" y="1010"/>
                    <a:pt x="1139" y="813"/>
                    <a:pt x="1139" y="813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63" name="Freeform 134"/>
            <p:cNvSpPr>
              <a:spLocks noEditPoints="1"/>
            </p:cNvSpPr>
            <p:nvPr/>
          </p:nvSpPr>
          <p:spPr bwMode="auto">
            <a:xfrm>
              <a:off x="5391151" y="5591175"/>
              <a:ext cx="1028700" cy="298450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3 h 1380"/>
                <a:gd name="T4" fmla="*/ 254 w 4761"/>
                <a:gd name="T5" fmla="*/ 802 h 1380"/>
                <a:gd name="T6" fmla="*/ 525 w 4761"/>
                <a:gd name="T7" fmla="*/ 659 h 1380"/>
                <a:gd name="T8" fmla="*/ 339 w 4761"/>
                <a:gd name="T9" fmla="*/ 268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1 h 1380"/>
                <a:gd name="T18" fmla="*/ 544 w 4761"/>
                <a:gd name="T19" fmla="*/ 1340 h 1380"/>
                <a:gd name="T20" fmla="*/ 949 w 4761"/>
                <a:gd name="T21" fmla="*/ 1133 h 1380"/>
                <a:gd name="T22" fmla="*/ 870 w 4761"/>
                <a:gd name="T23" fmla="*/ 660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1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1 h 1380"/>
                <a:gd name="T52" fmla="*/ 2350 w 4761"/>
                <a:gd name="T53" fmla="*/ 535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1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300 h 1380"/>
                <a:gd name="T80" fmla="*/ 3369 w 4761"/>
                <a:gd name="T81" fmla="*/ 535 h 1380"/>
                <a:gd name="T82" fmla="*/ 3083 w 4761"/>
                <a:gd name="T83" fmla="*/ 1367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1 h 1380"/>
                <a:gd name="T92" fmla="*/ 3728 w 4761"/>
                <a:gd name="T93" fmla="*/ 660 h 1380"/>
                <a:gd name="T94" fmla="*/ 3636 w 4761"/>
                <a:gd name="T95" fmla="*/ 1241 h 1380"/>
                <a:gd name="T96" fmla="*/ 3863 w 4761"/>
                <a:gd name="T97" fmla="*/ 1367 h 1380"/>
                <a:gd name="T98" fmla="*/ 3840 w 4761"/>
                <a:gd name="T99" fmla="*/ 535 h 1380"/>
                <a:gd name="T100" fmla="*/ 3822 w 4761"/>
                <a:gd name="T101" fmla="*/ 627 h 1380"/>
                <a:gd name="T102" fmla="*/ 3424 w 4761"/>
                <a:gd name="T103" fmla="*/ 940 h 1380"/>
                <a:gd name="T104" fmla="*/ 3722 w 4761"/>
                <a:gd name="T105" fmla="*/ 1260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1 h 1380"/>
                <a:gd name="T118" fmla="*/ 4303 w 4761"/>
                <a:gd name="T119" fmla="*/ 1340 h 1380"/>
                <a:gd name="T120" fmla="*/ 4708 w 4761"/>
                <a:gd name="T121" fmla="*/ 1133 h 1380"/>
                <a:gd name="T122" fmla="*/ 4629 w 4761"/>
                <a:gd name="T123" fmla="*/ 660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3"/>
                  </a:lnTo>
                  <a:lnTo>
                    <a:pt x="188" y="1223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9"/>
                  </a:lnTo>
                  <a:lnTo>
                    <a:pt x="277" y="659"/>
                  </a:lnTo>
                  <a:lnTo>
                    <a:pt x="339" y="268"/>
                  </a:lnTo>
                  <a:lnTo>
                    <a:pt x="618" y="268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7"/>
                    <a:pt x="608" y="749"/>
                  </a:cubicBezTo>
                  <a:cubicBezTo>
                    <a:pt x="572" y="980"/>
                    <a:pt x="830" y="989"/>
                    <a:pt x="807" y="1136"/>
                  </a:cubicBezTo>
                  <a:cubicBezTo>
                    <a:pt x="797" y="1200"/>
                    <a:pt x="754" y="1241"/>
                    <a:pt x="687" y="1241"/>
                  </a:cubicBezTo>
                  <a:cubicBezTo>
                    <a:pt x="634" y="1241"/>
                    <a:pt x="601" y="1220"/>
                    <a:pt x="567" y="1189"/>
                  </a:cubicBezTo>
                  <a:lnTo>
                    <a:pt x="544" y="1340"/>
                  </a:lnTo>
                  <a:cubicBezTo>
                    <a:pt x="585" y="1368"/>
                    <a:pt x="618" y="1380"/>
                    <a:pt x="672" y="1380"/>
                  </a:cubicBezTo>
                  <a:cubicBezTo>
                    <a:pt x="820" y="1380"/>
                    <a:pt x="926" y="1279"/>
                    <a:pt x="949" y="1133"/>
                  </a:cubicBezTo>
                  <a:cubicBezTo>
                    <a:pt x="987" y="896"/>
                    <a:pt x="731" y="889"/>
                    <a:pt x="749" y="749"/>
                  </a:cubicBezTo>
                  <a:cubicBezTo>
                    <a:pt x="759" y="693"/>
                    <a:pt x="812" y="660"/>
                    <a:pt x="870" y="660"/>
                  </a:cubicBezTo>
                  <a:cubicBezTo>
                    <a:pt x="908" y="660"/>
                    <a:pt x="952" y="678"/>
                    <a:pt x="978" y="705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7"/>
                    <a:pt x="1062" y="749"/>
                  </a:cubicBezTo>
                  <a:cubicBezTo>
                    <a:pt x="1026" y="980"/>
                    <a:pt x="1285" y="989"/>
                    <a:pt x="1262" y="1136"/>
                  </a:cubicBezTo>
                  <a:cubicBezTo>
                    <a:pt x="1252" y="1200"/>
                    <a:pt x="1209" y="1241"/>
                    <a:pt x="1141" y="1241"/>
                  </a:cubicBezTo>
                  <a:cubicBezTo>
                    <a:pt x="1089" y="1241"/>
                    <a:pt x="1056" y="1220"/>
                    <a:pt x="1021" y="1189"/>
                  </a:cubicBezTo>
                  <a:lnTo>
                    <a:pt x="998" y="1340"/>
                  </a:lnTo>
                  <a:cubicBezTo>
                    <a:pt x="1039" y="1368"/>
                    <a:pt x="1072" y="1380"/>
                    <a:pt x="1127" y="1380"/>
                  </a:cubicBezTo>
                  <a:cubicBezTo>
                    <a:pt x="1275" y="1380"/>
                    <a:pt x="1380" y="1279"/>
                    <a:pt x="1403" y="1133"/>
                  </a:cubicBezTo>
                  <a:cubicBezTo>
                    <a:pt x="1441" y="896"/>
                    <a:pt x="1186" y="889"/>
                    <a:pt x="1204" y="749"/>
                  </a:cubicBezTo>
                  <a:cubicBezTo>
                    <a:pt x="1214" y="693"/>
                    <a:pt x="1267" y="660"/>
                    <a:pt x="1324" y="660"/>
                  </a:cubicBezTo>
                  <a:cubicBezTo>
                    <a:pt x="1362" y="660"/>
                    <a:pt x="1406" y="678"/>
                    <a:pt x="1433" y="705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0"/>
                    <a:pt x="1805" y="660"/>
                  </a:cubicBezTo>
                  <a:cubicBezTo>
                    <a:pt x="1899" y="660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1"/>
                  </a:moveTo>
                  <a:lnTo>
                    <a:pt x="2009" y="957"/>
                  </a:lnTo>
                  <a:cubicBezTo>
                    <a:pt x="2037" y="785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1"/>
                    <a:pt x="1719" y="1241"/>
                  </a:cubicBezTo>
                  <a:cubicBezTo>
                    <a:pt x="1619" y="1241"/>
                    <a:pt x="1652" y="1050"/>
                    <a:pt x="1663" y="981"/>
                  </a:cubicBezTo>
                  <a:lnTo>
                    <a:pt x="2006" y="981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7"/>
                    <a:pt x="2322" y="660"/>
                    <a:pt x="2424" y="660"/>
                  </a:cubicBezTo>
                  <a:cubicBezTo>
                    <a:pt x="2506" y="660"/>
                    <a:pt x="2505" y="734"/>
                    <a:pt x="2495" y="792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5"/>
                  </a:lnTo>
                  <a:cubicBezTo>
                    <a:pt x="2669" y="668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1"/>
                  </a:cubicBezTo>
                  <a:cubicBezTo>
                    <a:pt x="2388" y="570"/>
                    <a:pt x="2362" y="596"/>
                    <a:pt x="2338" y="631"/>
                  </a:cubicBezTo>
                  <a:lnTo>
                    <a:pt x="2335" y="631"/>
                  </a:lnTo>
                  <a:lnTo>
                    <a:pt x="2350" y="535"/>
                  </a:lnTo>
                  <a:close/>
                  <a:moveTo>
                    <a:pt x="2903" y="300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300"/>
                  </a:lnTo>
                  <a:lnTo>
                    <a:pt x="2903" y="300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3"/>
                  </a:cubicBezTo>
                  <a:cubicBezTo>
                    <a:pt x="3445" y="227"/>
                    <a:pt x="3404" y="181"/>
                    <a:pt x="3350" y="181"/>
                  </a:cubicBezTo>
                  <a:cubicBezTo>
                    <a:pt x="3292" y="181"/>
                    <a:pt x="3239" y="227"/>
                    <a:pt x="3229" y="283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1"/>
                  </a:moveTo>
                  <a:cubicBezTo>
                    <a:pt x="3521" y="1241"/>
                    <a:pt x="3569" y="1019"/>
                    <a:pt x="3580" y="950"/>
                  </a:cubicBezTo>
                  <a:cubicBezTo>
                    <a:pt x="3592" y="882"/>
                    <a:pt x="3613" y="660"/>
                    <a:pt x="3728" y="660"/>
                  </a:cubicBezTo>
                  <a:cubicBezTo>
                    <a:pt x="3832" y="660"/>
                    <a:pt x="3789" y="884"/>
                    <a:pt x="3779" y="950"/>
                  </a:cubicBezTo>
                  <a:cubicBezTo>
                    <a:pt x="3769" y="1016"/>
                    <a:pt x="3740" y="1241"/>
                    <a:pt x="3636" y="1241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7"/>
                  </a:lnTo>
                  <a:lnTo>
                    <a:pt x="3822" y="627"/>
                  </a:lnTo>
                  <a:cubicBezTo>
                    <a:pt x="3804" y="566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0"/>
                  </a:cubicBezTo>
                  <a:cubicBezTo>
                    <a:pt x="3402" y="1075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60"/>
                  </a:cubicBezTo>
                  <a:lnTo>
                    <a:pt x="3725" y="1260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7"/>
                    <a:pt x="4367" y="749"/>
                  </a:cubicBezTo>
                  <a:cubicBezTo>
                    <a:pt x="4331" y="980"/>
                    <a:pt x="4589" y="989"/>
                    <a:pt x="4566" y="1136"/>
                  </a:cubicBezTo>
                  <a:cubicBezTo>
                    <a:pt x="4557" y="1200"/>
                    <a:pt x="4514" y="1241"/>
                    <a:pt x="4446" y="1241"/>
                  </a:cubicBezTo>
                  <a:cubicBezTo>
                    <a:pt x="4394" y="1241"/>
                    <a:pt x="4361" y="1220"/>
                    <a:pt x="4326" y="1189"/>
                  </a:cubicBezTo>
                  <a:lnTo>
                    <a:pt x="4303" y="1340"/>
                  </a:lnTo>
                  <a:cubicBezTo>
                    <a:pt x="4344" y="1368"/>
                    <a:pt x="4377" y="1380"/>
                    <a:pt x="4431" y="1380"/>
                  </a:cubicBezTo>
                  <a:cubicBezTo>
                    <a:pt x="4580" y="1380"/>
                    <a:pt x="4685" y="1279"/>
                    <a:pt x="4708" y="1133"/>
                  </a:cubicBezTo>
                  <a:cubicBezTo>
                    <a:pt x="4746" y="896"/>
                    <a:pt x="4491" y="889"/>
                    <a:pt x="4509" y="749"/>
                  </a:cubicBezTo>
                  <a:cubicBezTo>
                    <a:pt x="4519" y="693"/>
                    <a:pt x="4571" y="660"/>
                    <a:pt x="4629" y="660"/>
                  </a:cubicBezTo>
                  <a:cubicBezTo>
                    <a:pt x="4667" y="660"/>
                    <a:pt x="4711" y="678"/>
                    <a:pt x="4738" y="705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64" name="Freeform 135"/>
            <p:cNvSpPr>
              <a:spLocks noEditPoints="1"/>
            </p:cNvSpPr>
            <p:nvPr/>
          </p:nvSpPr>
          <p:spPr bwMode="auto">
            <a:xfrm>
              <a:off x="5548313" y="5527675"/>
              <a:ext cx="515938" cy="101600"/>
            </a:xfrm>
            <a:custGeom>
              <a:avLst/>
              <a:gdLst>
                <a:gd name="T0" fmla="*/ 66 w 2392"/>
                <a:gd name="T1" fmla="*/ 91 h 469"/>
                <a:gd name="T2" fmla="*/ 122 w 2392"/>
                <a:gd name="T3" fmla="*/ 91 h 469"/>
                <a:gd name="T4" fmla="*/ 7 w 2392"/>
                <a:gd name="T5" fmla="*/ 42 h 469"/>
                <a:gd name="T6" fmla="*/ 148 w 2392"/>
                <a:gd name="T7" fmla="*/ 464 h 469"/>
                <a:gd name="T8" fmla="*/ 227 w 2392"/>
                <a:gd name="T9" fmla="*/ 131 h 469"/>
                <a:gd name="T10" fmla="*/ 198 w 2392"/>
                <a:gd name="T11" fmla="*/ 96 h 469"/>
                <a:gd name="T12" fmla="*/ 304 w 2392"/>
                <a:gd name="T13" fmla="*/ 182 h 469"/>
                <a:gd name="T14" fmla="*/ 298 w 2392"/>
                <a:gd name="T15" fmla="*/ 223 h 469"/>
                <a:gd name="T16" fmla="*/ 350 w 2392"/>
                <a:gd name="T17" fmla="*/ 223 h 469"/>
                <a:gd name="T18" fmla="*/ 357 w 2392"/>
                <a:gd name="T19" fmla="*/ 182 h 469"/>
                <a:gd name="T20" fmla="*/ 499 w 2392"/>
                <a:gd name="T21" fmla="*/ 0 h 469"/>
                <a:gd name="T22" fmla="*/ 425 w 2392"/>
                <a:gd name="T23" fmla="*/ 464 h 469"/>
                <a:gd name="T24" fmla="*/ 588 w 2392"/>
                <a:gd name="T25" fmla="*/ 224 h 469"/>
                <a:gd name="T26" fmla="*/ 656 w 2392"/>
                <a:gd name="T27" fmla="*/ 333 h 469"/>
                <a:gd name="T28" fmla="*/ 487 w 2392"/>
                <a:gd name="T29" fmla="*/ 325 h 469"/>
                <a:gd name="T30" fmla="*/ 600 w 2392"/>
                <a:gd name="T31" fmla="*/ 369 h 469"/>
                <a:gd name="T32" fmla="*/ 656 w 2392"/>
                <a:gd name="T33" fmla="*/ 333 h 469"/>
                <a:gd name="T34" fmla="*/ 896 w 2392"/>
                <a:gd name="T35" fmla="*/ 168 h 469"/>
                <a:gd name="T36" fmla="*/ 923 w 2392"/>
                <a:gd name="T37" fmla="*/ 248 h 469"/>
                <a:gd name="T38" fmla="*/ 980 w 2392"/>
                <a:gd name="T39" fmla="*/ 415 h 469"/>
                <a:gd name="T40" fmla="*/ 1027 w 2392"/>
                <a:gd name="T41" fmla="*/ 141 h 469"/>
                <a:gd name="T42" fmla="*/ 837 w 2392"/>
                <a:gd name="T43" fmla="*/ 179 h 469"/>
                <a:gd name="T44" fmla="*/ 1038 w 2392"/>
                <a:gd name="T45" fmla="*/ 300 h 469"/>
                <a:gd name="T46" fmla="*/ 1125 w 2392"/>
                <a:gd name="T47" fmla="*/ 464 h 469"/>
                <a:gd name="T48" fmla="*/ 1226 w 2392"/>
                <a:gd name="T49" fmla="*/ 348 h 469"/>
                <a:gd name="T50" fmla="*/ 1247 w 2392"/>
                <a:gd name="T51" fmla="*/ 42 h 469"/>
                <a:gd name="T52" fmla="*/ 1177 w 2392"/>
                <a:gd name="T53" fmla="*/ 128 h 469"/>
                <a:gd name="T54" fmla="*/ 1441 w 2392"/>
                <a:gd name="T55" fmla="*/ 464 h 469"/>
                <a:gd name="T56" fmla="*/ 1519 w 2392"/>
                <a:gd name="T57" fmla="*/ 42 h 469"/>
                <a:gd name="T58" fmla="*/ 1441 w 2392"/>
                <a:gd name="T59" fmla="*/ 464 h 469"/>
                <a:gd name="T60" fmla="*/ 1478 w 2392"/>
                <a:gd name="T61" fmla="*/ 230 h 469"/>
                <a:gd name="T62" fmla="*/ 1660 w 2392"/>
                <a:gd name="T63" fmla="*/ 422 h 469"/>
                <a:gd name="T64" fmla="*/ 1708 w 2392"/>
                <a:gd name="T65" fmla="*/ 323 h 469"/>
                <a:gd name="T66" fmla="*/ 1737 w 2392"/>
                <a:gd name="T67" fmla="*/ 464 h 469"/>
                <a:gd name="T68" fmla="*/ 1724 w 2392"/>
                <a:gd name="T69" fmla="*/ 213 h 469"/>
                <a:gd name="T70" fmla="*/ 1587 w 2392"/>
                <a:gd name="T71" fmla="*/ 319 h 469"/>
                <a:gd name="T72" fmla="*/ 1690 w 2392"/>
                <a:gd name="T73" fmla="*/ 428 h 469"/>
                <a:gd name="T74" fmla="*/ 1830 w 2392"/>
                <a:gd name="T75" fmla="*/ 182 h 469"/>
                <a:gd name="T76" fmla="*/ 1867 w 2392"/>
                <a:gd name="T77" fmla="*/ 286 h 469"/>
                <a:gd name="T78" fmla="*/ 1944 w 2392"/>
                <a:gd name="T79" fmla="*/ 177 h 469"/>
                <a:gd name="T80" fmla="*/ 1883 w 2392"/>
                <a:gd name="T81" fmla="*/ 182 h 469"/>
                <a:gd name="T82" fmla="*/ 1963 w 2392"/>
                <a:gd name="T83" fmla="*/ 182 h 469"/>
                <a:gd name="T84" fmla="*/ 1946 w 2392"/>
                <a:gd name="T85" fmla="*/ 464 h 469"/>
                <a:gd name="T86" fmla="*/ 2065 w 2392"/>
                <a:gd name="T87" fmla="*/ 223 h 469"/>
                <a:gd name="T88" fmla="*/ 2057 w 2392"/>
                <a:gd name="T89" fmla="*/ 102 h 469"/>
                <a:gd name="T90" fmla="*/ 2195 w 2392"/>
                <a:gd name="T91" fmla="*/ 326 h 469"/>
                <a:gd name="T92" fmla="*/ 2322 w 2392"/>
                <a:gd name="T93" fmla="*/ 205 h 469"/>
                <a:gd name="T94" fmla="*/ 2386 w 2392"/>
                <a:gd name="T95" fmla="*/ 42 h 469"/>
                <a:gd name="T96" fmla="*/ 2273 w 2392"/>
                <a:gd name="T97" fmla="*/ 419 h 469"/>
                <a:gd name="T98" fmla="*/ 2318 w 2392"/>
                <a:gd name="T99" fmla="*/ 338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69">
                  <a:moveTo>
                    <a:pt x="7" y="42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2"/>
                  </a:lnTo>
                  <a:lnTo>
                    <a:pt x="7" y="42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2"/>
                  </a:lnTo>
                  <a:close/>
                  <a:moveTo>
                    <a:pt x="227" y="131"/>
                  </a:moveTo>
                  <a:cubicBezTo>
                    <a:pt x="246" y="131"/>
                    <a:pt x="265" y="116"/>
                    <a:pt x="268" y="96"/>
                  </a:cubicBezTo>
                  <a:cubicBezTo>
                    <a:pt x="271" y="77"/>
                    <a:pt x="257" y="61"/>
                    <a:pt x="238" y="61"/>
                  </a:cubicBezTo>
                  <a:cubicBezTo>
                    <a:pt x="219" y="61"/>
                    <a:pt x="201" y="77"/>
                    <a:pt x="198" y="96"/>
                  </a:cubicBezTo>
                  <a:cubicBezTo>
                    <a:pt x="195" y="116"/>
                    <a:pt x="208" y="131"/>
                    <a:pt x="227" y="131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4"/>
                    <a:pt x="588" y="224"/>
                  </a:cubicBezTo>
                  <a:cubicBezTo>
                    <a:pt x="620" y="224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3"/>
                  </a:moveTo>
                  <a:lnTo>
                    <a:pt x="657" y="325"/>
                  </a:lnTo>
                  <a:cubicBezTo>
                    <a:pt x="667" y="267"/>
                    <a:pt x="672" y="177"/>
                    <a:pt x="595" y="177"/>
                  </a:cubicBezTo>
                  <a:cubicBezTo>
                    <a:pt x="518" y="177"/>
                    <a:pt x="497" y="267"/>
                    <a:pt x="487" y="325"/>
                  </a:cubicBezTo>
                  <a:cubicBezTo>
                    <a:pt x="478" y="385"/>
                    <a:pt x="472" y="469"/>
                    <a:pt x="551" y="469"/>
                  </a:cubicBezTo>
                  <a:cubicBezTo>
                    <a:pt x="610" y="469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3"/>
                  </a:cubicBezTo>
                  <a:lnTo>
                    <a:pt x="656" y="333"/>
                  </a:lnTo>
                  <a:close/>
                  <a:moveTo>
                    <a:pt x="837" y="179"/>
                  </a:moveTo>
                  <a:lnTo>
                    <a:pt x="894" y="179"/>
                  </a:lnTo>
                  <a:lnTo>
                    <a:pt x="896" y="168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5"/>
                    <a:pt x="971" y="138"/>
                  </a:cubicBezTo>
                  <a:cubicBezTo>
                    <a:pt x="965" y="176"/>
                    <a:pt x="944" y="214"/>
                    <a:pt x="923" y="248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5"/>
                  </a:lnTo>
                  <a:lnTo>
                    <a:pt x="875" y="415"/>
                  </a:lnTo>
                  <a:lnTo>
                    <a:pt x="922" y="347"/>
                  </a:lnTo>
                  <a:cubicBezTo>
                    <a:pt x="960" y="292"/>
                    <a:pt x="1017" y="205"/>
                    <a:pt x="1027" y="141"/>
                  </a:cubicBezTo>
                  <a:cubicBezTo>
                    <a:pt x="1038" y="76"/>
                    <a:pt x="1019" y="37"/>
                    <a:pt x="950" y="37"/>
                  </a:cubicBezTo>
                  <a:cubicBezTo>
                    <a:pt x="868" y="37"/>
                    <a:pt x="850" y="97"/>
                    <a:pt x="840" y="164"/>
                  </a:cubicBezTo>
                  <a:lnTo>
                    <a:pt x="837" y="179"/>
                  </a:lnTo>
                  <a:close/>
                  <a:moveTo>
                    <a:pt x="1247" y="42"/>
                  </a:moveTo>
                  <a:lnTo>
                    <a:pt x="1192" y="42"/>
                  </a:lnTo>
                  <a:lnTo>
                    <a:pt x="1038" y="300"/>
                  </a:lnTo>
                  <a:lnTo>
                    <a:pt x="1030" y="348"/>
                  </a:lnTo>
                  <a:lnTo>
                    <a:pt x="1144" y="348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8"/>
                  </a:lnTo>
                  <a:lnTo>
                    <a:pt x="1226" y="348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2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7"/>
                  </a:lnTo>
                  <a:cubicBezTo>
                    <a:pt x="1558" y="281"/>
                    <a:pt x="1597" y="241"/>
                    <a:pt x="1611" y="155"/>
                  </a:cubicBezTo>
                  <a:cubicBezTo>
                    <a:pt x="1628" y="47"/>
                    <a:pt x="1567" y="42"/>
                    <a:pt x="1519" y="42"/>
                  </a:cubicBezTo>
                  <a:lnTo>
                    <a:pt x="1452" y="42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3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6"/>
                    <a:pt x="1641" y="323"/>
                  </a:cubicBezTo>
                  <a:cubicBezTo>
                    <a:pt x="1644" y="300"/>
                    <a:pt x="1652" y="224"/>
                    <a:pt x="1691" y="224"/>
                  </a:cubicBezTo>
                  <a:cubicBezTo>
                    <a:pt x="1726" y="224"/>
                    <a:pt x="1712" y="300"/>
                    <a:pt x="1708" y="323"/>
                  </a:cubicBezTo>
                  <a:cubicBezTo>
                    <a:pt x="1705" y="345"/>
                    <a:pt x="1695" y="422"/>
                    <a:pt x="1660" y="422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2"/>
                    <a:pt x="1703" y="177"/>
                    <a:pt x="1678" y="177"/>
                  </a:cubicBezTo>
                  <a:cubicBezTo>
                    <a:pt x="1611" y="177"/>
                    <a:pt x="1595" y="272"/>
                    <a:pt x="1587" y="319"/>
                  </a:cubicBezTo>
                  <a:cubicBezTo>
                    <a:pt x="1580" y="365"/>
                    <a:pt x="1565" y="469"/>
                    <a:pt x="1630" y="469"/>
                  </a:cubicBezTo>
                  <a:cubicBezTo>
                    <a:pt x="1661" y="469"/>
                    <a:pt x="1674" y="452"/>
                    <a:pt x="1689" y="428"/>
                  </a:cubicBezTo>
                  <a:lnTo>
                    <a:pt x="1690" y="428"/>
                  </a:lnTo>
                  <a:lnTo>
                    <a:pt x="1684" y="464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6"/>
                  </a:lnTo>
                  <a:cubicBezTo>
                    <a:pt x="1873" y="250"/>
                    <a:pt x="1888" y="229"/>
                    <a:pt x="1927" y="229"/>
                  </a:cubicBezTo>
                  <a:lnTo>
                    <a:pt x="1936" y="229"/>
                  </a:lnTo>
                  <a:lnTo>
                    <a:pt x="1944" y="177"/>
                  </a:lnTo>
                  <a:cubicBezTo>
                    <a:pt x="1915" y="177"/>
                    <a:pt x="1894" y="192"/>
                    <a:pt x="1878" y="216"/>
                  </a:cubicBezTo>
                  <a:lnTo>
                    <a:pt x="1877" y="216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2"/>
                  </a:moveTo>
                  <a:cubicBezTo>
                    <a:pt x="2262" y="142"/>
                    <a:pt x="2213" y="212"/>
                    <a:pt x="2195" y="326"/>
                  </a:cubicBezTo>
                  <a:cubicBezTo>
                    <a:pt x="2185" y="391"/>
                    <a:pt x="2181" y="469"/>
                    <a:pt x="2264" y="469"/>
                  </a:cubicBezTo>
                  <a:cubicBezTo>
                    <a:pt x="2346" y="469"/>
                    <a:pt x="2365" y="402"/>
                    <a:pt x="2375" y="337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2"/>
                    <a:pt x="2276" y="224"/>
                  </a:cubicBezTo>
                  <a:lnTo>
                    <a:pt x="2275" y="222"/>
                  </a:lnTo>
                  <a:lnTo>
                    <a:pt x="2386" y="42"/>
                  </a:lnTo>
                  <a:lnTo>
                    <a:pt x="2326" y="42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1"/>
                    <a:pt x="2251" y="337"/>
                  </a:cubicBezTo>
                  <a:cubicBezTo>
                    <a:pt x="2264" y="252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65" name="Freeform 136"/>
            <p:cNvSpPr>
              <a:spLocks noEditPoints="1"/>
            </p:cNvSpPr>
            <p:nvPr/>
          </p:nvSpPr>
          <p:spPr bwMode="auto">
            <a:xfrm>
              <a:off x="6683376" y="5524500"/>
              <a:ext cx="1312863" cy="190500"/>
            </a:xfrm>
            <a:custGeom>
              <a:avLst/>
              <a:gdLst>
                <a:gd name="T0" fmla="*/ 99 w 6070"/>
                <a:gd name="T1" fmla="*/ 274 h 877"/>
                <a:gd name="T2" fmla="*/ 20 w 6070"/>
                <a:gd name="T3" fmla="*/ 676 h 877"/>
                <a:gd name="T4" fmla="*/ 105 w 6070"/>
                <a:gd name="T5" fmla="*/ 408 h 877"/>
                <a:gd name="T6" fmla="*/ 231 w 6070"/>
                <a:gd name="T7" fmla="*/ 76 h 877"/>
                <a:gd name="T8" fmla="*/ 399 w 6070"/>
                <a:gd name="T9" fmla="*/ 333 h 877"/>
                <a:gd name="T10" fmla="*/ 320 w 6070"/>
                <a:gd name="T11" fmla="*/ 272 h 877"/>
                <a:gd name="T12" fmla="*/ 618 w 6070"/>
                <a:gd name="T13" fmla="*/ 692 h 877"/>
                <a:gd name="T14" fmla="*/ 573 w 6070"/>
                <a:gd name="T15" fmla="*/ 266 h 877"/>
                <a:gd name="T16" fmla="*/ 564 w 6070"/>
                <a:gd name="T17" fmla="*/ 370 h 877"/>
                <a:gd name="T18" fmla="*/ 642 w 6070"/>
                <a:gd name="T19" fmla="*/ 372 h 877"/>
                <a:gd name="T20" fmla="*/ 973 w 6070"/>
                <a:gd name="T21" fmla="*/ 266 h 877"/>
                <a:gd name="T22" fmla="*/ 980 w 6070"/>
                <a:gd name="T23" fmla="*/ 413 h 877"/>
                <a:gd name="T24" fmla="*/ 807 w 6070"/>
                <a:gd name="T25" fmla="*/ 698 h 877"/>
                <a:gd name="T26" fmla="*/ 1266 w 6070"/>
                <a:gd name="T27" fmla="*/ 692 h 877"/>
                <a:gd name="T28" fmla="*/ 1266 w 6070"/>
                <a:gd name="T29" fmla="*/ 278 h 877"/>
                <a:gd name="T30" fmla="*/ 1200 w 6070"/>
                <a:gd name="T31" fmla="*/ 483 h 877"/>
                <a:gd name="T32" fmla="*/ 1252 w 6070"/>
                <a:gd name="T33" fmla="*/ 337 h 877"/>
                <a:gd name="T34" fmla="*/ 1541 w 6070"/>
                <a:gd name="T35" fmla="*/ 705 h 877"/>
                <a:gd name="T36" fmla="*/ 1585 w 6070"/>
                <a:gd name="T37" fmla="*/ 278 h 877"/>
                <a:gd name="T38" fmla="*/ 1520 w 6070"/>
                <a:gd name="T39" fmla="*/ 483 h 877"/>
                <a:gd name="T40" fmla="*/ 1571 w 6070"/>
                <a:gd name="T41" fmla="*/ 337 h 877"/>
                <a:gd name="T42" fmla="*/ 1932 w 6070"/>
                <a:gd name="T43" fmla="*/ 344 h 877"/>
                <a:gd name="T44" fmla="*/ 1775 w 6070"/>
                <a:gd name="T45" fmla="*/ 272 h 877"/>
                <a:gd name="T46" fmla="*/ 2077 w 6070"/>
                <a:gd name="T47" fmla="*/ 705 h 877"/>
                <a:gd name="T48" fmla="*/ 2155 w 6070"/>
                <a:gd name="T49" fmla="*/ 320 h 877"/>
                <a:gd name="T50" fmla="*/ 2067 w 6070"/>
                <a:gd name="T51" fmla="*/ 599 h 877"/>
                <a:gd name="T52" fmla="*/ 2476 w 6070"/>
                <a:gd name="T53" fmla="*/ 281 h 877"/>
                <a:gd name="T54" fmla="*/ 2420 w 6070"/>
                <a:gd name="T55" fmla="*/ 453 h 877"/>
                <a:gd name="T56" fmla="*/ 2304 w 6070"/>
                <a:gd name="T57" fmla="*/ 685 h 877"/>
                <a:gd name="T58" fmla="*/ 2375 w 6070"/>
                <a:gd name="T59" fmla="*/ 509 h 877"/>
                <a:gd name="T60" fmla="*/ 3020 w 6070"/>
                <a:gd name="T61" fmla="*/ 454 h 877"/>
                <a:gd name="T62" fmla="*/ 2842 w 6070"/>
                <a:gd name="T63" fmla="*/ 702 h 877"/>
                <a:gd name="T64" fmla="*/ 2749 w 6070"/>
                <a:gd name="T65" fmla="*/ 173 h 877"/>
                <a:gd name="T66" fmla="*/ 2884 w 6070"/>
                <a:gd name="T67" fmla="*/ 390 h 877"/>
                <a:gd name="T68" fmla="*/ 2898 w 6070"/>
                <a:gd name="T69" fmla="*/ 185 h 877"/>
                <a:gd name="T70" fmla="*/ 2827 w 6070"/>
                <a:gd name="T71" fmla="*/ 444 h 877"/>
                <a:gd name="T72" fmla="*/ 2827 w 6070"/>
                <a:gd name="T73" fmla="*/ 444 h 877"/>
                <a:gd name="T74" fmla="*/ 3338 w 6070"/>
                <a:gd name="T75" fmla="*/ 698 h 877"/>
                <a:gd name="T76" fmla="*/ 3744 w 6070"/>
                <a:gd name="T77" fmla="*/ 639 h 877"/>
                <a:gd name="T78" fmla="*/ 3579 w 6070"/>
                <a:gd name="T79" fmla="*/ 281 h 877"/>
                <a:gd name="T80" fmla="*/ 3639 w 6070"/>
                <a:gd name="T81" fmla="*/ 636 h 877"/>
                <a:gd name="T82" fmla="*/ 3585 w 6070"/>
                <a:gd name="T83" fmla="*/ 443 h 877"/>
                <a:gd name="T84" fmla="*/ 3892 w 6070"/>
                <a:gd name="T85" fmla="*/ 482 h 877"/>
                <a:gd name="T86" fmla="*/ 3847 w 6070"/>
                <a:gd name="T87" fmla="*/ 305 h 877"/>
                <a:gd name="T88" fmla="*/ 4168 w 6070"/>
                <a:gd name="T89" fmla="*/ 278 h 877"/>
                <a:gd name="T90" fmla="*/ 4224 w 6070"/>
                <a:gd name="T91" fmla="*/ 698 h 877"/>
                <a:gd name="T92" fmla="*/ 4129 w 6070"/>
                <a:gd name="T93" fmla="*/ 698 h 877"/>
                <a:gd name="T94" fmla="*/ 4496 w 6070"/>
                <a:gd name="T95" fmla="*/ 278 h 877"/>
                <a:gd name="T96" fmla="*/ 4552 w 6070"/>
                <a:gd name="T97" fmla="*/ 698 h 877"/>
                <a:gd name="T98" fmla="*/ 4458 w 6070"/>
                <a:gd name="T99" fmla="*/ 698 h 877"/>
                <a:gd name="T100" fmla="*/ 4825 w 6070"/>
                <a:gd name="T101" fmla="*/ 705 h 877"/>
                <a:gd name="T102" fmla="*/ 4787 w 6070"/>
                <a:gd name="T103" fmla="*/ 370 h 877"/>
                <a:gd name="T104" fmla="*/ 4866 w 6070"/>
                <a:gd name="T105" fmla="*/ 370 h 877"/>
                <a:gd name="T106" fmla="*/ 5019 w 6070"/>
                <a:gd name="T107" fmla="*/ 0 h 877"/>
                <a:gd name="T108" fmla="*/ 5158 w 6070"/>
                <a:gd name="T109" fmla="*/ 485 h 877"/>
                <a:gd name="T110" fmla="*/ 5254 w 6070"/>
                <a:gd name="T111" fmla="*/ 599 h 877"/>
                <a:gd name="T112" fmla="*/ 5650 w 6070"/>
                <a:gd name="T113" fmla="*/ 272 h 877"/>
                <a:gd name="T114" fmla="*/ 5503 w 6070"/>
                <a:gd name="T115" fmla="*/ 838 h 877"/>
                <a:gd name="T116" fmla="*/ 5650 w 6070"/>
                <a:gd name="T117" fmla="*/ 729 h 877"/>
                <a:gd name="T118" fmla="*/ 5470 w 6070"/>
                <a:gd name="T119" fmla="*/ 491 h 877"/>
                <a:gd name="T120" fmla="*/ 5599 w 6070"/>
                <a:gd name="T121" fmla="*/ 337 h 877"/>
                <a:gd name="T122" fmla="*/ 5651 w 6070"/>
                <a:gd name="T123" fmla="*/ 489 h 877"/>
                <a:gd name="T124" fmla="*/ 5990 w 6070"/>
                <a:gd name="T125" fmla="*/ 272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070" h="877">
                  <a:moveTo>
                    <a:pt x="231" y="76"/>
                  </a:moveTo>
                  <a:lnTo>
                    <a:pt x="231" y="160"/>
                  </a:lnTo>
                  <a:cubicBezTo>
                    <a:pt x="205" y="141"/>
                    <a:pt x="181" y="132"/>
                    <a:pt x="161" y="132"/>
                  </a:cubicBezTo>
                  <a:cubicBezTo>
                    <a:pt x="139" y="132"/>
                    <a:pt x="121" y="140"/>
                    <a:pt x="107" y="154"/>
                  </a:cubicBezTo>
                  <a:cubicBezTo>
                    <a:pt x="92" y="170"/>
                    <a:pt x="84" y="191"/>
                    <a:pt x="84" y="217"/>
                  </a:cubicBezTo>
                  <a:cubicBezTo>
                    <a:pt x="84" y="238"/>
                    <a:pt x="89" y="258"/>
                    <a:pt x="99" y="274"/>
                  </a:cubicBezTo>
                  <a:cubicBezTo>
                    <a:pt x="110" y="290"/>
                    <a:pt x="134" y="317"/>
                    <a:pt x="171" y="355"/>
                  </a:cubicBezTo>
                  <a:cubicBezTo>
                    <a:pt x="204" y="388"/>
                    <a:pt x="226" y="415"/>
                    <a:pt x="236" y="434"/>
                  </a:cubicBezTo>
                  <a:cubicBezTo>
                    <a:pt x="253" y="467"/>
                    <a:pt x="261" y="501"/>
                    <a:pt x="261" y="539"/>
                  </a:cubicBezTo>
                  <a:cubicBezTo>
                    <a:pt x="261" y="588"/>
                    <a:pt x="247" y="628"/>
                    <a:pt x="220" y="660"/>
                  </a:cubicBezTo>
                  <a:cubicBezTo>
                    <a:pt x="193" y="691"/>
                    <a:pt x="157" y="707"/>
                    <a:pt x="114" y="707"/>
                  </a:cubicBezTo>
                  <a:cubicBezTo>
                    <a:pt x="78" y="707"/>
                    <a:pt x="46" y="696"/>
                    <a:pt x="20" y="676"/>
                  </a:cubicBezTo>
                  <a:lnTo>
                    <a:pt x="20" y="592"/>
                  </a:lnTo>
                  <a:cubicBezTo>
                    <a:pt x="51" y="614"/>
                    <a:pt x="78" y="625"/>
                    <a:pt x="103" y="625"/>
                  </a:cubicBezTo>
                  <a:cubicBezTo>
                    <a:pt x="126" y="625"/>
                    <a:pt x="144" y="617"/>
                    <a:pt x="157" y="601"/>
                  </a:cubicBezTo>
                  <a:cubicBezTo>
                    <a:pt x="171" y="586"/>
                    <a:pt x="177" y="565"/>
                    <a:pt x="177" y="538"/>
                  </a:cubicBezTo>
                  <a:cubicBezTo>
                    <a:pt x="177" y="515"/>
                    <a:pt x="172" y="495"/>
                    <a:pt x="162" y="476"/>
                  </a:cubicBezTo>
                  <a:cubicBezTo>
                    <a:pt x="152" y="458"/>
                    <a:pt x="133" y="435"/>
                    <a:pt x="105" y="408"/>
                  </a:cubicBezTo>
                  <a:cubicBezTo>
                    <a:pt x="78" y="381"/>
                    <a:pt x="59" y="361"/>
                    <a:pt x="49" y="350"/>
                  </a:cubicBezTo>
                  <a:cubicBezTo>
                    <a:pt x="39" y="338"/>
                    <a:pt x="30" y="326"/>
                    <a:pt x="22" y="311"/>
                  </a:cubicBezTo>
                  <a:cubicBezTo>
                    <a:pt x="8" y="284"/>
                    <a:pt x="0" y="253"/>
                    <a:pt x="0" y="217"/>
                  </a:cubicBezTo>
                  <a:cubicBezTo>
                    <a:pt x="0" y="167"/>
                    <a:pt x="13" y="128"/>
                    <a:pt x="39" y="99"/>
                  </a:cubicBezTo>
                  <a:cubicBezTo>
                    <a:pt x="65" y="70"/>
                    <a:pt x="100" y="55"/>
                    <a:pt x="144" y="55"/>
                  </a:cubicBezTo>
                  <a:cubicBezTo>
                    <a:pt x="175" y="55"/>
                    <a:pt x="204" y="62"/>
                    <a:pt x="231" y="76"/>
                  </a:cubicBezTo>
                  <a:close/>
                  <a:moveTo>
                    <a:pt x="320" y="153"/>
                  </a:moveTo>
                  <a:lnTo>
                    <a:pt x="399" y="153"/>
                  </a:lnTo>
                  <a:lnTo>
                    <a:pt x="399" y="272"/>
                  </a:lnTo>
                  <a:lnTo>
                    <a:pt x="441" y="272"/>
                  </a:lnTo>
                  <a:lnTo>
                    <a:pt x="441" y="333"/>
                  </a:lnTo>
                  <a:lnTo>
                    <a:pt x="399" y="333"/>
                  </a:lnTo>
                  <a:lnTo>
                    <a:pt x="399" y="698"/>
                  </a:lnTo>
                  <a:lnTo>
                    <a:pt x="320" y="698"/>
                  </a:lnTo>
                  <a:lnTo>
                    <a:pt x="320" y="333"/>
                  </a:lnTo>
                  <a:lnTo>
                    <a:pt x="277" y="333"/>
                  </a:lnTo>
                  <a:lnTo>
                    <a:pt x="277" y="272"/>
                  </a:lnTo>
                  <a:lnTo>
                    <a:pt x="320" y="272"/>
                  </a:lnTo>
                  <a:lnTo>
                    <a:pt x="320" y="153"/>
                  </a:lnTo>
                  <a:close/>
                  <a:moveTo>
                    <a:pt x="730" y="272"/>
                  </a:moveTo>
                  <a:lnTo>
                    <a:pt x="730" y="698"/>
                  </a:lnTo>
                  <a:lnTo>
                    <a:pt x="651" y="698"/>
                  </a:lnTo>
                  <a:lnTo>
                    <a:pt x="651" y="643"/>
                  </a:lnTo>
                  <a:cubicBezTo>
                    <a:pt x="640" y="667"/>
                    <a:pt x="629" y="683"/>
                    <a:pt x="618" y="692"/>
                  </a:cubicBezTo>
                  <a:cubicBezTo>
                    <a:pt x="607" y="700"/>
                    <a:pt x="592" y="705"/>
                    <a:pt x="573" y="705"/>
                  </a:cubicBezTo>
                  <a:cubicBezTo>
                    <a:pt x="538" y="705"/>
                    <a:pt x="512" y="687"/>
                    <a:pt x="496" y="651"/>
                  </a:cubicBezTo>
                  <a:cubicBezTo>
                    <a:pt x="479" y="615"/>
                    <a:pt x="471" y="558"/>
                    <a:pt x="471" y="480"/>
                  </a:cubicBezTo>
                  <a:cubicBezTo>
                    <a:pt x="471" y="409"/>
                    <a:pt x="479" y="356"/>
                    <a:pt x="494" y="321"/>
                  </a:cubicBezTo>
                  <a:cubicBezTo>
                    <a:pt x="502" y="304"/>
                    <a:pt x="513" y="290"/>
                    <a:pt x="527" y="280"/>
                  </a:cubicBezTo>
                  <a:cubicBezTo>
                    <a:pt x="541" y="271"/>
                    <a:pt x="556" y="266"/>
                    <a:pt x="573" y="266"/>
                  </a:cubicBezTo>
                  <a:cubicBezTo>
                    <a:pt x="591" y="266"/>
                    <a:pt x="606" y="270"/>
                    <a:pt x="618" y="278"/>
                  </a:cubicBezTo>
                  <a:cubicBezTo>
                    <a:pt x="629" y="287"/>
                    <a:pt x="641" y="301"/>
                    <a:pt x="651" y="320"/>
                  </a:cubicBezTo>
                  <a:lnTo>
                    <a:pt x="651" y="272"/>
                  </a:lnTo>
                  <a:lnTo>
                    <a:pt x="730" y="272"/>
                  </a:lnTo>
                  <a:close/>
                  <a:moveTo>
                    <a:pt x="604" y="337"/>
                  </a:moveTo>
                  <a:cubicBezTo>
                    <a:pt x="585" y="337"/>
                    <a:pt x="572" y="348"/>
                    <a:pt x="564" y="370"/>
                  </a:cubicBezTo>
                  <a:cubicBezTo>
                    <a:pt x="556" y="392"/>
                    <a:pt x="552" y="430"/>
                    <a:pt x="552" y="483"/>
                  </a:cubicBezTo>
                  <a:cubicBezTo>
                    <a:pt x="552" y="538"/>
                    <a:pt x="556" y="577"/>
                    <a:pt x="563" y="599"/>
                  </a:cubicBezTo>
                  <a:cubicBezTo>
                    <a:pt x="570" y="622"/>
                    <a:pt x="583" y="633"/>
                    <a:pt x="604" y="633"/>
                  </a:cubicBezTo>
                  <a:cubicBezTo>
                    <a:pt x="621" y="633"/>
                    <a:pt x="634" y="622"/>
                    <a:pt x="642" y="599"/>
                  </a:cubicBezTo>
                  <a:cubicBezTo>
                    <a:pt x="649" y="576"/>
                    <a:pt x="653" y="538"/>
                    <a:pt x="653" y="485"/>
                  </a:cubicBezTo>
                  <a:cubicBezTo>
                    <a:pt x="653" y="432"/>
                    <a:pt x="649" y="394"/>
                    <a:pt x="642" y="372"/>
                  </a:cubicBezTo>
                  <a:cubicBezTo>
                    <a:pt x="634" y="349"/>
                    <a:pt x="622" y="338"/>
                    <a:pt x="604" y="337"/>
                  </a:cubicBezTo>
                  <a:close/>
                  <a:moveTo>
                    <a:pt x="807" y="272"/>
                  </a:moveTo>
                  <a:lnTo>
                    <a:pt x="886" y="272"/>
                  </a:lnTo>
                  <a:lnTo>
                    <a:pt x="886" y="321"/>
                  </a:lnTo>
                  <a:cubicBezTo>
                    <a:pt x="899" y="301"/>
                    <a:pt x="911" y="287"/>
                    <a:pt x="925" y="278"/>
                  </a:cubicBezTo>
                  <a:cubicBezTo>
                    <a:pt x="938" y="270"/>
                    <a:pt x="954" y="266"/>
                    <a:pt x="973" y="266"/>
                  </a:cubicBezTo>
                  <a:cubicBezTo>
                    <a:pt x="991" y="266"/>
                    <a:pt x="1007" y="270"/>
                    <a:pt x="1020" y="278"/>
                  </a:cubicBezTo>
                  <a:cubicBezTo>
                    <a:pt x="1034" y="287"/>
                    <a:pt x="1044" y="298"/>
                    <a:pt x="1050" y="313"/>
                  </a:cubicBezTo>
                  <a:cubicBezTo>
                    <a:pt x="1056" y="328"/>
                    <a:pt x="1059" y="355"/>
                    <a:pt x="1059" y="395"/>
                  </a:cubicBezTo>
                  <a:lnTo>
                    <a:pt x="1059" y="698"/>
                  </a:lnTo>
                  <a:lnTo>
                    <a:pt x="980" y="698"/>
                  </a:lnTo>
                  <a:lnTo>
                    <a:pt x="980" y="413"/>
                  </a:lnTo>
                  <a:cubicBezTo>
                    <a:pt x="980" y="389"/>
                    <a:pt x="979" y="372"/>
                    <a:pt x="975" y="362"/>
                  </a:cubicBezTo>
                  <a:cubicBezTo>
                    <a:pt x="967" y="344"/>
                    <a:pt x="954" y="334"/>
                    <a:pt x="935" y="334"/>
                  </a:cubicBezTo>
                  <a:cubicBezTo>
                    <a:pt x="917" y="334"/>
                    <a:pt x="904" y="341"/>
                    <a:pt x="897" y="354"/>
                  </a:cubicBezTo>
                  <a:cubicBezTo>
                    <a:pt x="890" y="367"/>
                    <a:pt x="886" y="390"/>
                    <a:pt x="886" y="423"/>
                  </a:cubicBezTo>
                  <a:lnTo>
                    <a:pt x="886" y="698"/>
                  </a:lnTo>
                  <a:lnTo>
                    <a:pt x="807" y="698"/>
                  </a:lnTo>
                  <a:lnTo>
                    <a:pt x="807" y="272"/>
                  </a:lnTo>
                  <a:close/>
                  <a:moveTo>
                    <a:pt x="1378" y="0"/>
                  </a:moveTo>
                  <a:lnTo>
                    <a:pt x="1378" y="698"/>
                  </a:lnTo>
                  <a:lnTo>
                    <a:pt x="1299" y="698"/>
                  </a:lnTo>
                  <a:lnTo>
                    <a:pt x="1299" y="643"/>
                  </a:lnTo>
                  <a:cubicBezTo>
                    <a:pt x="1288" y="667"/>
                    <a:pt x="1277" y="683"/>
                    <a:pt x="1266" y="692"/>
                  </a:cubicBezTo>
                  <a:cubicBezTo>
                    <a:pt x="1254" y="700"/>
                    <a:pt x="1240" y="705"/>
                    <a:pt x="1221" y="705"/>
                  </a:cubicBezTo>
                  <a:cubicBezTo>
                    <a:pt x="1186" y="705"/>
                    <a:pt x="1160" y="687"/>
                    <a:pt x="1144" y="651"/>
                  </a:cubicBezTo>
                  <a:cubicBezTo>
                    <a:pt x="1128" y="615"/>
                    <a:pt x="1119" y="558"/>
                    <a:pt x="1119" y="480"/>
                  </a:cubicBezTo>
                  <a:cubicBezTo>
                    <a:pt x="1119" y="409"/>
                    <a:pt x="1127" y="356"/>
                    <a:pt x="1142" y="321"/>
                  </a:cubicBezTo>
                  <a:cubicBezTo>
                    <a:pt x="1158" y="284"/>
                    <a:pt x="1185" y="266"/>
                    <a:pt x="1223" y="266"/>
                  </a:cubicBezTo>
                  <a:cubicBezTo>
                    <a:pt x="1241" y="266"/>
                    <a:pt x="1255" y="270"/>
                    <a:pt x="1266" y="278"/>
                  </a:cubicBezTo>
                  <a:cubicBezTo>
                    <a:pt x="1277" y="286"/>
                    <a:pt x="1288" y="300"/>
                    <a:pt x="1299" y="320"/>
                  </a:cubicBezTo>
                  <a:lnTo>
                    <a:pt x="1299" y="0"/>
                  </a:lnTo>
                  <a:lnTo>
                    <a:pt x="1378" y="0"/>
                  </a:lnTo>
                  <a:close/>
                  <a:moveTo>
                    <a:pt x="1252" y="337"/>
                  </a:moveTo>
                  <a:cubicBezTo>
                    <a:pt x="1233" y="337"/>
                    <a:pt x="1220" y="348"/>
                    <a:pt x="1212" y="370"/>
                  </a:cubicBezTo>
                  <a:cubicBezTo>
                    <a:pt x="1204" y="392"/>
                    <a:pt x="1200" y="430"/>
                    <a:pt x="1200" y="483"/>
                  </a:cubicBezTo>
                  <a:cubicBezTo>
                    <a:pt x="1200" y="538"/>
                    <a:pt x="1204" y="577"/>
                    <a:pt x="1211" y="599"/>
                  </a:cubicBezTo>
                  <a:cubicBezTo>
                    <a:pt x="1218" y="622"/>
                    <a:pt x="1232" y="633"/>
                    <a:pt x="1252" y="633"/>
                  </a:cubicBezTo>
                  <a:cubicBezTo>
                    <a:pt x="1269" y="633"/>
                    <a:pt x="1282" y="622"/>
                    <a:pt x="1290" y="599"/>
                  </a:cubicBezTo>
                  <a:cubicBezTo>
                    <a:pt x="1297" y="576"/>
                    <a:pt x="1301" y="538"/>
                    <a:pt x="1301" y="485"/>
                  </a:cubicBezTo>
                  <a:cubicBezTo>
                    <a:pt x="1301" y="432"/>
                    <a:pt x="1297" y="394"/>
                    <a:pt x="1290" y="372"/>
                  </a:cubicBezTo>
                  <a:cubicBezTo>
                    <a:pt x="1282" y="349"/>
                    <a:pt x="1270" y="338"/>
                    <a:pt x="1252" y="337"/>
                  </a:cubicBezTo>
                  <a:close/>
                  <a:moveTo>
                    <a:pt x="1698" y="272"/>
                  </a:moveTo>
                  <a:lnTo>
                    <a:pt x="1698" y="698"/>
                  </a:lnTo>
                  <a:lnTo>
                    <a:pt x="1619" y="698"/>
                  </a:lnTo>
                  <a:lnTo>
                    <a:pt x="1619" y="643"/>
                  </a:lnTo>
                  <a:cubicBezTo>
                    <a:pt x="1608" y="667"/>
                    <a:pt x="1597" y="683"/>
                    <a:pt x="1586" y="692"/>
                  </a:cubicBezTo>
                  <a:cubicBezTo>
                    <a:pt x="1574" y="700"/>
                    <a:pt x="1560" y="705"/>
                    <a:pt x="1541" y="705"/>
                  </a:cubicBezTo>
                  <a:cubicBezTo>
                    <a:pt x="1506" y="705"/>
                    <a:pt x="1480" y="687"/>
                    <a:pt x="1464" y="651"/>
                  </a:cubicBezTo>
                  <a:cubicBezTo>
                    <a:pt x="1447" y="615"/>
                    <a:pt x="1439" y="558"/>
                    <a:pt x="1439" y="480"/>
                  </a:cubicBezTo>
                  <a:cubicBezTo>
                    <a:pt x="1439" y="409"/>
                    <a:pt x="1447" y="356"/>
                    <a:pt x="1462" y="321"/>
                  </a:cubicBezTo>
                  <a:cubicBezTo>
                    <a:pt x="1470" y="304"/>
                    <a:pt x="1480" y="290"/>
                    <a:pt x="1494" y="280"/>
                  </a:cubicBezTo>
                  <a:cubicBezTo>
                    <a:pt x="1508" y="271"/>
                    <a:pt x="1524" y="266"/>
                    <a:pt x="1541" y="266"/>
                  </a:cubicBezTo>
                  <a:cubicBezTo>
                    <a:pt x="1559" y="266"/>
                    <a:pt x="1573" y="270"/>
                    <a:pt x="1585" y="278"/>
                  </a:cubicBezTo>
                  <a:cubicBezTo>
                    <a:pt x="1597" y="287"/>
                    <a:pt x="1609" y="301"/>
                    <a:pt x="1619" y="320"/>
                  </a:cubicBezTo>
                  <a:lnTo>
                    <a:pt x="1619" y="272"/>
                  </a:lnTo>
                  <a:lnTo>
                    <a:pt x="1698" y="272"/>
                  </a:lnTo>
                  <a:close/>
                  <a:moveTo>
                    <a:pt x="1571" y="337"/>
                  </a:moveTo>
                  <a:cubicBezTo>
                    <a:pt x="1552" y="337"/>
                    <a:pt x="1539" y="348"/>
                    <a:pt x="1532" y="370"/>
                  </a:cubicBezTo>
                  <a:cubicBezTo>
                    <a:pt x="1524" y="392"/>
                    <a:pt x="1520" y="430"/>
                    <a:pt x="1520" y="483"/>
                  </a:cubicBezTo>
                  <a:cubicBezTo>
                    <a:pt x="1520" y="538"/>
                    <a:pt x="1523" y="577"/>
                    <a:pt x="1531" y="599"/>
                  </a:cubicBezTo>
                  <a:cubicBezTo>
                    <a:pt x="1538" y="622"/>
                    <a:pt x="1551" y="633"/>
                    <a:pt x="1571" y="633"/>
                  </a:cubicBezTo>
                  <a:cubicBezTo>
                    <a:pt x="1589" y="633"/>
                    <a:pt x="1602" y="622"/>
                    <a:pt x="1609" y="599"/>
                  </a:cubicBezTo>
                  <a:cubicBezTo>
                    <a:pt x="1617" y="576"/>
                    <a:pt x="1621" y="538"/>
                    <a:pt x="1621" y="485"/>
                  </a:cubicBezTo>
                  <a:cubicBezTo>
                    <a:pt x="1621" y="432"/>
                    <a:pt x="1617" y="394"/>
                    <a:pt x="1610" y="372"/>
                  </a:cubicBezTo>
                  <a:cubicBezTo>
                    <a:pt x="1602" y="349"/>
                    <a:pt x="1589" y="338"/>
                    <a:pt x="1571" y="337"/>
                  </a:cubicBezTo>
                  <a:close/>
                  <a:moveTo>
                    <a:pt x="1775" y="272"/>
                  </a:moveTo>
                  <a:lnTo>
                    <a:pt x="1854" y="272"/>
                  </a:lnTo>
                  <a:lnTo>
                    <a:pt x="1854" y="325"/>
                  </a:lnTo>
                  <a:cubicBezTo>
                    <a:pt x="1876" y="285"/>
                    <a:pt x="1907" y="264"/>
                    <a:pt x="1946" y="262"/>
                  </a:cubicBezTo>
                  <a:lnTo>
                    <a:pt x="1946" y="345"/>
                  </a:lnTo>
                  <a:cubicBezTo>
                    <a:pt x="1941" y="344"/>
                    <a:pt x="1936" y="344"/>
                    <a:pt x="1932" y="344"/>
                  </a:cubicBezTo>
                  <a:cubicBezTo>
                    <a:pt x="1906" y="344"/>
                    <a:pt x="1886" y="351"/>
                    <a:pt x="1873" y="364"/>
                  </a:cubicBezTo>
                  <a:cubicBezTo>
                    <a:pt x="1866" y="372"/>
                    <a:pt x="1860" y="382"/>
                    <a:pt x="1858" y="392"/>
                  </a:cubicBezTo>
                  <a:cubicBezTo>
                    <a:pt x="1855" y="403"/>
                    <a:pt x="1854" y="418"/>
                    <a:pt x="1854" y="440"/>
                  </a:cubicBezTo>
                  <a:lnTo>
                    <a:pt x="1854" y="698"/>
                  </a:lnTo>
                  <a:lnTo>
                    <a:pt x="1775" y="698"/>
                  </a:lnTo>
                  <a:lnTo>
                    <a:pt x="1775" y="272"/>
                  </a:lnTo>
                  <a:close/>
                  <a:moveTo>
                    <a:pt x="2234" y="0"/>
                  </a:moveTo>
                  <a:lnTo>
                    <a:pt x="2234" y="698"/>
                  </a:lnTo>
                  <a:lnTo>
                    <a:pt x="2155" y="698"/>
                  </a:lnTo>
                  <a:lnTo>
                    <a:pt x="2155" y="643"/>
                  </a:lnTo>
                  <a:cubicBezTo>
                    <a:pt x="2144" y="667"/>
                    <a:pt x="2133" y="683"/>
                    <a:pt x="2121" y="692"/>
                  </a:cubicBezTo>
                  <a:cubicBezTo>
                    <a:pt x="2110" y="700"/>
                    <a:pt x="2095" y="705"/>
                    <a:pt x="2077" y="705"/>
                  </a:cubicBezTo>
                  <a:cubicBezTo>
                    <a:pt x="2042" y="705"/>
                    <a:pt x="2016" y="687"/>
                    <a:pt x="2000" y="651"/>
                  </a:cubicBezTo>
                  <a:cubicBezTo>
                    <a:pt x="1983" y="615"/>
                    <a:pt x="1975" y="558"/>
                    <a:pt x="1975" y="480"/>
                  </a:cubicBezTo>
                  <a:cubicBezTo>
                    <a:pt x="1975" y="409"/>
                    <a:pt x="1983" y="356"/>
                    <a:pt x="1998" y="321"/>
                  </a:cubicBezTo>
                  <a:cubicBezTo>
                    <a:pt x="2014" y="284"/>
                    <a:pt x="2041" y="266"/>
                    <a:pt x="2079" y="266"/>
                  </a:cubicBezTo>
                  <a:cubicBezTo>
                    <a:pt x="2096" y="266"/>
                    <a:pt x="2110" y="270"/>
                    <a:pt x="2122" y="278"/>
                  </a:cubicBezTo>
                  <a:cubicBezTo>
                    <a:pt x="2133" y="286"/>
                    <a:pt x="2144" y="300"/>
                    <a:pt x="2155" y="320"/>
                  </a:cubicBezTo>
                  <a:lnTo>
                    <a:pt x="2155" y="0"/>
                  </a:lnTo>
                  <a:lnTo>
                    <a:pt x="2234" y="0"/>
                  </a:lnTo>
                  <a:close/>
                  <a:moveTo>
                    <a:pt x="2107" y="337"/>
                  </a:moveTo>
                  <a:cubicBezTo>
                    <a:pt x="2088" y="337"/>
                    <a:pt x="2075" y="348"/>
                    <a:pt x="2068" y="370"/>
                  </a:cubicBezTo>
                  <a:cubicBezTo>
                    <a:pt x="2060" y="392"/>
                    <a:pt x="2056" y="430"/>
                    <a:pt x="2056" y="483"/>
                  </a:cubicBezTo>
                  <a:cubicBezTo>
                    <a:pt x="2056" y="538"/>
                    <a:pt x="2059" y="577"/>
                    <a:pt x="2067" y="599"/>
                  </a:cubicBezTo>
                  <a:cubicBezTo>
                    <a:pt x="2074" y="622"/>
                    <a:pt x="2087" y="633"/>
                    <a:pt x="2107" y="633"/>
                  </a:cubicBezTo>
                  <a:cubicBezTo>
                    <a:pt x="2125" y="633"/>
                    <a:pt x="2138" y="622"/>
                    <a:pt x="2145" y="599"/>
                  </a:cubicBezTo>
                  <a:cubicBezTo>
                    <a:pt x="2153" y="576"/>
                    <a:pt x="2157" y="538"/>
                    <a:pt x="2157" y="485"/>
                  </a:cubicBezTo>
                  <a:cubicBezTo>
                    <a:pt x="2157" y="432"/>
                    <a:pt x="2153" y="394"/>
                    <a:pt x="2146" y="372"/>
                  </a:cubicBezTo>
                  <a:cubicBezTo>
                    <a:pt x="2138" y="349"/>
                    <a:pt x="2125" y="338"/>
                    <a:pt x="2107" y="337"/>
                  </a:cubicBezTo>
                  <a:close/>
                  <a:moveTo>
                    <a:pt x="2476" y="281"/>
                  </a:moveTo>
                  <a:lnTo>
                    <a:pt x="2476" y="354"/>
                  </a:lnTo>
                  <a:cubicBezTo>
                    <a:pt x="2456" y="340"/>
                    <a:pt x="2436" y="333"/>
                    <a:pt x="2415" y="333"/>
                  </a:cubicBezTo>
                  <a:cubicBezTo>
                    <a:pt x="2401" y="333"/>
                    <a:pt x="2389" y="338"/>
                    <a:pt x="2380" y="347"/>
                  </a:cubicBezTo>
                  <a:cubicBezTo>
                    <a:pt x="2370" y="356"/>
                    <a:pt x="2365" y="368"/>
                    <a:pt x="2365" y="381"/>
                  </a:cubicBezTo>
                  <a:cubicBezTo>
                    <a:pt x="2365" y="392"/>
                    <a:pt x="2369" y="403"/>
                    <a:pt x="2377" y="414"/>
                  </a:cubicBezTo>
                  <a:cubicBezTo>
                    <a:pt x="2385" y="424"/>
                    <a:pt x="2400" y="437"/>
                    <a:pt x="2420" y="453"/>
                  </a:cubicBezTo>
                  <a:cubicBezTo>
                    <a:pt x="2450" y="475"/>
                    <a:pt x="2469" y="495"/>
                    <a:pt x="2480" y="513"/>
                  </a:cubicBezTo>
                  <a:cubicBezTo>
                    <a:pt x="2490" y="530"/>
                    <a:pt x="2496" y="552"/>
                    <a:pt x="2496" y="579"/>
                  </a:cubicBezTo>
                  <a:cubicBezTo>
                    <a:pt x="2496" y="613"/>
                    <a:pt x="2486" y="642"/>
                    <a:pt x="2467" y="665"/>
                  </a:cubicBezTo>
                  <a:cubicBezTo>
                    <a:pt x="2445" y="691"/>
                    <a:pt x="2414" y="705"/>
                    <a:pt x="2373" y="705"/>
                  </a:cubicBezTo>
                  <a:cubicBezTo>
                    <a:pt x="2360" y="705"/>
                    <a:pt x="2349" y="703"/>
                    <a:pt x="2340" y="701"/>
                  </a:cubicBezTo>
                  <a:cubicBezTo>
                    <a:pt x="2330" y="698"/>
                    <a:pt x="2318" y="692"/>
                    <a:pt x="2304" y="685"/>
                  </a:cubicBezTo>
                  <a:lnTo>
                    <a:pt x="2304" y="609"/>
                  </a:lnTo>
                  <a:cubicBezTo>
                    <a:pt x="2327" y="625"/>
                    <a:pt x="2349" y="633"/>
                    <a:pt x="2369" y="633"/>
                  </a:cubicBezTo>
                  <a:cubicBezTo>
                    <a:pt x="2386" y="633"/>
                    <a:pt x="2399" y="629"/>
                    <a:pt x="2409" y="619"/>
                  </a:cubicBezTo>
                  <a:cubicBezTo>
                    <a:pt x="2418" y="610"/>
                    <a:pt x="2423" y="597"/>
                    <a:pt x="2423" y="580"/>
                  </a:cubicBezTo>
                  <a:cubicBezTo>
                    <a:pt x="2423" y="567"/>
                    <a:pt x="2420" y="555"/>
                    <a:pt x="2414" y="546"/>
                  </a:cubicBezTo>
                  <a:cubicBezTo>
                    <a:pt x="2407" y="536"/>
                    <a:pt x="2394" y="524"/>
                    <a:pt x="2375" y="509"/>
                  </a:cubicBezTo>
                  <a:cubicBezTo>
                    <a:pt x="2342" y="484"/>
                    <a:pt x="2319" y="462"/>
                    <a:pt x="2308" y="444"/>
                  </a:cubicBezTo>
                  <a:cubicBezTo>
                    <a:pt x="2296" y="426"/>
                    <a:pt x="2290" y="404"/>
                    <a:pt x="2290" y="378"/>
                  </a:cubicBezTo>
                  <a:cubicBezTo>
                    <a:pt x="2290" y="344"/>
                    <a:pt x="2301" y="316"/>
                    <a:pt x="2322" y="294"/>
                  </a:cubicBezTo>
                  <a:cubicBezTo>
                    <a:pt x="2343" y="273"/>
                    <a:pt x="2371" y="262"/>
                    <a:pt x="2405" y="262"/>
                  </a:cubicBezTo>
                  <a:cubicBezTo>
                    <a:pt x="2430" y="262"/>
                    <a:pt x="2453" y="268"/>
                    <a:pt x="2476" y="281"/>
                  </a:cubicBezTo>
                  <a:close/>
                  <a:moveTo>
                    <a:pt x="3020" y="454"/>
                  </a:moveTo>
                  <a:lnTo>
                    <a:pt x="3074" y="498"/>
                  </a:lnTo>
                  <a:lnTo>
                    <a:pt x="3007" y="592"/>
                  </a:lnTo>
                  <a:lnTo>
                    <a:pt x="3074" y="698"/>
                  </a:lnTo>
                  <a:lnTo>
                    <a:pt x="2981" y="698"/>
                  </a:lnTo>
                  <a:lnTo>
                    <a:pt x="2950" y="649"/>
                  </a:lnTo>
                  <a:cubicBezTo>
                    <a:pt x="2919" y="684"/>
                    <a:pt x="2883" y="702"/>
                    <a:pt x="2842" y="702"/>
                  </a:cubicBezTo>
                  <a:cubicBezTo>
                    <a:pt x="2802" y="702"/>
                    <a:pt x="2768" y="686"/>
                    <a:pt x="2739" y="654"/>
                  </a:cubicBezTo>
                  <a:cubicBezTo>
                    <a:pt x="2712" y="624"/>
                    <a:pt x="2699" y="589"/>
                    <a:pt x="2699" y="548"/>
                  </a:cubicBezTo>
                  <a:cubicBezTo>
                    <a:pt x="2699" y="519"/>
                    <a:pt x="2706" y="492"/>
                    <a:pt x="2719" y="467"/>
                  </a:cubicBezTo>
                  <a:cubicBezTo>
                    <a:pt x="2732" y="441"/>
                    <a:pt x="2755" y="412"/>
                    <a:pt x="2787" y="378"/>
                  </a:cubicBezTo>
                  <a:cubicBezTo>
                    <a:pt x="2753" y="325"/>
                    <a:pt x="2736" y="274"/>
                    <a:pt x="2736" y="228"/>
                  </a:cubicBezTo>
                  <a:cubicBezTo>
                    <a:pt x="2736" y="208"/>
                    <a:pt x="2740" y="190"/>
                    <a:pt x="2749" y="173"/>
                  </a:cubicBezTo>
                  <a:cubicBezTo>
                    <a:pt x="2757" y="156"/>
                    <a:pt x="2768" y="142"/>
                    <a:pt x="2782" y="131"/>
                  </a:cubicBezTo>
                  <a:cubicBezTo>
                    <a:pt x="2803" y="115"/>
                    <a:pt x="2829" y="107"/>
                    <a:pt x="2860" y="107"/>
                  </a:cubicBezTo>
                  <a:cubicBezTo>
                    <a:pt x="2899" y="107"/>
                    <a:pt x="2929" y="120"/>
                    <a:pt x="2952" y="145"/>
                  </a:cubicBezTo>
                  <a:cubicBezTo>
                    <a:pt x="2970" y="164"/>
                    <a:pt x="2979" y="190"/>
                    <a:pt x="2979" y="221"/>
                  </a:cubicBezTo>
                  <a:cubicBezTo>
                    <a:pt x="2979" y="249"/>
                    <a:pt x="2972" y="275"/>
                    <a:pt x="2959" y="299"/>
                  </a:cubicBezTo>
                  <a:cubicBezTo>
                    <a:pt x="2946" y="323"/>
                    <a:pt x="2921" y="354"/>
                    <a:pt x="2884" y="390"/>
                  </a:cubicBezTo>
                  <a:lnTo>
                    <a:pt x="2968" y="528"/>
                  </a:lnTo>
                  <a:lnTo>
                    <a:pt x="3020" y="454"/>
                  </a:lnTo>
                  <a:close/>
                  <a:moveTo>
                    <a:pt x="2849" y="327"/>
                  </a:moveTo>
                  <a:cubicBezTo>
                    <a:pt x="2873" y="303"/>
                    <a:pt x="2889" y="284"/>
                    <a:pt x="2897" y="269"/>
                  </a:cubicBezTo>
                  <a:cubicBezTo>
                    <a:pt x="2905" y="254"/>
                    <a:pt x="2910" y="239"/>
                    <a:pt x="2910" y="223"/>
                  </a:cubicBezTo>
                  <a:cubicBezTo>
                    <a:pt x="2910" y="207"/>
                    <a:pt x="2906" y="195"/>
                    <a:pt x="2898" y="185"/>
                  </a:cubicBezTo>
                  <a:cubicBezTo>
                    <a:pt x="2889" y="176"/>
                    <a:pt x="2879" y="171"/>
                    <a:pt x="2865" y="171"/>
                  </a:cubicBezTo>
                  <a:cubicBezTo>
                    <a:pt x="2852" y="171"/>
                    <a:pt x="2842" y="176"/>
                    <a:pt x="2832" y="184"/>
                  </a:cubicBezTo>
                  <a:cubicBezTo>
                    <a:pt x="2820" y="196"/>
                    <a:pt x="2814" y="210"/>
                    <a:pt x="2814" y="226"/>
                  </a:cubicBezTo>
                  <a:cubicBezTo>
                    <a:pt x="2814" y="240"/>
                    <a:pt x="2816" y="251"/>
                    <a:pt x="2819" y="260"/>
                  </a:cubicBezTo>
                  <a:cubicBezTo>
                    <a:pt x="2822" y="269"/>
                    <a:pt x="2832" y="291"/>
                    <a:pt x="2849" y="327"/>
                  </a:cubicBezTo>
                  <a:close/>
                  <a:moveTo>
                    <a:pt x="2827" y="444"/>
                  </a:moveTo>
                  <a:cubicBezTo>
                    <a:pt x="2809" y="463"/>
                    <a:pt x="2797" y="480"/>
                    <a:pt x="2790" y="494"/>
                  </a:cubicBezTo>
                  <a:cubicBezTo>
                    <a:pt x="2784" y="509"/>
                    <a:pt x="2780" y="525"/>
                    <a:pt x="2780" y="542"/>
                  </a:cubicBezTo>
                  <a:cubicBezTo>
                    <a:pt x="2780" y="566"/>
                    <a:pt x="2787" y="587"/>
                    <a:pt x="2801" y="604"/>
                  </a:cubicBezTo>
                  <a:cubicBezTo>
                    <a:pt x="2814" y="621"/>
                    <a:pt x="2831" y="629"/>
                    <a:pt x="2851" y="629"/>
                  </a:cubicBezTo>
                  <a:cubicBezTo>
                    <a:pt x="2873" y="629"/>
                    <a:pt x="2894" y="616"/>
                    <a:pt x="2915" y="590"/>
                  </a:cubicBezTo>
                  <a:lnTo>
                    <a:pt x="2827" y="444"/>
                  </a:lnTo>
                  <a:close/>
                  <a:moveTo>
                    <a:pt x="3239" y="63"/>
                  </a:moveTo>
                  <a:lnTo>
                    <a:pt x="3518" y="63"/>
                  </a:lnTo>
                  <a:lnTo>
                    <a:pt x="3518" y="138"/>
                  </a:lnTo>
                  <a:lnTo>
                    <a:pt x="3422" y="138"/>
                  </a:lnTo>
                  <a:lnTo>
                    <a:pt x="3422" y="698"/>
                  </a:lnTo>
                  <a:lnTo>
                    <a:pt x="3338" y="698"/>
                  </a:lnTo>
                  <a:lnTo>
                    <a:pt x="3338" y="138"/>
                  </a:lnTo>
                  <a:lnTo>
                    <a:pt x="3239" y="138"/>
                  </a:lnTo>
                  <a:lnTo>
                    <a:pt x="3239" y="63"/>
                  </a:lnTo>
                  <a:close/>
                  <a:moveTo>
                    <a:pt x="3688" y="554"/>
                  </a:moveTo>
                  <a:lnTo>
                    <a:pt x="3762" y="554"/>
                  </a:lnTo>
                  <a:cubicBezTo>
                    <a:pt x="3759" y="590"/>
                    <a:pt x="3754" y="618"/>
                    <a:pt x="3744" y="639"/>
                  </a:cubicBezTo>
                  <a:cubicBezTo>
                    <a:pt x="3735" y="659"/>
                    <a:pt x="3721" y="675"/>
                    <a:pt x="3702" y="687"/>
                  </a:cubicBezTo>
                  <a:cubicBezTo>
                    <a:pt x="3683" y="699"/>
                    <a:pt x="3662" y="705"/>
                    <a:pt x="3638" y="705"/>
                  </a:cubicBezTo>
                  <a:cubicBezTo>
                    <a:pt x="3602" y="705"/>
                    <a:pt x="3573" y="692"/>
                    <a:pt x="3551" y="667"/>
                  </a:cubicBezTo>
                  <a:cubicBezTo>
                    <a:pt x="3522" y="635"/>
                    <a:pt x="3508" y="575"/>
                    <a:pt x="3508" y="486"/>
                  </a:cubicBezTo>
                  <a:cubicBezTo>
                    <a:pt x="3508" y="412"/>
                    <a:pt x="3518" y="357"/>
                    <a:pt x="3538" y="320"/>
                  </a:cubicBezTo>
                  <a:cubicBezTo>
                    <a:pt x="3547" y="304"/>
                    <a:pt x="3561" y="290"/>
                    <a:pt x="3579" y="281"/>
                  </a:cubicBezTo>
                  <a:cubicBezTo>
                    <a:pt x="3597" y="271"/>
                    <a:pt x="3616" y="266"/>
                    <a:pt x="3637" y="266"/>
                  </a:cubicBezTo>
                  <a:cubicBezTo>
                    <a:pt x="3698" y="266"/>
                    <a:pt x="3738" y="305"/>
                    <a:pt x="3755" y="385"/>
                  </a:cubicBezTo>
                  <a:cubicBezTo>
                    <a:pt x="3761" y="413"/>
                    <a:pt x="3764" y="451"/>
                    <a:pt x="3764" y="500"/>
                  </a:cubicBezTo>
                  <a:lnTo>
                    <a:pt x="3585" y="500"/>
                  </a:lnTo>
                  <a:cubicBezTo>
                    <a:pt x="3585" y="548"/>
                    <a:pt x="3590" y="583"/>
                    <a:pt x="3599" y="604"/>
                  </a:cubicBezTo>
                  <a:cubicBezTo>
                    <a:pt x="3607" y="625"/>
                    <a:pt x="3621" y="636"/>
                    <a:pt x="3639" y="636"/>
                  </a:cubicBezTo>
                  <a:cubicBezTo>
                    <a:pt x="3671" y="636"/>
                    <a:pt x="3687" y="609"/>
                    <a:pt x="3688" y="554"/>
                  </a:cubicBezTo>
                  <a:close/>
                  <a:moveTo>
                    <a:pt x="3684" y="443"/>
                  </a:moveTo>
                  <a:cubicBezTo>
                    <a:pt x="3681" y="404"/>
                    <a:pt x="3677" y="377"/>
                    <a:pt x="3672" y="363"/>
                  </a:cubicBezTo>
                  <a:cubicBezTo>
                    <a:pt x="3665" y="342"/>
                    <a:pt x="3652" y="332"/>
                    <a:pt x="3635" y="332"/>
                  </a:cubicBezTo>
                  <a:cubicBezTo>
                    <a:pt x="3619" y="332"/>
                    <a:pt x="3607" y="340"/>
                    <a:pt x="3600" y="355"/>
                  </a:cubicBezTo>
                  <a:cubicBezTo>
                    <a:pt x="3593" y="371"/>
                    <a:pt x="3588" y="400"/>
                    <a:pt x="3585" y="443"/>
                  </a:cubicBezTo>
                  <a:lnTo>
                    <a:pt x="3684" y="443"/>
                  </a:lnTo>
                  <a:close/>
                  <a:moveTo>
                    <a:pt x="3996" y="280"/>
                  </a:moveTo>
                  <a:lnTo>
                    <a:pt x="3996" y="361"/>
                  </a:lnTo>
                  <a:cubicBezTo>
                    <a:pt x="3985" y="348"/>
                    <a:pt x="3972" y="341"/>
                    <a:pt x="3957" y="341"/>
                  </a:cubicBezTo>
                  <a:cubicBezTo>
                    <a:pt x="3935" y="341"/>
                    <a:pt x="3918" y="352"/>
                    <a:pt x="3908" y="375"/>
                  </a:cubicBezTo>
                  <a:cubicBezTo>
                    <a:pt x="3897" y="398"/>
                    <a:pt x="3892" y="434"/>
                    <a:pt x="3892" y="482"/>
                  </a:cubicBezTo>
                  <a:cubicBezTo>
                    <a:pt x="3892" y="581"/>
                    <a:pt x="3913" y="630"/>
                    <a:pt x="3956" y="630"/>
                  </a:cubicBezTo>
                  <a:cubicBezTo>
                    <a:pt x="3968" y="630"/>
                    <a:pt x="3981" y="625"/>
                    <a:pt x="3996" y="615"/>
                  </a:cubicBezTo>
                  <a:lnTo>
                    <a:pt x="3996" y="688"/>
                  </a:lnTo>
                  <a:cubicBezTo>
                    <a:pt x="3974" y="699"/>
                    <a:pt x="3953" y="705"/>
                    <a:pt x="3932" y="705"/>
                  </a:cubicBezTo>
                  <a:cubicBezTo>
                    <a:pt x="3848" y="705"/>
                    <a:pt x="3806" y="633"/>
                    <a:pt x="3806" y="489"/>
                  </a:cubicBezTo>
                  <a:cubicBezTo>
                    <a:pt x="3806" y="403"/>
                    <a:pt x="3820" y="342"/>
                    <a:pt x="3847" y="305"/>
                  </a:cubicBezTo>
                  <a:cubicBezTo>
                    <a:pt x="3866" y="279"/>
                    <a:pt x="3895" y="266"/>
                    <a:pt x="3934" y="266"/>
                  </a:cubicBezTo>
                  <a:cubicBezTo>
                    <a:pt x="3954" y="266"/>
                    <a:pt x="3975" y="271"/>
                    <a:pt x="3996" y="280"/>
                  </a:cubicBezTo>
                  <a:close/>
                  <a:moveTo>
                    <a:pt x="4050" y="0"/>
                  </a:moveTo>
                  <a:lnTo>
                    <a:pt x="4129" y="0"/>
                  </a:lnTo>
                  <a:lnTo>
                    <a:pt x="4129" y="321"/>
                  </a:lnTo>
                  <a:cubicBezTo>
                    <a:pt x="4142" y="301"/>
                    <a:pt x="4155" y="287"/>
                    <a:pt x="4168" y="278"/>
                  </a:cubicBezTo>
                  <a:cubicBezTo>
                    <a:pt x="4181" y="270"/>
                    <a:pt x="4197" y="266"/>
                    <a:pt x="4217" y="266"/>
                  </a:cubicBezTo>
                  <a:cubicBezTo>
                    <a:pt x="4235" y="266"/>
                    <a:pt x="4250" y="270"/>
                    <a:pt x="4264" y="278"/>
                  </a:cubicBezTo>
                  <a:cubicBezTo>
                    <a:pt x="4277" y="287"/>
                    <a:pt x="4287" y="298"/>
                    <a:pt x="4293" y="313"/>
                  </a:cubicBezTo>
                  <a:cubicBezTo>
                    <a:pt x="4300" y="328"/>
                    <a:pt x="4303" y="355"/>
                    <a:pt x="4303" y="395"/>
                  </a:cubicBezTo>
                  <a:lnTo>
                    <a:pt x="4303" y="698"/>
                  </a:lnTo>
                  <a:lnTo>
                    <a:pt x="4224" y="698"/>
                  </a:lnTo>
                  <a:lnTo>
                    <a:pt x="4224" y="413"/>
                  </a:lnTo>
                  <a:cubicBezTo>
                    <a:pt x="4224" y="389"/>
                    <a:pt x="4222" y="372"/>
                    <a:pt x="4218" y="362"/>
                  </a:cubicBezTo>
                  <a:cubicBezTo>
                    <a:pt x="4211" y="344"/>
                    <a:pt x="4197" y="334"/>
                    <a:pt x="4178" y="334"/>
                  </a:cubicBezTo>
                  <a:cubicBezTo>
                    <a:pt x="4160" y="334"/>
                    <a:pt x="4148" y="341"/>
                    <a:pt x="4140" y="354"/>
                  </a:cubicBezTo>
                  <a:cubicBezTo>
                    <a:pt x="4133" y="367"/>
                    <a:pt x="4129" y="390"/>
                    <a:pt x="4129" y="423"/>
                  </a:cubicBezTo>
                  <a:lnTo>
                    <a:pt x="4129" y="698"/>
                  </a:lnTo>
                  <a:lnTo>
                    <a:pt x="4050" y="698"/>
                  </a:lnTo>
                  <a:lnTo>
                    <a:pt x="4050" y="0"/>
                  </a:lnTo>
                  <a:close/>
                  <a:moveTo>
                    <a:pt x="4379" y="272"/>
                  </a:moveTo>
                  <a:lnTo>
                    <a:pt x="4458" y="272"/>
                  </a:lnTo>
                  <a:lnTo>
                    <a:pt x="4458" y="321"/>
                  </a:lnTo>
                  <a:cubicBezTo>
                    <a:pt x="4470" y="301"/>
                    <a:pt x="4483" y="287"/>
                    <a:pt x="4496" y="278"/>
                  </a:cubicBezTo>
                  <a:cubicBezTo>
                    <a:pt x="4509" y="270"/>
                    <a:pt x="4526" y="266"/>
                    <a:pt x="4545" y="266"/>
                  </a:cubicBezTo>
                  <a:cubicBezTo>
                    <a:pt x="4563" y="266"/>
                    <a:pt x="4578" y="270"/>
                    <a:pt x="4592" y="278"/>
                  </a:cubicBezTo>
                  <a:cubicBezTo>
                    <a:pt x="4606" y="287"/>
                    <a:pt x="4616" y="298"/>
                    <a:pt x="4622" y="313"/>
                  </a:cubicBezTo>
                  <a:cubicBezTo>
                    <a:pt x="4628" y="328"/>
                    <a:pt x="4631" y="355"/>
                    <a:pt x="4631" y="395"/>
                  </a:cubicBezTo>
                  <a:lnTo>
                    <a:pt x="4631" y="698"/>
                  </a:lnTo>
                  <a:lnTo>
                    <a:pt x="4552" y="698"/>
                  </a:lnTo>
                  <a:lnTo>
                    <a:pt x="4552" y="413"/>
                  </a:lnTo>
                  <a:cubicBezTo>
                    <a:pt x="4552" y="389"/>
                    <a:pt x="4550" y="372"/>
                    <a:pt x="4547" y="362"/>
                  </a:cubicBezTo>
                  <a:cubicBezTo>
                    <a:pt x="4539" y="344"/>
                    <a:pt x="4525" y="334"/>
                    <a:pt x="4506" y="334"/>
                  </a:cubicBezTo>
                  <a:cubicBezTo>
                    <a:pt x="4488" y="334"/>
                    <a:pt x="4476" y="341"/>
                    <a:pt x="4469" y="354"/>
                  </a:cubicBezTo>
                  <a:cubicBezTo>
                    <a:pt x="4461" y="367"/>
                    <a:pt x="4458" y="390"/>
                    <a:pt x="4458" y="423"/>
                  </a:cubicBezTo>
                  <a:lnTo>
                    <a:pt x="4458" y="698"/>
                  </a:lnTo>
                  <a:lnTo>
                    <a:pt x="4379" y="698"/>
                  </a:lnTo>
                  <a:lnTo>
                    <a:pt x="4379" y="272"/>
                  </a:lnTo>
                  <a:close/>
                  <a:moveTo>
                    <a:pt x="4824" y="266"/>
                  </a:moveTo>
                  <a:cubicBezTo>
                    <a:pt x="4871" y="266"/>
                    <a:pt x="4905" y="284"/>
                    <a:pt x="4926" y="319"/>
                  </a:cubicBezTo>
                  <a:cubicBezTo>
                    <a:pt x="4948" y="355"/>
                    <a:pt x="4959" y="412"/>
                    <a:pt x="4959" y="489"/>
                  </a:cubicBezTo>
                  <a:cubicBezTo>
                    <a:pt x="4959" y="633"/>
                    <a:pt x="4914" y="705"/>
                    <a:pt x="4825" y="705"/>
                  </a:cubicBezTo>
                  <a:cubicBezTo>
                    <a:pt x="4779" y="705"/>
                    <a:pt x="4745" y="687"/>
                    <a:pt x="4724" y="651"/>
                  </a:cubicBezTo>
                  <a:cubicBezTo>
                    <a:pt x="4702" y="616"/>
                    <a:pt x="4691" y="560"/>
                    <a:pt x="4691" y="485"/>
                  </a:cubicBezTo>
                  <a:cubicBezTo>
                    <a:pt x="4691" y="411"/>
                    <a:pt x="4701" y="357"/>
                    <a:pt x="4723" y="321"/>
                  </a:cubicBezTo>
                  <a:cubicBezTo>
                    <a:pt x="4744" y="285"/>
                    <a:pt x="4778" y="267"/>
                    <a:pt x="4824" y="266"/>
                  </a:cubicBezTo>
                  <a:close/>
                  <a:moveTo>
                    <a:pt x="4827" y="337"/>
                  </a:moveTo>
                  <a:cubicBezTo>
                    <a:pt x="4808" y="337"/>
                    <a:pt x="4795" y="348"/>
                    <a:pt x="4787" y="370"/>
                  </a:cubicBezTo>
                  <a:cubicBezTo>
                    <a:pt x="4780" y="392"/>
                    <a:pt x="4776" y="430"/>
                    <a:pt x="4776" y="484"/>
                  </a:cubicBezTo>
                  <a:cubicBezTo>
                    <a:pt x="4776" y="539"/>
                    <a:pt x="4780" y="577"/>
                    <a:pt x="4787" y="599"/>
                  </a:cubicBezTo>
                  <a:cubicBezTo>
                    <a:pt x="4795" y="620"/>
                    <a:pt x="4808" y="631"/>
                    <a:pt x="4827" y="631"/>
                  </a:cubicBezTo>
                  <a:cubicBezTo>
                    <a:pt x="4845" y="631"/>
                    <a:pt x="4859" y="621"/>
                    <a:pt x="4866" y="599"/>
                  </a:cubicBezTo>
                  <a:cubicBezTo>
                    <a:pt x="4874" y="577"/>
                    <a:pt x="4878" y="540"/>
                    <a:pt x="4878" y="487"/>
                  </a:cubicBezTo>
                  <a:cubicBezTo>
                    <a:pt x="4878" y="431"/>
                    <a:pt x="4874" y="392"/>
                    <a:pt x="4866" y="370"/>
                  </a:cubicBezTo>
                  <a:cubicBezTo>
                    <a:pt x="4859" y="348"/>
                    <a:pt x="4846" y="337"/>
                    <a:pt x="4827" y="337"/>
                  </a:cubicBezTo>
                  <a:close/>
                  <a:moveTo>
                    <a:pt x="5019" y="0"/>
                  </a:moveTo>
                  <a:lnTo>
                    <a:pt x="5098" y="0"/>
                  </a:lnTo>
                  <a:lnTo>
                    <a:pt x="5098" y="698"/>
                  </a:lnTo>
                  <a:lnTo>
                    <a:pt x="5019" y="698"/>
                  </a:lnTo>
                  <a:lnTo>
                    <a:pt x="5019" y="0"/>
                  </a:lnTo>
                  <a:close/>
                  <a:moveTo>
                    <a:pt x="5292" y="266"/>
                  </a:moveTo>
                  <a:cubicBezTo>
                    <a:pt x="5338" y="266"/>
                    <a:pt x="5372" y="284"/>
                    <a:pt x="5394" y="319"/>
                  </a:cubicBezTo>
                  <a:cubicBezTo>
                    <a:pt x="5415" y="355"/>
                    <a:pt x="5426" y="412"/>
                    <a:pt x="5426" y="489"/>
                  </a:cubicBezTo>
                  <a:cubicBezTo>
                    <a:pt x="5426" y="633"/>
                    <a:pt x="5381" y="705"/>
                    <a:pt x="5292" y="705"/>
                  </a:cubicBezTo>
                  <a:cubicBezTo>
                    <a:pt x="5246" y="705"/>
                    <a:pt x="5213" y="687"/>
                    <a:pt x="5191" y="651"/>
                  </a:cubicBezTo>
                  <a:cubicBezTo>
                    <a:pt x="5169" y="616"/>
                    <a:pt x="5158" y="560"/>
                    <a:pt x="5158" y="485"/>
                  </a:cubicBezTo>
                  <a:cubicBezTo>
                    <a:pt x="5158" y="411"/>
                    <a:pt x="5169" y="357"/>
                    <a:pt x="5190" y="321"/>
                  </a:cubicBezTo>
                  <a:cubicBezTo>
                    <a:pt x="5211" y="285"/>
                    <a:pt x="5245" y="267"/>
                    <a:pt x="5292" y="266"/>
                  </a:cubicBezTo>
                  <a:close/>
                  <a:moveTo>
                    <a:pt x="5294" y="337"/>
                  </a:moveTo>
                  <a:cubicBezTo>
                    <a:pt x="5275" y="337"/>
                    <a:pt x="5262" y="348"/>
                    <a:pt x="5254" y="370"/>
                  </a:cubicBezTo>
                  <a:cubicBezTo>
                    <a:pt x="5247" y="392"/>
                    <a:pt x="5243" y="430"/>
                    <a:pt x="5243" y="484"/>
                  </a:cubicBezTo>
                  <a:cubicBezTo>
                    <a:pt x="5243" y="539"/>
                    <a:pt x="5247" y="577"/>
                    <a:pt x="5254" y="599"/>
                  </a:cubicBezTo>
                  <a:cubicBezTo>
                    <a:pt x="5262" y="620"/>
                    <a:pt x="5275" y="631"/>
                    <a:pt x="5294" y="631"/>
                  </a:cubicBezTo>
                  <a:cubicBezTo>
                    <a:pt x="5313" y="631"/>
                    <a:pt x="5326" y="621"/>
                    <a:pt x="5334" y="599"/>
                  </a:cubicBezTo>
                  <a:cubicBezTo>
                    <a:pt x="5341" y="577"/>
                    <a:pt x="5345" y="540"/>
                    <a:pt x="5345" y="487"/>
                  </a:cubicBezTo>
                  <a:cubicBezTo>
                    <a:pt x="5345" y="431"/>
                    <a:pt x="5341" y="392"/>
                    <a:pt x="5334" y="370"/>
                  </a:cubicBezTo>
                  <a:cubicBezTo>
                    <a:pt x="5326" y="348"/>
                    <a:pt x="5313" y="337"/>
                    <a:pt x="5294" y="337"/>
                  </a:cubicBezTo>
                  <a:close/>
                  <a:moveTo>
                    <a:pt x="5650" y="272"/>
                  </a:moveTo>
                  <a:lnTo>
                    <a:pt x="5730" y="272"/>
                  </a:lnTo>
                  <a:lnTo>
                    <a:pt x="5730" y="712"/>
                  </a:lnTo>
                  <a:cubicBezTo>
                    <a:pt x="5730" y="757"/>
                    <a:pt x="5726" y="789"/>
                    <a:pt x="5719" y="809"/>
                  </a:cubicBezTo>
                  <a:cubicBezTo>
                    <a:pt x="5711" y="831"/>
                    <a:pt x="5697" y="848"/>
                    <a:pt x="5677" y="859"/>
                  </a:cubicBezTo>
                  <a:cubicBezTo>
                    <a:pt x="5654" y="871"/>
                    <a:pt x="5628" y="877"/>
                    <a:pt x="5598" y="877"/>
                  </a:cubicBezTo>
                  <a:cubicBezTo>
                    <a:pt x="5556" y="877"/>
                    <a:pt x="5524" y="864"/>
                    <a:pt x="5503" y="838"/>
                  </a:cubicBezTo>
                  <a:cubicBezTo>
                    <a:pt x="5484" y="816"/>
                    <a:pt x="5475" y="788"/>
                    <a:pt x="5475" y="756"/>
                  </a:cubicBezTo>
                  <a:cubicBezTo>
                    <a:pt x="5475" y="753"/>
                    <a:pt x="5476" y="749"/>
                    <a:pt x="5476" y="743"/>
                  </a:cubicBezTo>
                  <a:lnTo>
                    <a:pt x="5552" y="743"/>
                  </a:lnTo>
                  <a:cubicBezTo>
                    <a:pt x="5552" y="789"/>
                    <a:pt x="5569" y="811"/>
                    <a:pt x="5603" y="811"/>
                  </a:cubicBezTo>
                  <a:cubicBezTo>
                    <a:pt x="5626" y="811"/>
                    <a:pt x="5641" y="801"/>
                    <a:pt x="5646" y="780"/>
                  </a:cubicBezTo>
                  <a:cubicBezTo>
                    <a:pt x="5649" y="769"/>
                    <a:pt x="5650" y="752"/>
                    <a:pt x="5650" y="729"/>
                  </a:cubicBezTo>
                  <a:lnTo>
                    <a:pt x="5650" y="646"/>
                  </a:lnTo>
                  <a:cubicBezTo>
                    <a:pt x="5642" y="665"/>
                    <a:pt x="5634" y="678"/>
                    <a:pt x="5625" y="686"/>
                  </a:cubicBezTo>
                  <a:cubicBezTo>
                    <a:pt x="5610" y="698"/>
                    <a:pt x="5593" y="705"/>
                    <a:pt x="5574" y="705"/>
                  </a:cubicBezTo>
                  <a:cubicBezTo>
                    <a:pt x="5558" y="705"/>
                    <a:pt x="5543" y="701"/>
                    <a:pt x="5529" y="692"/>
                  </a:cubicBezTo>
                  <a:cubicBezTo>
                    <a:pt x="5516" y="684"/>
                    <a:pt x="5505" y="672"/>
                    <a:pt x="5497" y="658"/>
                  </a:cubicBezTo>
                  <a:cubicBezTo>
                    <a:pt x="5479" y="624"/>
                    <a:pt x="5470" y="568"/>
                    <a:pt x="5470" y="491"/>
                  </a:cubicBezTo>
                  <a:cubicBezTo>
                    <a:pt x="5470" y="407"/>
                    <a:pt x="5479" y="347"/>
                    <a:pt x="5497" y="312"/>
                  </a:cubicBezTo>
                  <a:cubicBezTo>
                    <a:pt x="5512" y="281"/>
                    <a:pt x="5538" y="266"/>
                    <a:pt x="5573" y="266"/>
                  </a:cubicBezTo>
                  <a:cubicBezTo>
                    <a:pt x="5590" y="266"/>
                    <a:pt x="5604" y="270"/>
                    <a:pt x="5616" y="278"/>
                  </a:cubicBezTo>
                  <a:cubicBezTo>
                    <a:pt x="5627" y="287"/>
                    <a:pt x="5639" y="301"/>
                    <a:pt x="5650" y="323"/>
                  </a:cubicBezTo>
                  <a:lnTo>
                    <a:pt x="5650" y="272"/>
                  </a:lnTo>
                  <a:close/>
                  <a:moveTo>
                    <a:pt x="5599" y="337"/>
                  </a:moveTo>
                  <a:cubicBezTo>
                    <a:pt x="5582" y="337"/>
                    <a:pt x="5570" y="348"/>
                    <a:pt x="5562" y="371"/>
                  </a:cubicBezTo>
                  <a:cubicBezTo>
                    <a:pt x="5554" y="394"/>
                    <a:pt x="5550" y="430"/>
                    <a:pt x="5550" y="481"/>
                  </a:cubicBezTo>
                  <a:cubicBezTo>
                    <a:pt x="5550" y="536"/>
                    <a:pt x="5554" y="575"/>
                    <a:pt x="5563" y="598"/>
                  </a:cubicBezTo>
                  <a:cubicBezTo>
                    <a:pt x="5571" y="622"/>
                    <a:pt x="5584" y="633"/>
                    <a:pt x="5604" y="633"/>
                  </a:cubicBezTo>
                  <a:cubicBezTo>
                    <a:pt x="5622" y="633"/>
                    <a:pt x="5634" y="623"/>
                    <a:pt x="5641" y="602"/>
                  </a:cubicBezTo>
                  <a:cubicBezTo>
                    <a:pt x="5648" y="581"/>
                    <a:pt x="5651" y="543"/>
                    <a:pt x="5651" y="489"/>
                  </a:cubicBezTo>
                  <a:cubicBezTo>
                    <a:pt x="5651" y="437"/>
                    <a:pt x="5647" y="399"/>
                    <a:pt x="5639" y="374"/>
                  </a:cubicBezTo>
                  <a:cubicBezTo>
                    <a:pt x="5630" y="350"/>
                    <a:pt x="5617" y="337"/>
                    <a:pt x="5599" y="337"/>
                  </a:cubicBezTo>
                  <a:close/>
                  <a:moveTo>
                    <a:pt x="5765" y="272"/>
                  </a:moveTo>
                  <a:lnTo>
                    <a:pt x="5854" y="272"/>
                  </a:lnTo>
                  <a:lnTo>
                    <a:pt x="5917" y="569"/>
                  </a:lnTo>
                  <a:lnTo>
                    <a:pt x="5990" y="272"/>
                  </a:lnTo>
                  <a:lnTo>
                    <a:pt x="6070" y="272"/>
                  </a:lnTo>
                  <a:lnTo>
                    <a:pt x="5896" y="872"/>
                  </a:lnTo>
                  <a:lnTo>
                    <a:pt x="5813" y="872"/>
                  </a:lnTo>
                  <a:lnTo>
                    <a:pt x="5878" y="664"/>
                  </a:lnTo>
                  <a:lnTo>
                    <a:pt x="5765" y="272"/>
                  </a:ln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66" name="Freeform 137"/>
            <p:cNvSpPr>
              <a:spLocks noEditPoints="1"/>
            </p:cNvSpPr>
            <p:nvPr/>
          </p:nvSpPr>
          <p:spPr bwMode="auto">
            <a:xfrm>
              <a:off x="6688138" y="5730875"/>
              <a:ext cx="1057275" cy="188913"/>
            </a:xfrm>
            <a:custGeom>
              <a:avLst/>
              <a:gdLst>
                <a:gd name="T0" fmla="*/ 172 w 4895"/>
                <a:gd name="T1" fmla="*/ 390 h 878"/>
                <a:gd name="T2" fmla="*/ 0 w 4895"/>
                <a:gd name="T3" fmla="*/ 63 h 878"/>
                <a:gd name="T4" fmla="*/ 85 w 4895"/>
                <a:gd name="T5" fmla="*/ 134 h 878"/>
                <a:gd name="T6" fmla="*/ 439 w 4895"/>
                <a:gd name="T7" fmla="*/ 705 h 878"/>
                <a:gd name="T8" fmla="*/ 556 w 4895"/>
                <a:gd name="T9" fmla="*/ 385 h 878"/>
                <a:gd name="T10" fmla="*/ 485 w 4895"/>
                <a:gd name="T11" fmla="*/ 443 h 878"/>
                <a:gd name="T12" fmla="*/ 788 w 4895"/>
                <a:gd name="T13" fmla="*/ 282 h 878"/>
                <a:gd name="T14" fmla="*/ 733 w 4895"/>
                <a:gd name="T15" fmla="*/ 454 h 878"/>
                <a:gd name="T16" fmla="*/ 616 w 4895"/>
                <a:gd name="T17" fmla="*/ 685 h 878"/>
                <a:gd name="T18" fmla="*/ 687 w 4895"/>
                <a:gd name="T19" fmla="*/ 510 h 878"/>
                <a:gd name="T20" fmla="*/ 857 w 4895"/>
                <a:gd name="T21" fmla="*/ 273 h 878"/>
                <a:gd name="T22" fmla="*/ 931 w 4895"/>
                <a:gd name="T23" fmla="*/ 108 h 878"/>
                <a:gd name="T24" fmla="*/ 856 w 4895"/>
                <a:gd name="T25" fmla="*/ 107 h 878"/>
                <a:gd name="T26" fmla="*/ 1143 w 4895"/>
                <a:gd name="T27" fmla="*/ 692 h 878"/>
                <a:gd name="T28" fmla="*/ 1144 w 4895"/>
                <a:gd name="T29" fmla="*/ 278 h 878"/>
                <a:gd name="T30" fmla="*/ 1078 w 4895"/>
                <a:gd name="T31" fmla="*/ 484 h 878"/>
                <a:gd name="T32" fmla="*/ 1129 w 4895"/>
                <a:gd name="T33" fmla="*/ 338 h 878"/>
                <a:gd name="T34" fmla="*/ 1359 w 4895"/>
                <a:gd name="T35" fmla="*/ 668 h 878"/>
                <a:gd name="T36" fmla="*/ 1573 w 4895"/>
                <a:gd name="T37" fmla="*/ 500 h 878"/>
                <a:gd name="T38" fmla="*/ 1481 w 4895"/>
                <a:gd name="T39" fmla="*/ 363 h 878"/>
                <a:gd name="T40" fmla="*/ 1710 w 4895"/>
                <a:gd name="T41" fmla="*/ 273 h 878"/>
                <a:gd name="T42" fmla="*/ 1884 w 4895"/>
                <a:gd name="T43" fmla="*/ 396 h 878"/>
                <a:gd name="T44" fmla="*/ 1721 w 4895"/>
                <a:gd name="T45" fmla="*/ 355 h 878"/>
                <a:gd name="T46" fmla="*/ 2048 w 4895"/>
                <a:gd name="T47" fmla="*/ 154 h 878"/>
                <a:gd name="T48" fmla="*/ 1969 w 4895"/>
                <a:gd name="T49" fmla="*/ 699 h 878"/>
                <a:gd name="T50" fmla="*/ 2133 w 4895"/>
                <a:gd name="T51" fmla="*/ 273 h 878"/>
                <a:gd name="T52" fmla="*/ 2207 w 4895"/>
                <a:gd name="T53" fmla="*/ 108 h 878"/>
                <a:gd name="T54" fmla="*/ 2132 w 4895"/>
                <a:gd name="T55" fmla="*/ 107 h 878"/>
                <a:gd name="T56" fmla="*/ 2420 w 4895"/>
                <a:gd name="T57" fmla="*/ 692 h 878"/>
                <a:gd name="T58" fmla="*/ 2375 w 4895"/>
                <a:gd name="T59" fmla="*/ 266 h 878"/>
                <a:gd name="T60" fmla="*/ 2366 w 4895"/>
                <a:gd name="T61" fmla="*/ 370 h 878"/>
                <a:gd name="T62" fmla="*/ 2444 w 4895"/>
                <a:gd name="T63" fmla="*/ 372 h 878"/>
                <a:gd name="T64" fmla="*/ 2609 w 4895"/>
                <a:gd name="T65" fmla="*/ 0 h 878"/>
                <a:gd name="T66" fmla="*/ 2928 w 4895"/>
                <a:gd name="T67" fmla="*/ 699 h 878"/>
                <a:gd name="T68" fmla="*/ 3189 w 4895"/>
                <a:gd name="T69" fmla="*/ 273 h 878"/>
                <a:gd name="T70" fmla="*/ 3187 w 4895"/>
                <a:gd name="T71" fmla="*/ 183 h 878"/>
                <a:gd name="T72" fmla="*/ 3588 w 4895"/>
                <a:gd name="T73" fmla="*/ 712 h 878"/>
                <a:gd name="T74" fmla="*/ 3334 w 4895"/>
                <a:gd name="T75" fmla="*/ 743 h 878"/>
                <a:gd name="T76" fmla="*/ 3483 w 4895"/>
                <a:gd name="T77" fmla="*/ 686 h 878"/>
                <a:gd name="T78" fmla="*/ 3432 w 4895"/>
                <a:gd name="T79" fmla="*/ 266 h 878"/>
                <a:gd name="T80" fmla="*/ 3409 w 4895"/>
                <a:gd name="T81" fmla="*/ 481 h 878"/>
                <a:gd name="T82" fmla="*/ 3457 w 4895"/>
                <a:gd name="T83" fmla="*/ 338 h 878"/>
                <a:gd name="T84" fmla="*/ 3879 w 4895"/>
                <a:gd name="T85" fmla="*/ 279 h 878"/>
                <a:gd name="T86" fmla="*/ 3833 w 4895"/>
                <a:gd name="T87" fmla="*/ 363 h 878"/>
                <a:gd name="T88" fmla="*/ 3665 w 4895"/>
                <a:gd name="T89" fmla="*/ 0 h 878"/>
                <a:gd name="T90" fmla="*/ 4082 w 4895"/>
                <a:gd name="T91" fmla="*/ 334 h 878"/>
                <a:gd name="T92" fmla="*/ 4003 w 4895"/>
                <a:gd name="T93" fmla="*/ 273 h 878"/>
                <a:gd name="T94" fmla="*/ 4167 w 4895"/>
                <a:gd name="T95" fmla="*/ 273 h 878"/>
                <a:gd name="T96" fmla="*/ 4166 w 4895"/>
                <a:gd name="T97" fmla="*/ 183 h 878"/>
                <a:gd name="T98" fmla="*/ 4402 w 4895"/>
                <a:gd name="T99" fmla="*/ 322 h 878"/>
                <a:gd name="T100" fmla="*/ 4576 w 4895"/>
                <a:gd name="T101" fmla="*/ 699 h 878"/>
                <a:gd name="T102" fmla="*/ 4402 w 4895"/>
                <a:gd name="T103" fmla="*/ 423 h 878"/>
                <a:gd name="T104" fmla="*/ 4895 w 4895"/>
                <a:gd name="T105" fmla="*/ 712 h 878"/>
                <a:gd name="T106" fmla="*/ 4641 w 4895"/>
                <a:gd name="T107" fmla="*/ 743 h 878"/>
                <a:gd name="T108" fmla="*/ 4790 w 4895"/>
                <a:gd name="T109" fmla="*/ 686 h 878"/>
                <a:gd name="T110" fmla="*/ 4738 w 4895"/>
                <a:gd name="T111" fmla="*/ 266 h 878"/>
                <a:gd name="T112" fmla="*/ 4715 w 4895"/>
                <a:gd name="T113" fmla="*/ 481 h 878"/>
                <a:gd name="T114" fmla="*/ 4764 w 4895"/>
                <a:gd name="T115" fmla="*/ 338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95" h="878">
                  <a:moveTo>
                    <a:pt x="0" y="63"/>
                  </a:moveTo>
                  <a:lnTo>
                    <a:pt x="112" y="63"/>
                  </a:lnTo>
                  <a:cubicBezTo>
                    <a:pt x="153" y="63"/>
                    <a:pt x="184" y="71"/>
                    <a:pt x="205" y="87"/>
                  </a:cubicBezTo>
                  <a:cubicBezTo>
                    <a:pt x="241" y="115"/>
                    <a:pt x="259" y="162"/>
                    <a:pt x="259" y="229"/>
                  </a:cubicBezTo>
                  <a:cubicBezTo>
                    <a:pt x="259" y="284"/>
                    <a:pt x="247" y="327"/>
                    <a:pt x="222" y="359"/>
                  </a:cubicBezTo>
                  <a:cubicBezTo>
                    <a:pt x="209" y="375"/>
                    <a:pt x="193" y="385"/>
                    <a:pt x="172" y="390"/>
                  </a:cubicBezTo>
                  <a:lnTo>
                    <a:pt x="288" y="699"/>
                  </a:lnTo>
                  <a:lnTo>
                    <a:pt x="201" y="699"/>
                  </a:lnTo>
                  <a:lnTo>
                    <a:pt x="85" y="388"/>
                  </a:lnTo>
                  <a:lnTo>
                    <a:pt x="85" y="699"/>
                  </a:lnTo>
                  <a:lnTo>
                    <a:pt x="0" y="699"/>
                  </a:lnTo>
                  <a:lnTo>
                    <a:pt x="0" y="63"/>
                  </a:lnTo>
                  <a:close/>
                  <a:moveTo>
                    <a:pt x="85" y="345"/>
                  </a:moveTo>
                  <a:cubicBezTo>
                    <a:pt x="115" y="345"/>
                    <a:pt x="136" y="340"/>
                    <a:pt x="147" y="330"/>
                  </a:cubicBezTo>
                  <a:cubicBezTo>
                    <a:pt x="167" y="314"/>
                    <a:pt x="177" y="285"/>
                    <a:pt x="177" y="244"/>
                  </a:cubicBezTo>
                  <a:cubicBezTo>
                    <a:pt x="177" y="207"/>
                    <a:pt x="171" y="179"/>
                    <a:pt x="159" y="159"/>
                  </a:cubicBezTo>
                  <a:cubicBezTo>
                    <a:pt x="149" y="142"/>
                    <a:pt x="129" y="133"/>
                    <a:pt x="99" y="133"/>
                  </a:cubicBezTo>
                  <a:cubicBezTo>
                    <a:pt x="97" y="134"/>
                    <a:pt x="92" y="134"/>
                    <a:pt x="85" y="134"/>
                  </a:cubicBezTo>
                  <a:lnTo>
                    <a:pt x="85" y="345"/>
                  </a:lnTo>
                  <a:close/>
                  <a:moveTo>
                    <a:pt x="489" y="555"/>
                  </a:moveTo>
                  <a:lnTo>
                    <a:pt x="562" y="555"/>
                  </a:lnTo>
                  <a:cubicBezTo>
                    <a:pt x="560" y="590"/>
                    <a:pt x="555" y="619"/>
                    <a:pt x="545" y="640"/>
                  </a:cubicBezTo>
                  <a:cubicBezTo>
                    <a:pt x="536" y="660"/>
                    <a:pt x="522" y="676"/>
                    <a:pt x="503" y="688"/>
                  </a:cubicBezTo>
                  <a:cubicBezTo>
                    <a:pt x="484" y="699"/>
                    <a:pt x="463" y="705"/>
                    <a:pt x="439" y="705"/>
                  </a:cubicBezTo>
                  <a:cubicBezTo>
                    <a:pt x="403" y="705"/>
                    <a:pt x="373" y="693"/>
                    <a:pt x="351" y="668"/>
                  </a:cubicBezTo>
                  <a:cubicBezTo>
                    <a:pt x="323" y="635"/>
                    <a:pt x="309" y="575"/>
                    <a:pt x="309" y="487"/>
                  </a:cubicBezTo>
                  <a:cubicBezTo>
                    <a:pt x="309" y="412"/>
                    <a:pt x="319" y="357"/>
                    <a:pt x="339" y="321"/>
                  </a:cubicBezTo>
                  <a:cubicBezTo>
                    <a:pt x="348" y="304"/>
                    <a:pt x="362" y="291"/>
                    <a:pt x="380" y="281"/>
                  </a:cubicBezTo>
                  <a:cubicBezTo>
                    <a:pt x="397" y="271"/>
                    <a:pt x="417" y="266"/>
                    <a:pt x="437" y="266"/>
                  </a:cubicBezTo>
                  <a:cubicBezTo>
                    <a:pt x="499" y="266"/>
                    <a:pt x="539" y="306"/>
                    <a:pt x="556" y="385"/>
                  </a:cubicBezTo>
                  <a:cubicBezTo>
                    <a:pt x="562" y="413"/>
                    <a:pt x="565" y="452"/>
                    <a:pt x="565" y="500"/>
                  </a:cubicBezTo>
                  <a:lnTo>
                    <a:pt x="386" y="500"/>
                  </a:lnTo>
                  <a:cubicBezTo>
                    <a:pt x="386" y="549"/>
                    <a:pt x="391" y="583"/>
                    <a:pt x="399" y="605"/>
                  </a:cubicBezTo>
                  <a:cubicBezTo>
                    <a:pt x="408" y="626"/>
                    <a:pt x="421" y="637"/>
                    <a:pt x="440" y="637"/>
                  </a:cubicBezTo>
                  <a:cubicBezTo>
                    <a:pt x="472" y="637"/>
                    <a:pt x="488" y="609"/>
                    <a:pt x="489" y="555"/>
                  </a:cubicBezTo>
                  <a:close/>
                  <a:moveTo>
                    <a:pt x="485" y="443"/>
                  </a:moveTo>
                  <a:cubicBezTo>
                    <a:pt x="482" y="404"/>
                    <a:pt x="478" y="377"/>
                    <a:pt x="473" y="363"/>
                  </a:cubicBezTo>
                  <a:cubicBezTo>
                    <a:pt x="466" y="343"/>
                    <a:pt x="453" y="333"/>
                    <a:pt x="436" y="333"/>
                  </a:cubicBezTo>
                  <a:cubicBezTo>
                    <a:pt x="419" y="333"/>
                    <a:pt x="408" y="341"/>
                    <a:pt x="401" y="356"/>
                  </a:cubicBezTo>
                  <a:cubicBezTo>
                    <a:pt x="394" y="372"/>
                    <a:pt x="389" y="401"/>
                    <a:pt x="386" y="443"/>
                  </a:cubicBezTo>
                  <a:lnTo>
                    <a:pt x="485" y="443"/>
                  </a:lnTo>
                  <a:close/>
                  <a:moveTo>
                    <a:pt x="788" y="282"/>
                  </a:moveTo>
                  <a:lnTo>
                    <a:pt x="788" y="355"/>
                  </a:lnTo>
                  <a:cubicBezTo>
                    <a:pt x="769" y="341"/>
                    <a:pt x="749" y="334"/>
                    <a:pt x="728" y="334"/>
                  </a:cubicBezTo>
                  <a:cubicBezTo>
                    <a:pt x="713" y="334"/>
                    <a:pt x="701" y="338"/>
                    <a:pt x="692" y="347"/>
                  </a:cubicBezTo>
                  <a:cubicBezTo>
                    <a:pt x="682" y="357"/>
                    <a:pt x="677" y="368"/>
                    <a:pt x="677" y="382"/>
                  </a:cubicBezTo>
                  <a:cubicBezTo>
                    <a:pt x="677" y="393"/>
                    <a:pt x="681" y="404"/>
                    <a:pt x="690" y="414"/>
                  </a:cubicBezTo>
                  <a:cubicBezTo>
                    <a:pt x="697" y="425"/>
                    <a:pt x="712" y="438"/>
                    <a:pt x="733" y="454"/>
                  </a:cubicBezTo>
                  <a:cubicBezTo>
                    <a:pt x="762" y="476"/>
                    <a:pt x="782" y="496"/>
                    <a:pt x="792" y="513"/>
                  </a:cubicBezTo>
                  <a:cubicBezTo>
                    <a:pt x="803" y="531"/>
                    <a:pt x="808" y="553"/>
                    <a:pt x="808" y="579"/>
                  </a:cubicBezTo>
                  <a:cubicBezTo>
                    <a:pt x="808" y="613"/>
                    <a:pt x="798" y="642"/>
                    <a:pt x="780" y="665"/>
                  </a:cubicBezTo>
                  <a:cubicBezTo>
                    <a:pt x="758" y="692"/>
                    <a:pt x="726" y="705"/>
                    <a:pt x="686" y="705"/>
                  </a:cubicBezTo>
                  <a:cubicBezTo>
                    <a:pt x="673" y="705"/>
                    <a:pt x="661" y="704"/>
                    <a:pt x="652" y="701"/>
                  </a:cubicBezTo>
                  <a:cubicBezTo>
                    <a:pt x="643" y="698"/>
                    <a:pt x="631" y="693"/>
                    <a:pt x="616" y="685"/>
                  </a:cubicBezTo>
                  <a:lnTo>
                    <a:pt x="616" y="609"/>
                  </a:lnTo>
                  <a:cubicBezTo>
                    <a:pt x="640" y="626"/>
                    <a:pt x="661" y="634"/>
                    <a:pt x="682" y="634"/>
                  </a:cubicBezTo>
                  <a:cubicBezTo>
                    <a:pt x="698" y="634"/>
                    <a:pt x="712" y="629"/>
                    <a:pt x="721" y="620"/>
                  </a:cubicBezTo>
                  <a:cubicBezTo>
                    <a:pt x="731" y="610"/>
                    <a:pt x="736" y="597"/>
                    <a:pt x="736" y="581"/>
                  </a:cubicBezTo>
                  <a:cubicBezTo>
                    <a:pt x="736" y="567"/>
                    <a:pt x="732" y="556"/>
                    <a:pt x="726" y="546"/>
                  </a:cubicBezTo>
                  <a:cubicBezTo>
                    <a:pt x="719" y="537"/>
                    <a:pt x="706" y="525"/>
                    <a:pt x="687" y="510"/>
                  </a:cubicBezTo>
                  <a:cubicBezTo>
                    <a:pt x="654" y="484"/>
                    <a:pt x="632" y="462"/>
                    <a:pt x="620" y="445"/>
                  </a:cubicBezTo>
                  <a:cubicBezTo>
                    <a:pt x="608" y="427"/>
                    <a:pt x="602" y="405"/>
                    <a:pt x="602" y="379"/>
                  </a:cubicBezTo>
                  <a:cubicBezTo>
                    <a:pt x="602" y="344"/>
                    <a:pt x="613" y="316"/>
                    <a:pt x="634" y="295"/>
                  </a:cubicBezTo>
                  <a:cubicBezTo>
                    <a:pt x="655" y="273"/>
                    <a:pt x="683" y="262"/>
                    <a:pt x="717" y="262"/>
                  </a:cubicBezTo>
                  <a:cubicBezTo>
                    <a:pt x="742" y="262"/>
                    <a:pt x="766" y="269"/>
                    <a:pt x="788" y="282"/>
                  </a:cubicBezTo>
                  <a:close/>
                  <a:moveTo>
                    <a:pt x="857" y="273"/>
                  </a:moveTo>
                  <a:lnTo>
                    <a:pt x="936" y="273"/>
                  </a:lnTo>
                  <a:lnTo>
                    <a:pt x="936" y="699"/>
                  </a:lnTo>
                  <a:lnTo>
                    <a:pt x="857" y="699"/>
                  </a:lnTo>
                  <a:lnTo>
                    <a:pt x="857" y="273"/>
                  </a:lnTo>
                  <a:close/>
                  <a:moveTo>
                    <a:pt x="894" y="92"/>
                  </a:moveTo>
                  <a:cubicBezTo>
                    <a:pt x="908" y="92"/>
                    <a:pt x="921" y="97"/>
                    <a:pt x="931" y="108"/>
                  </a:cubicBezTo>
                  <a:cubicBezTo>
                    <a:pt x="942" y="118"/>
                    <a:pt x="947" y="131"/>
                    <a:pt x="947" y="145"/>
                  </a:cubicBezTo>
                  <a:cubicBezTo>
                    <a:pt x="947" y="160"/>
                    <a:pt x="942" y="172"/>
                    <a:pt x="931" y="183"/>
                  </a:cubicBezTo>
                  <a:cubicBezTo>
                    <a:pt x="921" y="193"/>
                    <a:pt x="908" y="198"/>
                    <a:pt x="894" y="198"/>
                  </a:cubicBezTo>
                  <a:cubicBezTo>
                    <a:pt x="879" y="198"/>
                    <a:pt x="866" y="193"/>
                    <a:pt x="856" y="183"/>
                  </a:cubicBezTo>
                  <a:cubicBezTo>
                    <a:pt x="845" y="172"/>
                    <a:pt x="840" y="160"/>
                    <a:pt x="840" y="145"/>
                  </a:cubicBezTo>
                  <a:cubicBezTo>
                    <a:pt x="840" y="130"/>
                    <a:pt x="845" y="117"/>
                    <a:pt x="856" y="107"/>
                  </a:cubicBezTo>
                  <a:cubicBezTo>
                    <a:pt x="866" y="97"/>
                    <a:pt x="879" y="92"/>
                    <a:pt x="894" y="92"/>
                  </a:cubicBezTo>
                  <a:close/>
                  <a:moveTo>
                    <a:pt x="1256" y="0"/>
                  </a:moveTo>
                  <a:lnTo>
                    <a:pt x="1256" y="699"/>
                  </a:lnTo>
                  <a:lnTo>
                    <a:pt x="1177" y="699"/>
                  </a:lnTo>
                  <a:lnTo>
                    <a:pt x="1177" y="644"/>
                  </a:lnTo>
                  <a:cubicBezTo>
                    <a:pt x="1166" y="667"/>
                    <a:pt x="1155" y="683"/>
                    <a:pt x="1143" y="692"/>
                  </a:cubicBezTo>
                  <a:cubicBezTo>
                    <a:pt x="1132" y="701"/>
                    <a:pt x="1117" y="705"/>
                    <a:pt x="1099" y="705"/>
                  </a:cubicBezTo>
                  <a:cubicBezTo>
                    <a:pt x="1064" y="705"/>
                    <a:pt x="1038" y="687"/>
                    <a:pt x="1022" y="651"/>
                  </a:cubicBezTo>
                  <a:cubicBezTo>
                    <a:pt x="1005" y="615"/>
                    <a:pt x="997" y="558"/>
                    <a:pt x="997" y="481"/>
                  </a:cubicBezTo>
                  <a:cubicBezTo>
                    <a:pt x="997" y="409"/>
                    <a:pt x="1005" y="356"/>
                    <a:pt x="1020" y="321"/>
                  </a:cubicBezTo>
                  <a:cubicBezTo>
                    <a:pt x="1036" y="285"/>
                    <a:pt x="1063" y="266"/>
                    <a:pt x="1101" y="266"/>
                  </a:cubicBezTo>
                  <a:cubicBezTo>
                    <a:pt x="1118" y="266"/>
                    <a:pt x="1132" y="270"/>
                    <a:pt x="1144" y="278"/>
                  </a:cubicBezTo>
                  <a:cubicBezTo>
                    <a:pt x="1155" y="286"/>
                    <a:pt x="1166" y="300"/>
                    <a:pt x="1177" y="321"/>
                  </a:cubicBezTo>
                  <a:lnTo>
                    <a:pt x="1177" y="0"/>
                  </a:lnTo>
                  <a:lnTo>
                    <a:pt x="1256" y="0"/>
                  </a:lnTo>
                  <a:close/>
                  <a:moveTo>
                    <a:pt x="1129" y="338"/>
                  </a:moveTo>
                  <a:cubicBezTo>
                    <a:pt x="1111" y="338"/>
                    <a:pt x="1097" y="349"/>
                    <a:pt x="1090" y="370"/>
                  </a:cubicBezTo>
                  <a:cubicBezTo>
                    <a:pt x="1082" y="392"/>
                    <a:pt x="1078" y="430"/>
                    <a:pt x="1078" y="484"/>
                  </a:cubicBezTo>
                  <a:cubicBezTo>
                    <a:pt x="1078" y="538"/>
                    <a:pt x="1082" y="577"/>
                    <a:pt x="1089" y="600"/>
                  </a:cubicBezTo>
                  <a:cubicBezTo>
                    <a:pt x="1096" y="623"/>
                    <a:pt x="1109" y="634"/>
                    <a:pt x="1129" y="634"/>
                  </a:cubicBezTo>
                  <a:cubicBezTo>
                    <a:pt x="1147" y="634"/>
                    <a:pt x="1160" y="622"/>
                    <a:pt x="1167" y="599"/>
                  </a:cubicBezTo>
                  <a:cubicBezTo>
                    <a:pt x="1175" y="577"/>
                    <a:pt x="1179" y="539"/>
                    <a:pt x="1179" y="485"/>
                  </a:cubicBezTo>
                  <a:cubicBezTo>
                    <a:pt x="1179" y="433"/>
                    <a:pt x="1175" y="395"/>
                    <a:pt x="1168" y="372"/>
                  </a:cubicBezTo>
                  <a:cubicBezTo>
                    <a:pt x="1160" y="350"/>
                    <a:pt x="1147" y="338"/>
                    <a:pt x="1129" y="338"/>
                  </a:cubicBezTo>
                  <a:close/>
                  <a:moveTo>
                    <a:pt x="1497" y="555"/>
                  </a:moveTo>
                  <a:lnTo>
                    <a:pt x="1570" y="555"/>
                  </a:lnTo>
                  <a:cubicBezTo>
                    <a:pt x="1568" y="590"/>
                    <a:pt x="1563" y="619"/>
                    <a:pt x="1553" y="640"/>
                  </a:cubicBezTo>
                  <a:cubicBezTo>
                    <a:pt x="1544" y="660"/>
                    <a:pt x="1530" y="676"/>
                    <a:pt x="1511" y="688"/>
                  </a:cubicBezTo>
                  <a:cubicBezTo>
                    <a:pt x="1492" y="699"/>
                    <a:pt x="1471" y="705"/>
                    <a:pt x="1447" y="705"/>
                  </a:cubicBezTo>
                  <a:cubicBezTo>
                    <a:pt x="1411" y="705"/>
                    <a:pt x="1382" y="693"/>
                    <a:pt x="1359" y="668"/>
                  </a:cubicBezTo>
                  <a:cubicBezTo>
                    <a:pt x="1331" y="635"/>
                    <a:pt x="1317" y="575"/>
                    <a:pt x="1317" y="487"/>
                  </a:cubicBezTo>
                  <a:cubicBezTo>
                    <a:pt x="1317" y="412"/>
                    <a:pt x="1327" y="357"/>
                    <a:pt x="1347" y="321"/>
                  </a:cubicBezTo>
                  <a:cubicBezTo>
                    <a:pt x="1356" y="304"/>
                    <a:pt x="1370" y="291"/>
                    <a:pt x="1388" y="281"/>
                  </a:cubicBezTo>
                  <a:cubicBezTo>
                    <a:pt x="1405" y="271"/>
                    <a:pt x="1425" y="266"/>
                    <a:pt x="1445" y="266"/>
                  </a:cubicBezTo>
                  <a:cubicBezTo>
                    <a:pt x="1507" y="266"/>
                    <a:pt x="1547" y="306"/>
                    <a:pt x="1564" y="385"/>
                  </a:cubicBezTo>
                  <a:cubicBezTo>
                    <a:pt x="1570" y="413"/>
                    <a:pt x="1573" y="452"/>
                    <a:pt x="1573" y="500"/>
                  </a:cubicBezTo>
                  <a:lnTo>
                    <a:pt x="1394" y="500"/>
                  </a:lnTo>
                  <a:cubicBezTo>
                    <a:pt x="1394" y="549"/>
                    <a:pt x="1399" y="583"/>
                    <a:pt x="1407" y="605"/>
                  </a:cubicBezTo>
                  <a:cubicBezTo>
                    <a:pt x="1416" y="626"/>
                    <a:pt x="1429" y="637"/>
                    <a:pt x="1448" y="637"/>
                  </a:cubicBezTo>
                  <a:cubicBezTo>
                    <a:pt x="1480" y="637"/>
                    <a:pt x="1496" y="609"/>
                    <a:pt x="1497" y="555"/>
                  </a:cubicBezTo>
                  <a:close/>
                  <a:moveTo>
                    <a:pt x="1493" y="443"/>
                  </a:moveTo>
                  <a:cubicBezTo>
                    <a:pt x="1490" y="404"/>
                    <a:pt x="1486" y="377"/>
                    <a:pt x="1481" y="363"/>
                  </a:cubicBezTo>
                  <a:cubicBezTo>
                    <a:pt x="1474" y="343"/>
                    <a:pt x="1461" y="333"/>
                    <a:pt x="1444" y="333"/>
                  </a:cubicBezTo>
                  <a:cubicBezTo>
                    <a:pt x="1427" y="333"/>
                    <a:pt x="1416" y="341"/>
                    <a:pt x="1409" y="356"/>
                  </a:cubicBezTo>
                  <a:cubicBezTo>
                    <a:pt x="1402" y="372"/>
                    <a:pt x="1397" y="401"/>
                    <a:pt x="1394" y="443"/>
                  </a:cubicBezTo>
                  <a:lnTo>
                    <a:pt x="1493" y="443"/>
                  </a:lnTo>
                  <a:close/>
                  <a:moveTo>
                    <a:pt x="1631" y="273"/>
                  </a:moveTo>
                  <a:lnTo>
                    <a:pt x="1710" y="273"/>
                  </a:lnTo>
                  <a:lnTo>
                    <a:pt x="1710" y="322"/>
                  </a:lnTo>
                  <a:cubicBezTo>
                    <a:pt x="1723" y="301"/>
                    <a:pt x="1735" y="287"/>
                    <a:pt x="1749" y="279"/>
                  </a:cubicBezTo>
                  <a:cubicBezTo>
                    <a:pt x="1762" y="270"/>
                    <a:pt x="1778" y="266"/>
                    <a:pt x="1798" y="266"/>
                  </a:cubicBezTo>
                  <a:cubicBezTo>
                    <a:pt x="1815" y="266"/>
                    <a:pt x="1831" y="270"/>
                    <a:pt x="1845" y="279"/>
                  </a:cubicBezTo>
                  <a:cubicBezTo>
                    <a:pt x="1858" y="287"/>
                    <a:pt x="1868" y="299"/>
                    <a:pt x="1874" y="314"/>
                  </a:cubicBezTo>
                  <a:cubicBezTo>
                    <a:pt x="1880" y="328"/>
                    <a:pt x="1884" y="356"/>
                    <a:pt x="1884" y="396"/>
                  </a:cubicBezTo>
                  <a:lnTo>
                    <a:pt x="1884" y="699"/>
                  </a:lnTo>
                  <a:lnTo>
                    <a:pt x="1805" y="699"/>
                  </a:lnTo>
                  <a:lnTo>
                    <a:pt x="1805" y="414"/>
                  </a:lnTo>
                  <a:cubicBezTo>
                    <a:pt x="1805" y="389"/>
                    <a:pt x="1803" y="372"/>
                    <a:pt x="1799" y="363"/>
                  </a:cubicBezTo>
                  <a:cubicBezTo>
                    <a:pt x="1791" y="344"/>
                    <a:pt x="1778" y="335"/>
                    <a:pt x="1759" y="335"/>
                  </a:cubicBezTo>
                  <a:cubicBezTo>
                    <a:pt x="1741" y="335"/>
                    <a:pt x="1728" y="341"/>
                    <a:pt x="1721" y="355"/>
                  </a:cubicBezTo>
                  <a:cubicBezTo>
                    <a:pt x="1714" y="368"/>
                    <a:pt x="1710" y="391"/>
                    <a:pt x="1710" y="423"/>
                  </a:cubicBezTo>
                  <a:lnTo>
                    <a:pt x="1710" y="699"/>
                  </a:lnTo>
                  <a:lnTo>
                    <a:pt x="1631" y="699"/>
                  </a:lnTo>
                  <a:lnTo>
                    <a:pt x="1631" y="273"/>
                  </a:lnTo>
                  <a:close/>
                  <a:moveTo>
                    <a:pt x="1969" y="154"/>
                  </a:moveTo>
                  <a:lnTo>
                    <a:pt x="2048" y="154"/>
                  </a:lnTo>
                  <a:lnTo>
                    <a:pt x="2048" y="273"/>
                  </a:lnTo>
                  <a:lnTo>
                    <a:pt x="2090" y="273"/>
                  </a:lnTo>
                  <a:lnTo>
                    <a:pt x="2090" y="334"/>
                  </a:lnTo>
                  <a:lnTo>
                    <a:pt x="2048" y="334"/>
                  </a:lnTo>
                  <a:lnTo>
                    <a:pt x="2048" y="699"/>
                  </a:lnTo>
                  <a:lnTo>
                    <a:pt x="1969" y="699"/>
                  </a:lnTo>
                  <a:lnTo>
                    <a:pt x="1969" y="334"/>
                  </a:lnTo>
                  <a:lnTo>
                    <a:pt x="1925" y="334"/>
                  </a:lnTo>
                  <a:lnTo>
                    <a:pt x="1925" y="273"/>
                  </a:lnTo>
                  <a:lnTo>
                    <a:pt x="1969" y="273"/>
                  </a:lnTo>
                  <a:lnTo>
                    <a:pt x="1969" y="154"/>
                  </a:lnTo>
                  <a:close/>
                  <a:moveTo>
                    <a:pt x="2133" y="273"/>
                  </a:moveTo>
                  <a:lnTo>
                    <a:pt x="2212" y="273"/>
                  </a:lnTo>
                  <a:lnTo>
                    <a:pt x="2212" y="699"/>
                  </a:lnTo>
                  <a:lnTo>
                    <a:pt x="2133" y="699"/>
                  </a:lnTo>
                  <a:lnTo>
                    <a:pt x="2133" y="273"/>
                  </a:lnTo>
                  <a:close/>
                  <a:moveTo>
                    <a:pt x="2170" y="92"/>
                  </a:moveTo>
                  <a:cubicBezTo>
                    <a:pt x="2184" y="92"/>
                    <a:pt x="2197" y="97"/>
                    <a:pt x="2207" y="108"/>
                  </a:cubicBezTo>
                  <a:cubicBezTo>
                    <a:pt x="2218" y="118"/>
                    <a:pt x="2223" y="131"/>
                    <a:pt x="2223" y="145"/>
                  </a:cubicBezTo>
                  <a:cubicBezTo>
                    <a:pt x="2223" y="160"/>
                    <a:pt x="2218" y="172"/>
                    <a:pt x="2207" y="183"/>
                  </a:cubicBezTo>
                  <a:cubicBezTo>
                    <a:pt x="2197" y="193"/>
                    <a:pt x="2184" y="198"/>
                    <a:pt x="2170" y="198"/>
                  </a:cubicBezTo>
                  <a:cubicBezTo>
                    <a:pt x="2155" y="198"/>
                    <a:pt x="2142" y="193"/>
                    <a:pt x="2132" y="183"/>
                  </a:cubicBezTo>
                  <a:cubicBezTo>
                    <a:pt x="2121" y="172"/>
                    <a:pt x="2116" y="160"/>
                    <a:pt x="2116" y="145"/>
                  </a:cubicBezTo>
                  <a:cubicBezTo>
                    <a:pt x="2116" y="130"/>
                    <a:pt x="2121" y="117"/>
                    <a:pt x="2132" y="107"/>
                  </a:cubicBezTo>
                  <a:cubicBezTo>
                    <a:pt x="2142" y="97"/>
                    <a:pt x="2155" y="92"/>
                    <a:pt x="2170" y="92"/>
                  </a:cubicBezTo>
                  <a:close/>
                  <a:moveTo>
                    <a:pt x="2532" y="273"/>
                  </a:moveTo>
                  <a:lnTo>
                    <a:pt x="2532" y="699"/>
                  </a:lnTo>
                  <a:lnTo>
                    <a:pt x="2453" y="699"/>
                  </a:lnTo>
                  <a:lnTo>
                    <a:pt x="2453" y="644"/>
                  </a:lnTo>
                  <a:cubicBezTo>
                    <a:pt x="2442" y="667"/>
                    <a:pt x="2431" y="683"/>
                    <a:pt x="2420" y="692"/>
                  </a:cubicBezTo>
                  <a:cubicBezTo>
                    <a:pt x="2408" y="701"/>
                    <a:pt x="2394" y="705"/>
                    <a:pt x="2375" y="705"/>
                  </a:cubicBezTo>
                  <a:cubicBezTo>
                    <a:pt x="2340" y="705"/>
                    <a:pt x="2314" y="687"/>
                    <a:pt x="2298" y="651"/>
                  </a:cubicBezTo>
                  <a:cubicBezTo>
                    <a:pt x="2281" y="615"/>
                    <a:pt x="2273" y="558"/>
                    <a:pt x="2273" y="481"/>
                  </a:cubicBezTo>
                  <a:cubicBezTo>
                    <a:pt x="2273" y="409"/>
                    <a:pt x="2281" y="356"/>
                    <a:pt x="2296" y="321"/>
                  </a:cubicBezTo>
                  <a:cubicBezTo>
                    <a:pt x="2304" y="304"/>
                    <a:pt x="2314" y="291"/>
                    <a:pt x="2328" y="281"/>
                  </a:cubicBezTo>
                  <a:cubicBezTo>
                    <a:pt x="2343" y="271"/>
                    <a:pt x="2358" y="266"/>
                    <a:pt x="2375" y="266"/>
                  </a:cubicBezTo>
                  <a:cubicBezTo>
                    <a:pt x="2393" y="266"/>
                    <a:pt x="2407" y="270"/>
                    <a:pt x="2419" y="279"/>
                  </a:cubicBezTo>
                  <a:cubicBezTo>
                    <a:pt x="2431" y="287"/>
                    <a:pt x="2443" y="301"/>
                    <a:pt x="2453" y="321"/>
                  </a:cubicBezTo>
                  <a:lnTo>
                    <a:pt x="2453" y="273"/>
                  </a:lnTo>
                  <a:lnTo>
                    <a:pt x="2532" y="273"/>
                  </a:lnTo>
                  <a:close/>
                  <a:moveTo>
                    <a:pt x="2405" y="338"/>
                  </a:moveTo>
                  <a:cubicBezTo>
                    <a:pt x="2387" y="338"/>
                    <a:pt x="2373" y="349"/>
                    <a:pt x="2366" y="370"/>
                  </a:cubicBezTo>
                  <a:cubicBezTo>
                    <a:pt x="2358" y="392"/>
                    <a:pt x="2354" y="430"/>
                    <a:pt x="2354" y="484"/>
                  </a:cubicBezTo>
                  <a:cubicBezTo>
                    <a:pt x="2354" y="538"/>
                    <a:pt x="2357" y="577"/>
                    <a:pt x="2365" y="600"/>
                  </a:cubicBezTo>
                  <a:cubicBezTo>
                    <a:pt x="2372" y="623"/>
                    <a:pt x="2385" y="634"/>
                    <a:pt x="2405" y="634"/>
                  </a:cubicBezTo>
                  <a:cubicBezTo>
                    <a:pt x="2423" y="634"/>
                    <a:pt x="2436" y="622"/>
                    <a:pt x="2443" y="599"/>
                  </a:cubicBezTo>
                  <a:cubicBezTo>
                    <a:pt x="2451" y="577"/>
                    <a:pt x="2455" y="539"/>
                    <a:pt x="2455" y="485"/>
                  </a:cubicBezTo>
                  <a:cubicBezTo>
                    <a:pt x="2455" y="433"/>
                    <a:pt x="2451" y="395"/>
                    <a:pt x="2444" y="372"/>
                  </a:cubicBezTo>
                  <a:cubicBezTo>
                    <a:pt x="2436" y="350"/>
                    <a:pt x="2423" y="338"/>
                    <a:pt x="2405" y="338"/>
                  </a:cubicBezTo>
                  <a:close/>
                  <a:moveTo>
                    <a:pt x="2609" y="0"/>
                  </a:moveTo>
                  <a:lnTo>
                    <a:pt x="2688" y="0"/>
                  </a:lnTo>
                  <a:lnTo>
                    <a:pt x="2688" y="699"/>
                  </a:lnTo>
                  <a:lnTo>
                    <a:pt x="2609" y="699"/>
                  </a:lnTo>
                  <a:lnTo>
                    <a:pt x="2609" y="0"/>
                  </a:lnTo>
                  <a:close/>
                  <a:moveTo>
                    <a:pt x="2928" y="63"/>
                  </a:moveTo>
                  <a:lnTo>
                    <a:pt x="3012" y="63"/>
                  </a:lnTo>
                  <a:lnTo>
                    <a:pt x="3012" y="626"/>
                  </a:lnTo>
                  <a:lnTo>
                    <a:pt x="3153" y="626"/>
                  </a:lnTo>
                  <a:lnTo>
                    <a:pt x="3153" y="699"/>
                  </a:lnTo>
                  <a:lnTo>
                    <a:pt x="2928" y="699"/>
                  </a:lnTo>
                  <a:lnTo>
                    <a:pt x="2928" y="63"/>
                  </a:lnTo>
                  <a:close/>
                  <a:moveTo>
                    <a:pt x="3189" y="273"/>
                  </a:moveTo>
                  <a:lnTo>
                    <a:pt x="3268" y="273"/>
                  </a:lnTo>
                  <a:lnTo>
                    <a:pt x="3268" y="699"/>
                  </a:lnTo>
                  <a:lnTo>
                    <a:pt x="3189" y="699"/>
                  </a:lnTo>
                  <a:lnTo>
                    <a:pt x="3189" y="273"/>
                  </a:lnTo>
                  <a:close/>
                  <a:moveTo>
                    <a:pt x="3226" y="92"/>
                  </a:moveTo>
                  <a:cubicBezTo>
                    <a:pt x="3240" y="92"/>
                    <a:pt x="3253" y="97"/>
                    <a:pt x="3263" y="108"/>
                  </a:cubicBezTo>
                  <a:cubicBezTo>
                    <a:pt x="3273" y="118"/>
                    <a:pt x="3279" y="131"/>
                    <a:pt x="3279" y="145"/>
                  </a:cubicBezTo>
                  <a:cubicBezTo>
                    <a:pt x="3279" y="160"/>
                    <a:pt x="3273" y="172"/>
                    <a:pt x="3263" y="183"/>
                  </a:cubicBezTo>
                  <a:cubicBezTo>
                    <a:pt x="3253" y="193"/>
                    <a:pt x="3240" y="198"/>
                    <a:pt x="3226" y="198"/>
                  </a:cubicBezTo>
                  <a:cubicBezTo>
                    <a:pt x="3211" y="198"/>
                    <a:pt x="3198" y="193"/>
                    <a:pt x="3187" y="183"/>
                  </a:cubicBezTo>
                  <a:cubicBezTo>
                    <a:pt x="3177" y="172"/>
                    <a:pt x="3172" y="160"/>
                    <a:pt x="3172" y="145"/>
                  </a:cubicBezTo>
                  <a:cubicBezTo>
                    <a:pt x="3172" y="130"/>
                    <a:pt x="3177" y="117"/>
                    <a:pt x="3188" y="107"/>
                  </a:cubicBezTo>
                  <a:cubicBezTo>
                    <a:pt x="3198" y="97"/>
                    <a:pt x="3211" y="92"/>
                    <a:pt x="3226" y="92"/>
                  </a:cubicBezTo>
                  <a:close/>
                  <a:moveTo>
                    <a:pt x="3509" y="273"/>
                  </a:moveTo>
                  <a:lnTo>
                    <a:pt x="3588" y="273"/>
                  </a:lnTo>
                  <a:lnTo>
                    <a:pt x="3588" y="712"/>
                  </a:lnTo>
                  <a:cubicBezTo>
                    <a:pt x="3588" y="758"/>
                    <a:pt x="3584" y="790"/>
                    <a:pt x="3578" y="809"/>
                  </a:cubicBezTo>
                  <a:cubicBezTo>
                    <a:pt x="3570" y="832"/>
                    <a:pt x="3556" y="849"/>
                    <a:pt x="3535" y="860"/>
                  </a:cubicBezTo>
                  <a:cubicBezTo>
                    <a:pt x="3513" y="872"/>
                    <a:pt x="3486" y="878"/>
                    <a:pt x="3457" y="878"/>
                  </a:cubicBezTo>
                  <a:cubicBezTo>
                    <a:pt x="3414" y="878"/>
                    <a:pt x="3382" y="865"/>
                    <a:pt x="3361" y="839"/>
                  </a:cubicBezTo>
                  <a:cubicBezTo>
                    <a:pt x="3343" y="816"/>
                    <a:pt x="3334" y="789"/>
                    <a:pt x="3334" y="757"/>
                  </a:cubicBezTo>
                  <a:cubicBezTo>
                    <a:pt x="3334" y="754"/>
                    <a:pt x="3334" y="749"/>
                    <a:pt x="3334" y="743"/>
                  </a:cubicBezTo>
                  <a:lnTo>
                    <a:pt x="3410" y="743"/>
                  </a:lnTo>
                  <a:cubicBezTo>
                    <a:pt x="3411" y="789"/>
                    <a:pt x="3427" y="812"/>
                    <a:pt x="3461" y="812"/>
                  </a:cubicBezTo>
                  <a:cubicBezTo>
                    <a:pt x="3485" y="812"/>
                    <a:pt x="3499" y="801"/>
                    <a:pt x="3505" y="780"/>
                  </a:cubicBezTo>
                  <a:cubicBezTo>
                    <a:pt x="3507" y="770"/>
                    <a:pt x="3509" y="752"/>
                    <a:pt x="3509" y="729"/>
                  </a:cubicBezTo>
                  <a:lnTo>
                    <a:pt x="3509" y="646"/>
                  </a:lnTo>
                  <a:cubicBezTo>
                    <a:pt x="3501" y="665"/>
                    <a:pt x="3492" y="679"/>
                    <a:pt x="3483" y="686"/>
                  </a:cubicBezTo>
                  <a:cubicBezTo>
                    <a:pt x="3468" y="699"/>
                    <a:pt x="3451" y="705"/>
                    <a:pt x="3432" y="705"/>
                  </a:cubicBezTo>
                  <a:cubicBezTo>
                    <a:pt x="3416" y="705"/>
                    <a:pt x="3402" y="701"/>
                    <a:pt x="3388" y="693"/>
                  </a:cubicBezTo>
                  <a:cubicBezTo>
                    <a:pt x="3374" y="684"/>
                    <a:pt x="3363" y="673"/>
                    <a:pt x="3356" y="659"/>
                  </a:cubicBezTo>
                  <a:cubicBezTo>
                    <a:pt x="3337" y="624"/>
                    <a:pt x="3328" y="568"/>
                    <a:pt x="3328" y="491"/>
                  </a:cubicBezTo>
                  <a:cubicBezTo>
                    <a:pt x="3328" y="407"/>
                    <a:pt x="3337" y="348"/>
                    <a:pt x="3355" y="313"/>
                  </a:cubicBezTo>
                  <a:cubicBezTo>
                    <a:pt x="3371" y="282"/>
                    <a:pt x="3396" y="266"/>
                    <a:pt x="3432" y="266"/>
                  </a:cubicBezTo>
                  <a:cubicBezTo>
                    <a:pt x="3449" y="266"/>
                    <a:pt x="3463" y="270"/>
                    <a:pt x="3474" y="279"/>
                  </a:cubicBezTo>
                  <a:cubicBezTo>
                    <a:pt x="3486" y="287"/>
                    <a:pt x="3497" y="302"/>
                    <a:pt x="3509" y="324"/>
                  </a:cubicBezTo>
                  <a:lnTo>
                    <a:pt x="3509" y="273"/>
                  </a:lnTo>
                  <a:close/>
                  <a:moveTo>
                    <a:pt x="3457" y="338"/>
                  </a:moveTo>
                  <a:cubicBezTo>
                    <a:pt x="3440" y="338"/>
                    <a:pt x="3428" y="349"/>
                    <a:pt x="3420" y="372"/>
                  </a:cubicBezTo>
                  <a:cubicBezTo>
                    <a:pt x="3413" y="394"/>
                    <a:pt x="3409" y="431"/>
                    <a:pt x="3409" y="481"/>
                  </a:cubicBezTo>
                  <a:cubicBezTo>
                    <a:pt x="3409" y="536"/>
                    <a:pt x="3413" y="576"/>
                    <a:pt x="3421" y="599"/>
                  </a:cubicBezTo>
                  <a:cubicBezTo>
                    <a:pt x="3429" y="622"/>
                    <a:pt x="3443" y="634"/>
                    <a:pt x="3462" y="634"/>
                  </a:cubicBezTo>
                  <a:cubicBezTo>
                    <a:pt x="3480" y="634"/>
                    <a:pt x="3493" y="623"/>
                    <a:pt x="3500" y="603"/>
                  </a:cubicBezTo>
                  <a:cubicBezTo>
                    <a:pt x="3507" y="582"/>
                    <a:pt x="3510" y="544"/>
                    <a:pt x="3510" y="490"/>
                  </a:cubicBezTo>
                  <a:cubicBezTo>
                    <a:pt x="3510" y="438"/>
                    <a:pt x="3506" y="399"/>
                    <a:pt x="3497" y="375"/>
                  </a:cubicBezTo>
                  <a:cubicBezTo>
                    <a:pt x="3489" y="350"/>
                    <a:pt x="3476" y="338"/>
                    <a:pt x="3457" y="338"/>
                  </a:cubicBezTo>
                  <a:close/>
                  <a:moveTo>
                    <a:pt x="3665" y="0"/>
                  </a:moveTo>
                  <a:lnTo>
                    <a:pt x="3744" y="0"/>
                  </a:lnTo>
                  <a:lnTo>
                    <a:pt x="3744" y="322"/>
                  </a:lnTo>
                  <a:cubicBezTo>
                    <a:pt x="3757" y="301"/>
                    <a:pt x="3770" y="287"/>
                    <a:pt x="3783" y="279"/>
                  </a:cubicBezTo>
                  <a:cubicBezTo>
                    <a:pt x="3796" y="270"/>
                    <a:pt x="3812" y="266"/>
                    <a:pt x="3832" y="266"/>
                  </a:cubicBezTo>
                  <a:cubicBezTo>
                    <a:pt x="3849" y="266"/>
                    <a:pt x="3865" y="270"/>
                    <a:pt x="3879" y="279"/>
                  </a:cubicBezTo>
                  <a:cubicBezTo>
                    <a:pt x="3892" y="287"/>
                    <a:pt x="3902" y="299"/>
                    <a:pt x="3908" y="314"/>
                  </a:cubicBezTo>
                  <a:cubicBezTo>
                    <a:pt x="3914" y="328"/>
                    <a:pt x="3918" y="356"/>
                    <a:pt x="3918" y="396"/>
                  </a:cubicBezTo>
                  <a:lnTo>
                    <a:pt x="3918" y="699"/>
                  </a:lnTo>
                  <a:lnTo>
                    <a:pt x="3839" y="699"/>
                  </a:lnTo>
                  <a:lnTo>
                    <a:pt x="3839" y="414"/>
                  </a:lnTo>
                  <a:cubicBezTo>
                    <a:pt x="3839" y="389"/>
                    <a:pt x="3837" y="372"/>
                    <a:pt x="3833" y="363"/>
                  </a:cubicBezTo>
                  <a:cubicBezTo>
                    <a:pt x="3825" y="344"/>
                    <a:pt x="3812" y="335"/>
                    <a:pt x="3793" y="335"/>
                  </a:cubicBezTo>
                  <a:cubicBezTo>
                    <a:pt x="3775" y="335"/>
                    <a:pt x="3762" y="341"/>
                    <a:pt x="3755" y="355"/>
                  </a:cubicBezTo>
                  <a:cubicBezTo>
                    <a:pt x="3748" y="368"/>
                    <a:pt x="3744" y="391"/>
                    <a:pt x="3744" y="423"/>
                  </a:cubicBezTo>
                  <a:lnTo>
                    <a:pt x="3744" y="699"/>
                  </a:lnTo>
                  <a:lnTo>
                    <a:pt x="3665" y="699"/>
                  </a:lnTo>
                  <a:lnTo>
                    <a:pt x="3665" y="0"/>
                  </a:lnTo>
                  <a:close/>
                  <a:moveTo>
                    <a:pt x="4003" y="154"/>
                  </a:moveTo>
                  <a:lnTo>
                    <a:pt x="4082" y="154"/>
                  </a:lnTo>
                  <a:lnTo>
                    <a:pt x="4082" y="273"/>
                  </a:lnTo>
                  <a:lnTo>
                    <a:pt x="4124" y="273"/>
                  </a:lnTo>
                  <a:lnTo>
                    <a:pt x="4124" y="334"/>
                  </a:lnTo>
                  <a:lnTo>
                    <a:pt x="4082" y="334"/>
                  </a:lnTo>
                  <a:lnTo>
                    <a:pt x="4082" y="699"/>
                  </a:lnTo>
                  <a:lnTo>
                    <a:pt x="4003" y="699"/>
                  </a:lnTo>
                  <a:lnTo>
                    <a:pt x="4003" y="334"/>
                  </a:lnTo>
                  <a:lnTo>
                    <a:pt x="3959" y="334"/>
                  </a:lnTo>
                  <a:lnTo>
                    <a:pt x="3959" y="273"/>
                  </a:lnTo>
                  <a:lnTo>
                    <a:pt x="4003" y="273"/>
                  </a:lnTo>
                  <a:lnTo>
                    <a:pt x="4003" y="154"/>
                  </a:lnTo>
                  <a:close/>
                  <a:moveTo>
                    <a:pt x="4167" y="273"/>
                  </a:moveTo>
                  <a:lnTo>
                    <a:pt x="4246" y="273"/>
                  </a:lnTo>
                  <a:lnTo>
                    <a:pt x="4246" y="699"/>
                  </a:lnTo>
                  <a:lnTo>
                    <a:pt x="4167" y="699"/>
                  </a:lnTo>
                  <a:lnTo>
                    <a:pt x="4167" y="273"/>
                  </a:lnTo>
                  <a:close/>
                  <a:moveTo>
                    <a:pt x="4204" y="92"/>
                  </a:moveTo>
                  <a:cubicBezTo>
                    <a:pt x="4218" y="92"/>
                    <a:pt x="4231" y="97"/>
                    <a:pt x="4241" y="108"/>
                  </a:cubicBezTo>
                  <a:cubicBezTo>
                    <a:pt x="4252" y="118"/>
                    <a:pt x="4257" y="131"/>
                    <a:pt x="4257" y="145"/>
                  </a:cubicBezTo>
                  <a:cubicBezTo>
                    <a:pt x="4257" y="160"/>
                    <a:pt x="4252" y="172"/>
                    <a:pt x="4241" y="183"/>
                  </a:cubicBezTo>
                  <a:cubicBezTo>
                    <a:pt x="4231" y="193"/>
                    <a:pt x="4218" y="198"/>
                    <a:pt x="4204" y="198"/>
                  </a:cubicBezTo>
                  <a:cubicBezTo>
                    <a:pt x="4189" y="198"/>
                    <a:pt x="4176" y="193"/>
                    <a:pt x="4166" y="183"/>
                  </a:cubicBezTo>
                  <a:cubicBezTo>
                    <a:pt x="4155" y="172"/>
                    <a:pt x="4150" y="160"/>
                    <a:pt x="4150" y="145"/>
                  </a:cubicBezTo>
                  <a:cubicBezTo>
                    <a:pt x="4150" y="130"/>
                    <a:pt x="4155" y="117"/>
                    <a:pt x="4166" y="107"/>
                  </a:cubicBezTo>
                  <a:cubicBezTo>
                    <a:pt x="4176" y="97"/>
                    <a:pt x="4189" y="92"/>
                    <a:pt x="4204" y="92"/>
                  </a:cubicBezTo>
                  <a:close/>
                  <a:moveTo>
                    <a:pt x="4323" y="273"/>
                  </a:moveTo>
                  <a:lnTo>
                    <a:pt x="4402" y="273"/>
                  </a:lnTo>
                  <a:lnTo>
                    <a:pt x="4402" y="322"/>
                  </a:lnTo>
                  <a:cubicBezTo>
                    <a:pt x="4415" y="301"/>
                    <a:pt x="4428" y="287"/>
                    <a:pt x="4441" y="279"/>
                  </a:cubicBezTo>
                  <a:cubicBezTo>
                    <a:pt x="4454" y="270"/>
                    <a:pt x="4470" y="266"/>
                    <a:pt x="4490" y="266"/>
                  </a:cubicBezTo>
                  <a:cubicBezTo>
                    <a:pt x="4507" y="266"/>
                    <a:pt x="4523" y="270"/>
                    <a:pt x="4537" y="279"/>
                  </a:cubicBezTo>
                  <a:cubicBezTo>
                    <a:pt x="4550" y="287"/>
                    <a:pt x="4560" y="299"/>
                    <a:pt x="4566" y="314"/>
                  </a:cubicBezTo>
                  <a:cubicBezTo>
                    <a:pt x="4572" y="328"/>
                    <a:pt x="4576" y="356"/>
                    <a:pt x="4576" y="396"/>
                  </a:cubicBezTo>
                  <a:lnTo>
                    <a:pt x="4576" y="699"/>
                  </a:lnTo>
                  <a:lnTo>
                    <a:pt x="4497" y="699"/>
                  </a:lnTo>
                  <a:lnTo>
                    <a:pt x="4497" y="414"/>
                  </a:lnTo>
                  <a:cubicBezTo>
                    <a:pt x="4497" y="389"/>
                    <a:pt x="4495" y="372"/>
                    <a:pt x="4491" y="363"/>
                  </a:cubicBezTo>
                  <a:cubicBezTo>
                    <a:pt x="4483" y="344"/>
                    <a:pt x="4470" y="335"/>
                    <a:pt x="4451" y="335"/>
                  </a:cubicBezTo>
                  <a:cubicBezTo>
                    <a:pt x="4433" y="335"/>
                    <a:pt x="4420" y="341"/>
                    <a:pt x="4413" y="355"/>
                  </a:cubicBezTo>
                  <a:cubicBezTo>
                    <a:pt x="4406" y="368"/>
                    <a:pt x="4402" y="391"/>
                    <a:pt x="4402" y="423"/>
                  </a:cubicBezTo>
                  <a:lnTo>
                    <a:pt x="4402" y="699"/>
                  </a:lnTo>
                  <a:lnTo>
                    <a:pt x="4323" y="699"/>
                  </a:lnTo>
                  <a:lnTo>
                    <a:pt x="4323" y="273"/>
                  </a:lnTo>
                  <a:close/>
                  <a:moveTo>
                    <a:pt x="4815" y="273"/>
                  </a:moveTo>
                  <a:lnTo>
                    <a:pt x="4895" y="273"/>
                  </a:lnTo>
                  <a:lnTo>
                    <a:pt x="4895" y="712"/>
                  </a:lnTo>
                  <a:cubicBezTo>
                    <a:pt x="4895" y="758"/>
                    <a:pt x="4891" y="790"/>
                    <a:pt x="4884" y="809"/>
                  </a:cubicBezTo>
                  <a:cubicBezTo>
                    <a:pt x="4876" y="832"/>
                    <a:pt x="4862" y="849"/>
                    <a:pt x="4842" y="860"/>
                  </a:cubicBezTo>
                  <a:cubicBezTo>
                    <a:pt x="4819" y="872"/>
                    <a:pt x="4793" y="878"/>
                    <a:pt x="4763" y="878"/>
                  </a:cubicBezTo>
                  <a:cubicBezTo>
                    <a:pt x="4721" y="878"/>
                    <a:pt x="4689" y="865"/>
                    <a:pt x="4668" y="839"/>
                  </a:cubicBezTo>
                  <a:cubicBezTo>
                    <a:pt x="4649" y="816"/>
                    <a:pt x="4640" y="789"/>
                    <a:pt x="4640" y="757"/>
                  </a:cubicBezTo>
                  <a:cubicBezTo>
                    <a:pt x="4640" y="754"/>
                    <a:pt x="4641" y="749"/>
                    <a:pt x="4641" y="743"/>
                  </a:cubicBezTo>
                  <a:lnTo>
                    <a:pt x="4717" y="743"/>
                  </a:lnTo>
                  <a:cubicBezTo>
                    <a:pt x="4717" y="789"/>
                    <a:pt x="4734" y="812"/>
                    <a:pt x="4768" y="812"/>
                  </a:cubicBezTo>
                  <a:cubicBezTo>
                    <a:pt x="4791" y="812"/>
                    <a:pt x="4806" y="801"/>
                    <a:pt x="4811" y="780"/>
                  </a:cubicBezTo>
                  <a:cubicBezTo>
                    <a:pt x="4814" y="770"/>
                    <a:pt x="4815" y="752"/>
                    <a:pt x="4815" y="729"/>
                  </a:cubicBezTo>
                  <a:lnTo>
                    <a:pt x="4815" y="646"/>
                  </a:lnTo>
                  <a:cubicBezTo>
                    <a:pt x="4807" y="665"/>
                    <a:pt x="4799" y="679"/>
                    <a:pt x="4790" y="686"/>
                  </a:cubicBezTo>
                  <a:cubicBezTo>
                    <a:pt x="4775" y="699"/>
                    <a:pt x="4758" y="705"/>
                    <a:pt x="4739" y="705"/>
                  </a:cubicBezTo>
                  <a:cubicBezTo>
                    <a:pt x="4723" y="705"/>
                    <a:pt x="4708" y="701"/>
                    <a:pt x="4694" y="693"/>
                  </a:cubicBezTo>
                  <a:cubicBezTo>
                    <a:pt x="4681" y="684"/>
                    <a:pt x="4670" y="673"/>
                    <a:pt x="4662" y="659"/>
                  </a:cubicBezTo>
                  <a:cubicBezTo>
                    <a:pt x="4644" y="624"/>
                    <a:pt x="4635" y="568"/>
                    <a:pt x="4635" y="491"/>
                  </a:cubicBezTo>
                  <a:cubicBezTo>
                    <a:pt x="4635" y="407"/>
                    <a:pt x="4644" y="348"/>
                    <a:pt x="4661" y="313"/>
                  </a:cubicBezTo>
                  <a:cubicBezTo>
                    <a:pt x="4677" y="282"/>
                    <a:pt x="4703" y="266"/>
                    <a:pt x="4738" y="266"/>
                  </a:cubicBezTo>
                  <a:cubicBezTo>
                    <a:pt x="4755" y="266"/>
                    <a:pt x="4769" y="270"/>
                    <a:pt x="4781" y="279"/>
                  </a:cubicBezTo>
                  <a:cubicBezTo>
                    <a:pt x="4792" y="287"/>
                    <a:pt x="4804" y="302"/>
                    <a:pt x="4815" y="324"/>
                  </a:cubicBezTo>
                  <a:lnTo>
                    <a:pt x="4815" y="273"/>
                  </a:lnTo>
                  <a:close/>
                  <a:moveTo>
                    <a:pt x="4764" y="338"/>
                  </a:moveTo>
                  <a:cubicBezTo>
                    <a:pt x="4747" y="338"/>
                    <a:pt x="4735" y="349"/>
                    <a:pt x="4727" y="372"/>
                  </a:cubicBezTo>
                  <a:cubicBezTo>
                    <a:pt x="4719" y="394"/>
                    <a:pt x="4715" y="431"/>
                    <a:pt x="4715" y="481"/>
                  </a:cubicBezTo>
                  <a:cubicBezTo>
                    <a:pt x="4715" y="536"/>
                    <a:pt x="4719" y="576"/>
                    <a:pt x="4728" y="599"/>
                  </a:cubicBezTo>
                  <a:cubicBezTo>
                    <a:pt x="4736" y="622"/>
                    <a:pt x="4749" y="634"/>
                    <a:pt x="4769" y="634"/>
                  </a:cubicBezTo>
                  <a:cubicBezTo>
                    <a:pt x="4787" y="634"/>
                    <a:pt x="4799" y="623"/>
                    <a:pt x="4806" y="603"/>
                  </a:cubicBezTo>
                  <a:cubicBezTo>
                    <a:pt x="4813" y="582"/>
                    <a:pt x="4816" y="544"/>
                    <a:pt x="4816" y="490"/>
                  </a:cubicBezTo>
                  <a:cubicBezTo>
                    <a:pt x="4816" y="438"/>
                    <a:pt x="4812" y="399"/>
                    <a:pt x="4804" y="375"/>
                  </a:cubicBezTo>
                  <a:cubicBezTo>
                    <a:pt x="4795" y="350"/>
                    <a:pt x="4782" y="338"/>
                    <a:pt x="4764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09" name="Group 47208"/>
          <p:cNvGrpSpPr/>
          <p:nvPr/>
        </p:nvGrpSpPr>
        <p:grpSpPr>
          <a:xfrm>
            <a:off x="5029201" y="3679918"/>
            <a:ext cx="3562350" cy="511175"/>
            <a:chOff x="5029201" y="4808538"/>
            <a:chExt cx="3562350" cy="511175"/>
          </a:xfrm>
        </p:grpSpPr>
        <p:sp>
          <p:nvSpPr>
            <p:cNvPr id="47167" name="Freeform 138"/>
            <p:cNvSpPr>
              <a:spLocks/>
            </p:cNvSpPr>
            <p:nvPr/>
          </p:nvSpPr>
          <p:spPr bwMode="auto">
            <a:xfrm>
              <a:off x="5029201" y="4879975"/>
              <a:ext cx="314325" cy="415925"/>
            </a:xfrm>
            <a:custGeom>
              <a:avLst/>
              <a:gdLst>
                <a:gd name="T0" fmla="*/ 1454 w 1454"/>
                <a:gd name="T1" fmla="*/ 1827 h 1924"/>
                <a:gd name="T2" fmla="*/ 1454 w 1454"/>
                <a:gd name="T3" fmla="*/ 1827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7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7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76" name="Freeform 139"/>
            <p:cNvSpPr>
              <a:spLocks/>
            </p:cNvSpPr>
            <p:nvPr/>
          </p:nvSpPr>
          <p:spPr bwMode="auto">
            <a:xfrm>
              <a:off x="6461126" y="4808538"/>
              <a:ext cx="163513" cy="511175"/>
            </a:xfrm>
            <a:custGeom>
              <a:avLst/>
              <a:gdLst>
                <a:gd name="T0" fmla="*/ 350 w 758"/>
                <a:gd name="T1" fmla="*/ 1888 h 2367"/>
                <a:gd name="T2" fmla="*/ 335 w 758"/>
                <a:gd name="T3" fmla="*/ 1354 h 2367"/>
                <a:gd name="T4" fmla="*/ 247 w 758"/>
                <a:gd name="T5" fmla="*/ 1436 h 2367"/>
                <a:gd name="T6" fmla="*/ 30 w 758"/>
                <a:gd name="T7" fmla="*/ 1608 h 2367"/>
                <a:gd name="T8" fmla="*/ 194 w 758"/>
                <a:gd name="T9" fmla="*/ 1386 h 2367"/>
                <a:gd name="T10" fmla="*/ 275 w 758"/>
                <a:gd name="T11" fmla="*/ 1291 h 2367"/>
                <a:gd name="T12" fmla="*/ 216 w 758"/>
                <a:gd name="T13" fmla="*/ 1285 h 2367"/>
                <a:gd name="T14" fmla="*/ 0 w 758"/>
                <a:gd name="T15" fmla="*/ 1247 h 2367"/>
                <a:gd name="T16" fmla="*/ 216 w 758"/>
                <a:gd name="T17" fmla="*/ 1208 h 2367"/>
                <a:gd name="T18" fmla="*/ 275 w 758"/>
                <a:gd name="T19" fmla="*/ 1203 h 2367"/>
                <a:gd name="T20" fmla="*/ 224 w 758"/>
                <a:gd name="T21" fmla="*/ 1144 h 2367"/>
                <a:gd name="T22" fmla="*/ 30 w 758"/>
                <a:gd name="T23" fmla="*/ 885 h 2367"/>
                <a:gd name="T24" fmla="*/ 283 w 758"/>
                <a:gd name="T25" fmla="*/ 1091 h 2367"/>
                <a:gd name="T26" fmla="*/ 335 w 758"/>
                <a:gd name="T27" fmla="*/ 1140 h 2367"/>
                <a:gd name="T28" fmla="*/ 337 w 758"/>
                <a:gd name="T29" fmla="*/ 1037 h 2367"/>
                <a:gd name="T30" fmla="*/ 379 w 758"/>
                <a:gd name="T31" fmla="*/ 0 h 2367"/>
                <a:gd name="T32" fmla="*/ 421 w 758"/>
                <a:gd name="T33" fmla="*/ 1037 h 2367"/>
                <a:gd name="T34" fmla="*/ 421 w 758"/>
                <a:gd name="T35" fmla="*/ 1140 h 2367"/>
                <a:gd name="T36" fmla="*/ 486 w 758"/>
                <a:gd name="T37" fmla="*/ 1080 h 2367"/>
                <a:gd name="T38" fmla="*/ 728 w 758"/>
                <a:gd name="T39" fmla="*/ 883 h 2367"/>
                <a:gd name="T40" fmla="*/ 592 w 758"/>
                <a:gd name="T41" fmla="*/ 1071 h 2367"/>
                <a:gd name="T42" fmla="*/ 483 w 758"/>
                <a:gd name="T43" fmla="*/ 1203 h 2367"/>
                <a:gd name="T44" fmla="*/ 586 w 758"/>
                <a:gd name="T45" fmla="*/ 1213 h 2367"/>
                <a:gd name="T46" fmla="*/ 758 w 758"/>
                <a:gd name="T47" fmla="*/ 1247 h 2367"/>
                <a:gd name="T48" fmla="*/ 586 w 758"/>
                <a:gd name="T49" fmla="*/ 1280 h 2367"/>
                <a:gd name="T50" fmla="*/ 483 w 758"/>
                <a:gd name="T51" fmla="*/ 1291 h 2367"/>
                <a:gd name="T52" fmla="*/ 597 w 758"/>
                <a:gd name="T53" fmla="*/ 1426 h 2367"/>
                <a:gd name="T54" fmla="*/ 728 w 758"/>
                <a:gd name="T55" fmla="*/ 1608 h 2367"/>
                <a:gd name="T56" fmla="*/ 553 w 758"/>
                <a:gd name="T57" fmla="*/ 1472 h 2367"/>
                <a:gd name="T58" fmla="*/ 421 w 758"/>
                <a:gd name="T59" fmla="*/ 1354 h 2367"/>
                <a:gd name="T60" fmla="*/ 407 w 758"/>
                <a:gd name="T61" fmla="*/ 1888 h 2367"/>
                <a:gd name="T62" fmla="*/ 379 w 758"/>
                <a:gd name="T63" fmla="*/ 2367 h 2367"/>
                <a:gd name="T64" fmla="*/ 350 w 758"/>
                <a:gd name="T65" fmla="*/ 1888 h 2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7">
                  <a:moveTo>
                    <a:pt x="350" y="1888"/>
                  </a:moveTo>
                  <a:cubicBezTo>
                    <a:pt x="344" y="1709"/>
                    <a:pt x="338" y="1533"/>
                    <a:pt x="335" y="1354"/>
                  </a:cubicBezTo>
                  <a:cubicBezTo>
                    <a:pt x="308" y="1379"/>
                    <a:pt x="275" y="1410"/>
                    <a:pt x="247" y="1436"/>
                  </a:cubicBezTo>
                  <a:cubicBezTo>
                    <a:pt x="179" y="1500"/>
                    <a:pt x="105" y="1554"/>
                    <a:pt x="30" y="1608"/>
                  </a:cubicBezTo>
                  <a:cubicBezTo>
                    <a:pt x="78" y="1530"/>
                    <a:pt x="137" y="1457"/>
                    <a:pt x="194" y="1386"/>
                  </a:cubicBezTo>
                  <a:cubicBezTo>
                    <a:pt x="221" y="1354"/>
                    <a:pt x="248" y="1322"/>
                    <a:pt x="275" y="1291"/>
                  </a:cubicBezTo>
                  <a:lnTo>
                    <a:pt x="216" y="1285"/>
                  </a:lnTo>
                  <a:cubicBezTo>
                    <a:pt x="140" y="1278"/>
                    <a:pt x="75" y="1265"/>
                    <a:pt x="0" y="1247"/>
                  </a:cubicBezTo>
                  <a:cubicBezTo>
                    <a:pt x="69" y="1229"/>
                    <a:pt x="145" y="1215"/>
                    <a:pt x="216" y="1208"/>
                  </a:cubicBezTo>
                  <a:lnTo>
                    <a:pt x="275" y="1203"/>
                  </a:lnTo>
                  <a:lnTo>
                    <a:pt x="224" y="1144"/>
                  </a:lnTo>
                  <a:cubicBezTo>
                    <a:pt x="155" y="1066"/>
                    <a:pt x="93" y="983"/>
                    <a:pt x="30" y="885"/>
                  </a:cubicBezTo>
                  <a:cubicBezTo>
                    <a:pt x="102" y="932"/>
                    <a:pt x="210" y="1021"/>
                    <a:pt x="283" y="1091"/>
                  </a:cubicBezTo>
                  <a:lnTo>
                    <a:pt x="335" y="1140"/>
                  </a:lnTo>
                  <a:lnTo>
                    <a:pt x="337" y="1037"/>
                  </a:lnTo>
                  <a:cubicBezTo>
                    <a:pt x="337" y="684"/>
                    <a:pt x="356" y="358"/>
                    <a:pt x="379" y="0"/>
                  </a:cubicBezTo>
                  <a:cubicBezTo>
                    <a:pt x="401" y="366"/>
                    <a:pt x="422" y="679"/>
                    <a:pt x="421" y="1037"/>
                  </a:cubicBezTo>
                  <a:lnTo>
                    <a:pt x="421" y="1140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50"/>
                    <a:pt x="640" y="1011"/>
                    <a:pt x="592" y="1071"/>
                  </a:cubicBezTo>
                  <a:cubicBezTo>
                    <a:pt x="556" y="1116"/>
                    <a:pt x="519" y="1159"/>
                    <a:pt x="483" y="1203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19"/>
                    <a:pt x="705" y="1231"/>
                    <a:pt x="758" y="1247"/>
                  </a:cubicBezTo>
                  <a:cubicBezTo>
                    <a:pt x="700" y="1261"/>
                    <a:pt x="646" y="1273"/>
                    <a:pt x="586" y="1280"/>
                  </a:cubicBezTo>
                  <a:cubicBezTo>
                    <a:pt x="551" y="1284"/>
                    <a:pt x="517" y="1287"/>
                    <a:pt x="483" y="1291"/>
                  </a:cubicBezTo>
                  <a:cubicBezTo>
                    <a:pt x="521" y="1336"/>
                    <a:pt x="560" y="1380"/>
                    <a:pt x="597" y="1426"/>
                  </a:cubicBezTo>
                  <a:cubicBezTo>
                    <a:pt x="641" y="1482"/>
                    <a:pt x="690" y="1546"/>
                    <a:pt x="728" y="1608"/>
                  </a:cubicBezTo>
                  <a:cubicBezTo>
                    <a:pt x="668" y="1569"/>
                    <a:pt x="607" y="1518"/>
                    <a:pt x="553" y="1472"/>
                  </a:cubicBezTo>
                  <a:cubicBezTo>
                    <a:pt x="508" y="1433"/>
                    <a:pt x="465" y="1394"/>
                    <a:pt x="421" y="1354"/>
                  </a:cubicBezTo>
                  <a:cubicBezTo>
                    <a:pt x="421" y="1533"/>
                    <a:pt x="416" y="1709"/>
                    <a:pt x="407" y="1888"/>
                  </a:cubicBezTo>
                  <a:cubicBezTo>
                    <a:pt x="400" y="2051"/>
                    <a:pt x="386" y="2185"/>
                    <a:pt x="379" y="2367"/>
                  </a:cubicBezTo>
                  <a:cubicBezTo>
                    <a:pt x="369" y="2182"/>
                    <a:pt x="359" y="2055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77" name="Freeform 140"/>
            <p:cNvSpPr>
              <a:spLocks noEditPoints="1"/>
            </p:cNvSpPr>
            <p:nvPr/>
          </p:nvSpPr>
          <p:spPr bwMode="auto">
            <a:xfrm>
              <a:off x="5029201" y="4879975"/>
              <a:ext cx="314325" cy="415925"/>
            </a:xfrm>
            <a:custGeom>
              <a:avLst/>
              <a:gdLst>
                <a:gd name="T0" fmla="*/ 1454 w 1454"/>
                <a:gd name="T1" fmla="*/ 1827 h 1924"/>
                <a:gd name="T2" fmla="*/ 1454 w 1454"/>
                <a:gd name="T3" fmla="*/ 1827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7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7 h 1924"/>
                <a:gd name="T20" fmla="*/ 1139 w 1454"/>
                <a:gd name="T21" fmla="*/ 812 h 1924"/>
                <a:gd name="T22" fmla="*/ 1139 w 1454"/>
                <a:gd name="T23" fmla="*/ 812 h 1924"/>
                <a:gd name="T24" fmla="*/ 739 w 1454"/>
                <a:gd name="T25" fmla="*/ 339 h 1924"/>
                <a:gd name="T26" fmla="*/ 339 w 1454"/>
                <a:gd name="T27" fmla="*/ 812 h 1924"/>
                <a:gd name="T28" fmla="*/ 158 w 1454"/>
                <a:gd name="T29" fmla="*/ 1155 h 1924"/>
                <a:gd name="T30" fmla="*/ 449 w 1454"/>
                <a:gd name="T31" fmla="*/ 1429 h 1924"/>
                <a:gd name="T32" fmla="*/ 608 w 1454"/>
                <a:gd name="T33" fmla="*/ 1394 h 1924"/>
                <a:gd name="T34" fmla="*/ 725 w 1454"/>
                <a:gd name="T35" fmla="*/ 900 h 1924"/>
                <a:gd name="T36" fmla="*/ 739 w 1454"/>
                <a:gd name="T37" fmla="*/ 457 h 1924"/>
                <a:gd name="T38" fmla="*/ 811 w 1454"/>
                <a:gd name="T39" fmla="*/ 924 h 1924"/>
                <a:gd name="T40" fmla="*/ 625 w 1454"/>
                <a:gd name="T41" fmla="*/ 1602 h 1924"/>
                <a:gd name="T42" fmla="*/ 855 w 1454"/>
                <a:gd name="T43" fmla="*/ 1602 h 1924"/>
                <a:gd name="T44" fmla="*/ 804 w 1454"/>
                <a:gd name="T45" fmla="*/ 1397 h 1924"/>
                <a:gd name="T46" fmla="*/ 1031 w 1454"/>
                <a:gd name="T47" fmla="*/ 1444 h 1924"/>
                <a:gd name="T48" fmla="*/ 1321 w 1454"/>
                <a:gd name="T49" fmla="*/ 1156 h 1924"/>
                <a:gd name="T50" fmla="*/ 1139 w 1454"/>
                <a:gd name="T51" fmla="*/ 812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  <a:moveTo>
                    <a:pt x="1139" y="812"/>
                  </a:moveTo>
                  <a:lnTo>
                    <a:pt x="1139" y="812"/>
                  </a:lnTo>
                  <a:lnTo>
                    <a:pt x="739" y="339"/>
                  </a:lnTo>
                  <a:lnTo>
                    <a:pt x="339" y="812"/>
                  </a:lnTo>
                  <a:cubicBezTo>
                    <a:pt x="339" y="812"/>
                    <a:pt x="158" y="1009"/>
                    <a:pt x="158" y="1155"/>
                  </a:cubicBezTo>
                  <a:cubicBezTo>
                    <a:pt x="158" y="1326"/>
                    <a:pt x="311" y="1429"/>
                    <a:pt x="449" y="1429"/>
                  </a:cubicBezTo>
                  <a:cubicBezTo>
                    <a:pt x="524" y="1429"/>
                    <a:pt x="572" y="1411"/>
                    <a:pt x="608" y="1394"/>
                  </a:cubicBezTo>
                  <a:cubicBezTo>
                    <a:pt x="609" y="1390"/>
                    <a:pt x="685" y="1239"/>
                    <a:pt x="725" y="900"/>
                  </a:cubicBezTo>
                  <a:cubicBezTo>
                    <a:pt x="754" y="674"/>
                    <a:pt x="739" y="457"/>
                    <a:pt x="739" y="457"/>
                  </a:cubicBezTo>
                  <a:cubicBezTo>
                    <a:pt x="739" y="457"/>
                    <a:pt x="810" y="659"/>
                    <a:pt x="811" y="924"/>
                  </a:cubicBezTo>
                  <a:cubicBezTo>
                    <a:pt x="811" y="1189"/>
                    <a:pt x="666" y="1560"/>
                    <a:pt x="625" y="1602"/>
                  </a:cubicBezTo>
                  <a:lnTo>
                    <a:pt x="855" y="1602"/>
                  </a:lnTo>
                  <a:cubicBezTo>
                    <a:pt x="767" y="1532"/>
                    <a:pt x="761" y="1397"/>
                    <a:pt x="804" y="1397"/>
                  </a:cubicBezTo>
                  <a:cubicBezTo>
                    <a:pt x="846" y="1397"/>
                    <a:pt x="893" y="1443"/>
                    <a:pt x="1031" y="1444"/>
                  </a:cubicBezTo>
                  <a:cubicBezTo>
                    <a:pt x="1169" y="1444"/>
                    <a:pt x="1321" y="1326"/>
                    <a:pt x="1321" y="1156"/>
                  </a:cubicBezTo>
                  <a:cubicBezTo>
                    <a:pt x="1321" y="1010"/>
                    <a:pt x="1139" y="812"/>
                    <a:pt x="1139" y="81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78" name="Freeform 141"/>
            <p:cNvSpPr>
              <a:spLocks noEditPoints="1"/>
            </p:cNvSpPr>
            <p:nvPr/>
          </p:nvSpPr>
          <p:spPr bwMode="auto">
            <a:xfrm>
              <a:off x="5391151" y="4986338"/>
              <a:ext cx="1028700" cy="298450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4 h 1380"/>
                <a:gd name="T4" fmla="*/ 254 w 4761"/>
                <a:gd name="T5" fmla="*/ 802 h 1380"/>
                <a:gd name="T6" fmla="*/ 525 w 4761"/>
                <a:gd name="T7" fmla="*/ 659 h 1380"/>
                <a:gd name="T8" fmla="*/ 339 w 4761"/>
                <a:gd name="T9" fmla="*/ 269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2 h 1380"/>
                <a:gd name="T18" fmla="*/ 544 w 4761"/>
                <a:gd name="T19" fmla="*/ 1341 h 1380"/>
                <a:gd name="T20" fmla="*/ 949 w 4761"/>
                <a:gd name="T21" fmla="*/ 1133 h 1380"/>
                <a:gd name="T22" fmla="*/ 870 w 4761"/>
                <a:gd name="T23" fmla="*/ 661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2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2 h 1380"/>
                <a:gd name="T52" fmla="*/ 2350 w 4761"/>
                <a:gd name="T53" fmla="*/ 535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1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300 h 1380"/>
                <a:gd name="T80" fmla="*/ 3369 w 4761"/>
                <a:gd name="T81" fmla="*/ 535 h 1380"/>
                <a:gd name="T82" fmla="*/ 3083 w 4761"/>
                <a:gd name="T83" fmla="*/ 1367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2 h 1380"/>
                <a:gd name="T92" fmla="*/ 3728 w 4761"/>
                <a:gd name="T93" fmla="*/ 661 h 1380"/>
                <a:gd name="T94" fmla="*/ 3636 w 4761"/>
                <a:gd name="T95" fmla="*/ 1242 h 1380"/>
                <a:gd name="T96" fmla="*/ 3863 w 4761"/>
                <a:gd name="T97" fmla="*/ 1367 h 1380"/>
                <a:gd name="T98" fmla="*/ 3840 w 4761"/>
                <a:gd name="T99" fmla="*/ 535 h 1380"/>
                <a:gd name="T100" fmla="*/ 3822 w 4761"/>
                <a:gd name="T101" fmla="*/ 628 h 1380"/>
                <a:gd name="T102" fmla="*/ 3424 w 4761"/>
                <a:gd name="T103" fmla="*/ 940 h 1380"/>
                <a:gd name="T104" fmla="*/ 3722 w 4761"/>
                <a:gd name="T105" fmla="*/ 1260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2 h 1380"/>
                <a:gd name="T118" fmla="*/ 4303 w 4761"/>
                <a:gd name="T119" fmla="*/ 1341 h 1380"/>
                <a:gd name="T120" fmla="*/ 4708 w 4761"/>
                <a:gd name="T121" fmla="*/ 1133 h 1380"/>
                <a:gd name="T122" fmla="*/ 4629 w 4761"/>
                <a:gd name="T123" fmla="*/ 661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4"/>
                  </a:lnTo>
                  <a:lnTo>
                    <a:pt x="188" y="1224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9"/>
                  </a:lnTo>
                  <a:lnTo>
                    <a:pt x="277" y="659"/>
                  </a:lnTo>
                  <a:lnTo>
                    <a:pt x="339" y="269"/>
                  </a:lnTo>
                  <a:lnTo>
                    <a:pt x="618" y="269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8"/>
                    <a:pt x="608" y="749"/>
                  </a:cubicBezTo>
                  <a:cubicBezTo>
                    <a:pt x="572" y="980"/>
                    <a:pt x="830" y="990"/>
                    <a:pt x="807" y="1136"/>
                  </a:cubicBezTo>
                  <a:cubicBezTo>
                    <a:pt x="797" y="1201"/>
                    <a:pt x="754" y="1242"/>
                    <a:pt x="687" y="1242"/>
                  </a:cubicBezTo>
                  <a:cubicBezTo>
                    <a:pt x="634" y="1242"/>
                    <a:pt x="601" y="1220"/>
                    <a:pt x="567" y="1189"/>
                  </a:cubicBezTo>
                  <a:lnTo>
                    <a:pt x="544" y="1341"/>
                  </a:lnTo>
                  <a:cubicBezTo>
                    <a:pt x="585" y="1369"/>
                    <a:pt x="618" y="1380"/>
                    <a:pt x="672" y="1380"/>
                  </a:cubicBezTo>
                  <a:cubicBezTo>
                    <a:pt x="820" y="1380"/>
                    <a:pt x="926" y="1280"/>
                    <a:pt x="949" y="1133"/>
                  </a:cubicBezTo>
                  <a:cubicBezTo>
                    <a:pt x="987" y="896"/>
                    <a:pt x="731" y="889"/>
                    <a:pt x="749" y="749"/>
                  </a:cubicBezTo>
                  <a:cubicBezTo>
                    <a:pt x="759" y="693"/>
                    <a:pt x="812" y="661"/>
                    <a:pt x="870" y="661"/>
                  </a:cubicBezTo>
                  <a:cubicBezTo>
                    <a:pt x="908" y="661"/>
                    <a:pt x="952" y="679"/>
                    <a:pt x="978" y="705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8"/>
                    <a:pt x="1062" y="749"/>
                  </a:cubicBezTo>
                  <a:cubicBezTo>
                    <a:pt x="1026" y="980"/>
                    <a:pt x="1285" y="990"/>
                    <a:pt x="1262" y="1136"/>
                  </a:cubicBezTo>
                  <a:cubicBezTo>
                    <a:pt x="1252" y="1201"/>
                    <a:pt x="1209" y="1242"/>
                    <a:pt x="1141" y="1242"/>
                  </a:cubicBezTo>
                  <a:cubicBezTo>
                    <a:pt x="1089" y="1242"/>
                    <a:pt x="1056" y="1220"/>
                    <a:pt x="1021" y="1189"/>
                  </a:cubicBezTo>
                  <a:lnTo>
                    <a:pt x="998" y="1341"/>
                  </a:lnTo>
                  <a:cubicBezTo>
                    <a:pt x="1039" y="1369"/>
                    <a:pt x="1072" y="1380"/>
                    <a:pt x="1127" y="1380"/>
                  </a:cubicBezTo>
                  <a:cubicBezTo>
                    <a:pt x="1275" y="1380"/>
                    <a:pt x="1380" y="1280"/>
                    <a:pt x="1403" y="1133"/>
                  </a:cubicBezTo>
                  <a:cubicBezTo>
                    <a:pt x="1441" y="896"/>
                    <a:pt x="1186" y="889"/>
                    <a:pt x="1204" y="749"/>
                  </a:cubicBezTo>
                  <a:cubicBezTo>
                    <a:pt x="1214" y="693"/>
                    <a:pt x="1267" y="661"/>
                    <a:pt x="1324" y="661"/>
                  </a:cubicBezTo>
                  <a:cubicBezTo>
                    <a:pt x="1362" y="661"/>
                    <a:pt x="1406" y="679"/>
                    <a:pt x="1433" y="705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1"/>
                    <a:pt x="1805" y="661"/>
                  </a:cubicBezTo>
                  <a:cubicBezTo>
                    <a:pt x="1899" y="661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2"/>
                  </a:moveTo>
                  <a:lnTo>
                    <a:pt x="2009" y="957"/>
                  </a:lnTo>
                  <a:cubicBezTo>
                    <a:pt x="2037" y="786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2"/>
                    <a:pt x="1719" y="1242"/>
                  </a:cubicBezTo>
                  <a:cubicBezTo>
                    <a:pt x="1619" y="1242"/>
                    <a:pt x="1652" y="1051"/>
                    <a:pt x="1663" y="982"/>
                  </a:cubicBezTo>
                  <a:lnTo>
                    <a:pt x="2006" y="982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7"/>
                    <a:pt x="2322" y="661"/>
                    <a:pt x="2424" y="661"/>
                  </a:cubicBezTo>
                  <a:cubicBezTo>
                    <a:pt x="2506" y="661"/>
                    <a:pt x="2505" y="735"/>
                    <a:pt x="2495" y="792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6"/>
                  </a:lnTo>
                  <a:cubicBezTo>
                    <a:pt x="2669" y="669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2"/>
                  </a:cubicBezTo>
                  <a:cubicBezTo>
                    <a:pt x="2388" y="570"/>
                    <a:pt x="2362" y="596"/>
                    <a:pt x="2338" y="631"/>
                  </a:cubicBezTo>
                  <a:lnTo>
                    <a:pt x="2335" y="631"/>
                  </a:lnTo>
                  <a:lnTo>
                    <a:pt x="2350" y="535"/>
                  </a:lnTo>
                  <a:close/>
                  <a:moveTo>
                    <a:pt x="2903" y="300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300"/>
                  </a:lnTo>
                  <a:lnTo>
                    <a:pt x="2903" y="300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3"/>
                  </a:cubicBezTo>
                  <a:cubicBezTo>
                    <a:pt x="3445" y="227"/>
                    <a:pt x="3404" y="181"/>
                    <a:pt x="3350" y="181"/>
                  </a:cubicBezTo>
                  <a:cubicBezTo>
                    <a:pt x="3292" y="181"/>
                    <a:pt x="3239" y="227"/>
                    <a:pt x="3229" y="283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2"/>
                  </a:moveTo>
                  <a:cubicBezTo>
                    <a:pt x="3521" y="1242"/>
                    <a:pt x="3569" y="1020"/>
                    <a:pt x="3580" y="950"/>
                  </a:cubicBezTo>
                  <a:cubicBezTo>
                    <a:pt x="3592" y="883"/>
                    <a:pt x="3613" y="661"/>
                    <a:pt x="3728" y="661"/>
                  </a:cubicBezTo>
                  <a:cubicBezTo>
                    <a:pt x="3832" y="661"/>
                    <a:pt x="3789" y="884"/>
                    <a:pt x="3779" y="950"/>
                  </a:cubicBezTo>
                  <a:cubicBezTo>
                    <a:pt x="3769" y="1016"/>
                    <a:pt x="3740" y="1242"/>
                    <a:pt x="3636" y="1242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8"/>
                  </a:lnTo>
                  <a:lnTo>
                    <a:pt x="3822" y="628"/>
                  </a:lnTo>
                  <a:cubicBezTo>
                    <a:pt x="3804" y="567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0"/>
                  </a:cubicBezTo>
                  <a:cubicBezTo>
                    <a:pt x="3402" y="1075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60"/>
                  </a:cubicBezTo>
                  <a:lnTo>
                    <a:pt x="3725" y="1260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8"/>
                    <a:pt x="4367" y="749"/>
                  </a:cubicBezTo>
                  <a:cubicBezTo>
                    <a:pt x="4331" y="980"/>
                    <a:pt x="4589" y="990"/>
                    <a:pt x="4566" y="1136"/>
                  </a:cubicBezTo>
                  <a:cubicBezTo>
                    <a:pt x="4557" y="1201"/>
                    <a:pt x="4514" y="1242"/>
                    <a:pt x="4446" y="1242"/>
                  </a:cubicBezTo>
                  <a:cubicBezTo>
                    <a:pt x="4394" y="1242"/>
                    <a:pt x="4361" y="1220"/>
                    <a:pt x="4326" y="1189"/>
                  </a:cubicBezTo>
                  <a:lnTo>
                    <a:pt x="4303" y="1341"/>
                  </a:lnTo>
                  <a:cubicBezTo>
                    <a:pt x="4344" y="1369"/>
                    <a:pt x="4377" y="1380"/>
                    <a:pt x="4431" y="1380"/>
                  </a:cubicBezTo>
                  <a:cubicBezTo>
                    <a:pt x="4580" y="1380"/>
                    <a:pt x="4685" y="1280"/>
                    <a:pt x="4708" y="1133"/>
                  </a:cubicBezTo>
                  <a:cubicBezTo>
                    <a:pt x="4746" y="896"/>
                    <a:pt x="4491" y="889"/>
                    <a:pt x="4509" y="749"/>
                  </a:cubicBezTo>
                  <a:cubicBezTo>
                    <a:pt x="4519" y="693"/>
                    <a:pt x="4571" y="661"/>
                    <a:pt x="4629" y="661"/>
                  </a:cubicBezTo>
                  <a:cubicBezTo>
                    <a:pt x="4667" y="661"/>
                    <a:pt x="4711" y="679"/>
                    <a:pt x="4738" y="705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79" name="Freeform 142"/>
            <p:cNvSpPr>
              <a:spLocks noEditPoints="1"/>
            </p:cNvSpPr>
            <p:nvPr/>
          </p:nvSpPr>
          <p:spPr bwMode="auto">
            <a:xfrm>
              <a:off x="5548313" y="4922838"/>
              <a:ext cx="515938" cy="101600"/>
            </a:xfrm>
            <a:custGeom>
              <a:avLst/>
              <a:gdLst>
                <a:gd name="T0" fmla="*/ 66 w 2392"/>
                <a:gd name="T1" fmla="*/ 91 h 469"/>
                <a:gd name="T2" fmla="*/ 122 w 2392"/>
                <a:gd name="T3" fmla="*/ 91 h 469"/>
                <a:gd name="T4" fmla="*/ 7 w 2392"/>
                <a:gd name="T5" fmla="*/ 43 h 469"/>
                <a:gd name="T6" fmla="*/ 148 w 2392"/>
                <a:gd name="T7" fmla="*/ 464 h 469"/>
                <a:gd name="T8" fmla="*/ 227 w 2392"/>
                <a:gd name="T9" fmla="*/ 132 h 469"/>
                <a:gd name="T10" fmla="*/ 198 w 2392"/>
                <a:gd name="T11" fmla="*/ 96 h 469"/>
                <a:gd name="T12" fmla="*/ 304 w 2392"/>
                <a:gd name="T13" fmla="*/ 182 h 469"/>
                <a:gd name="T14" fmla="*/ 298 w 2392"/>
                <a:gd name="T15" fmla="*/ 223 h 469"/>
                <a:gd name="T16" fmla="*/ 350 w 2392"/>
                <a:gd name="T17" fmla="*/ 223 h 469"/>
                <a:gd name="T18" fmla="*/ 357 w 2392"/>
                <a:gd name="T19" fmla="*/ 182 h 469"/>
                <a:gd name="T20" fmla="*/ 499 w 2392"/>
                <a:gd name="T21" fmla="*/ 0 h 469"/>
                <a:gd name="T22" fmla="*/ 425 w 2392"/>
                <a:gd name="T23" fmla="*/ 464 h 469"/>
                <a:gd name="T24" fmla="*/ 588 w 2392"/>
                <a:gd name="T25" fmla="*/ 225 h 469"/>
                <a:gd name="T26" fmla="*/ 656 w 2392"/>
                <a:gd name="T27" fmla="*/ 334 h 469"/>
                <a:gd name="T28" fmla="*/ 487 w 2392"/>
                <a:gd name="T29" fmla="*/ 325 h 469"/>
                <a:gd name="T30" fmla="*/ 600 w 2392"/>
                <a:gd name="T31" fmla="*/ 369 h 469"/>
                <a:gd name="T32" fmla="*/ 656 w 2392"/>
                <a:gd name="T33" fmla="*/ 334 h 469"/>
                <a:gd name="T34" fmla="*/ 896 w 2392"/>
                <a:gd name="T35" fmla="*/ 169 h 469"/>
                <a:gd name="T36" fmla="*/ 923 w 2392"/>
                <a:gd name="T37" fmla="*/ 248 h 469"/>
                <a:gd name="T38" fmla="*/ 980 w 2392"/>
                <a:gd name="T39" fmla="*/ 416 h 469"/>
                <a:gd name="T40" fmla="*/ 1027 w 2392"/>
                <a:gd name="T41" fmla="*/ 142 h 469"/>
                <a:gd name="T42" fmla="*/ 837 w 2392"/>
                <a:gd name="T43" fmla="*/ 180 h 469"/>
                <a:gd name="T44" fmla="*/ 1038 w 2392"/>
                <a:gd name="T45" fmla="*/ 301 h 469"/>
                <a:gd name="T46" fmla="*/ 1125 w 2392"/>
                <a:gd name="T47" fmla="*/ 464 h 469"/>
                <a:gd name="T48" fmla="*/ 1226 w 2392"/>
                <a:gd name="T49" fmla="*/ 349 h 469"/>
                <a:gd name="T50" fmla="*/ 1247 w 2392"/>
                <a:gd name="T51" fmla="*/ 43 h 469"/>
                <a:gd name="T52" fmla="*/ 1177 w 2392"/>
                <a:gd name="T53" fmla="*/ 128 h 469"/>
                <a:gd name="T54" fmla="*/ 1441 w 2392"/>
                <a:gd name="T55" fmla="*/ 464 h 469"/>
                <a:gd name="T56" fmla="*/ 1519 w 2392"/>
                <a:gd name="T57" fmla="*/ 43 h 469"/>
                <a:gd name="T58" fmla="*/ 1441 w 2392"/>
                <a:gd name="T59" fmla="*/ 464 h 469"/>
                <a:gd name="T60" fmla="*/ 1478 w 2392"/>
                <a:gd name="T61" fmla="*/ 230 h 469"/>
                <a:gd name="T62" fmla="*/ 1660 w 2392"/>
                <a:gd name="T63" fmla="*/ 422 h 469"/>
                <a:gd name="T64" fmla="*/ 1708 w 2392"/>
                <a:gd name="T65" fmla="*/ 323 h 469"/>
                <a:gd name="T66" fmla="*/ 1737 w 2392"/>
                <a:gd name="T67" fmla="*/ 464 h 469"/>
                <a:gd name="T68" fmla="*/ 1724 w 2392"/>
                <a:gd name="T69" fmla="*/ 213 h 469"/>
                <a:gd name="T70" fmla="*/ 1587 w 2392"/>
                <a:gd name="T71" fmla="*/ 320 h 469"/>
                <a:gd name="T72" fmla="*/ 1690 w 2392"/>
                <a:gd name="T73" fmla="*/ 428 h 469"/>
                <a:gd name="T74" fmla="*/ 1830 w 2392"/>
                <a:gd name="T75" fmla="*/ 182 h 469"/>
                <a:gd name="T76" fmla="*/ 1867 w 2392"/>
                <a:gd name="T77" fmla="*/ 287 h 469"/>
                <a:gd name="T78" fmla="*/ 1944 w 2392"/>
                <a:gd name="T79" fmla="*/ 178 h 469"/>
                <a:gd name="T80" fmla="*/ 1883 w 2392"/>
                <a:gd name="T81" fmla="*/ 182 h 469"/>
                <a:gd name="T82" fmla="*/ 1963 w 2392"/>
                <a:gd name="T83" fmla="*/ 182 h 469"/>
                <a:gd name="T84" fmla="*/ 1946 w 2392"/>
                <a:gd name="T85" fmla="*/ 464 h 469"/>
                <a:gd name="T86" fmla="*/ 2065 w 2392"/>
                <a:gd name="T87" fmla="*/ 223 h 469"/>
                <a:gd name="T88" fmla="*/ 2057 w 2392"/>
                <a:gd name="T89" fmla="*/ 102 h 469"/>
                <a:gd name="T90" fmla="*/ 2195 w 2392"/>
                <a:gd name="T91" fmla="*/ 327 h 469"/>
                <a:gd name="T92" fmla="*/ 2322 w 2392"/>
                <a:gd name="T93" fmla="*/ 205 h 469"/>
                <a:gd name="T94" fmla="*/ 2386 w 2392"/>
                <a:gd name="T95" fmla="*/ 43 h 469"/>
                <a:gd name="T96" fmla="*/ 2273 w 2392"/>
                <a:gd name="T97" fmla="*/ 419 h 469"/>
                <a:gd name="T98" fmla="*/ 2318 w 2392"/>
                <a:gd name="T99" fmla="*/ 338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69">
                  <a:moveTo>
                    <a:pt x="7" y="43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3"/>
                  </a:lnTo>
                  <a:lnTo>
                    <a:pt x="7" y="43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2"/>
                  </a:lnTo>
                  <a:close/>
                  <a:moveTo>
                    <a:pt x="227" y="132"/>
                  </a:moveTo>
                  <a:cubicBezTo>
                    <a:pt x="246" y="132"/>
                    <a:pt x="265" y="116"/>
                    <a:pt x="268" y="96"/>
                  </a:cubicBezTo>
                  <a:cubicBezTo>
                    <a:pt x="271" y="77"/>
                    <a:pt x="257" y="62"/>
                    <a:pt x="238" y="62"/>
                  </a:cubicBezTo>
                  <a:cubicBezTo>
                    <a:pt x="219" y="62"/>
                    <a:pt x="201" y="77"/>
                    <a:pt x="198" y="96"/>
                  </a:cubicBezTo>
                  <a:cubicBezTo>
                    <a:pt x="195" y="116"/>
                    <a:pt x="208" y="132"/>
                    <a:pt x="227" y="132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5"/>
                    <a:pt x="588" y="225"/>
                  </a:cubicBezTo>
                  <a:cubicBezTo>
                    <a:pt x="620" y="225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4"/>
                  </a:moveTo>
                  <a:lnTo>
                    <a:pt x="657" y="325"/>
                  </a:lnTo>
                  <a:cubicBezTo>
                    <a:pt x="667" y="267"/>
                    <a:pt x="672" y="178"/>
                    <a:pt x="595" y="178"/>
                  </a:cubicBezTo>
                  <a:cubicBezTo>
                    <a:pt x="518" y="178"/>
                    <a:pt x="497" y="268"/>
                    <a:pt x="487" y="325"/>
                  </a:cubicBezTo>
                  <a:cubicBezTo>
                    <a:pt x="478" y="385"/>
                    <a:pt x="472" y="469"/>
                    <a:pt x="551" y="469"/>
                  </a:cubicBezTo>
                  <a:cubicBezTo>
                    <a:pt x="610" y="469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4"/>
                  </a:cubicBezTo>
                  <a:lnTo>
                    <a:pt x="656" y="334"/>
                  </a:lnTo>
                  <a:close/>
                  <a:moveTo>
                    <a:pt x="837" y="180"/>
                  </a:moveTo>
                  <a:lnTo>
                    <a:pt x="894" y="180"/>
                  </a:lnTo>
                  <a:lnTo>
                    <a:pt x="896" y="169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5"/>
                    <a:pt x="971" y="138"/>
                  </a:cubicBezTo>
                  <a:cubicBezTo>
                    <a:pt x="965" y="176"/>
                    <a:pt x="944" y="214"/>
                    <a:pt x="923" y="248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6"/>
                  </a:lnTo>
                  <a:lnTo>
                    <a:pt x="875" y="416"/>
                  </a:lnTo>
                  <a:lnTo>
                    <a:pt x="922" y="348"/>
                  </a:lnTo>
                  <a:cubicBezTo>
                    <a:pt x="960" y="292"/>
                    <a:pt x="1017" y="205"/>
                    <a:pt x="1027" y="142"/>
                  </a:cubicBezTo>
                  <a:cubicBezTo>
                    <a:pt x="1038" y="76"/>
                    <a:pt x="1019" y="38"/>
                    <a:pt x="950" y="38"/>
                  </a:cubicBezTo>
                  <a:cubicBezTo>
                    <a:pt x="868" y="38"/>
                    <a:pt x="850" y="98"/>
                    <a:pt x="840" y="165"/>
                  </a:cubicBezTo>
                  <a:lnTo>
                    <a:pt x="837" y="180"/>
                  </a:lnTo>
                  <a:close/>
                  <a:moveTo>
                    <a:pt x="1247" y="43"/>
                  </a:moveTo>
                  <a:lnTo>
                    <a:pt x="1192" y="43"/>
                  </a:lnTo>
                  <a:lnTo>
                    <a:pt x="1038" y="301"/>
                  </a:lnTo>
                  <a:lnTo>
                    <a:pt x="1030" y="349"/>
                  </a:lnTo>
                  <a:lnTo>
                    <a:pt x="1144" y="349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9"/>
                  </a:lnTo>
                  <a:lnTo>
                    <a:pt x="1226" y="349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3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8"/>
                  </a:lnTo>
                  <a:cubicBezTo>
                    <a:pt x="1558" y="281"/>
                    <a:pt x="1597" y="241"/>
                    <a:pt x="1611" y="156"/>
                  </a:cubicBezTo>
                  <a:cubicBezTo>
                    <a:pt x="1628" y="47"/>
                    <a:pt x="1567" y="43"/>
                    <a:pt x="1519" y="43"/>
                  </a:cubicBezTo>
                  <a:lnTo>
                    <a:pt x="1452" y="43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3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6"/>
                    <a:pt x="1641" y="323"/>
                  </a:cubicBezTo>
                  <a:cubicBezTo>
                    <a:pt x="1644" y="300"/>
                    <a:pt x="1652" y="225"/>
                    <a:pt x="1691" y="225"/>
                  </a:cubicBezTo>
                  <a:cubicBezTo>
                    <a:pt x="1726" y="225"/>
                    <a:pt x="1712" y="301"/>
                    <a:pt x="1708" y="323"/>
                  </a:cubicBezTo>
                  <a:cubicBezTo>
                    <a:pt x="1705" y="345"/>
                    <a:pt x="1695" y="422"/>
                    <a:pt x="1660" y="422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3"/>
                    <a:pt x="1703" y="178"/>
                    <a:pt x="1678" y="178"/>
                  </a:cubicBezTo>
                  <a:cubicBezTo>
                    <a:pt x="1611" y="178"/>
                    <a:pt x="1595" y="273"/>
                    <a:pt x="1587" y="320"/>
                  </a:cubicBezTo>
                  <a:cubicBezTo>
                    <a:pt x="1580" y="365"/>
                    <a:pt x="1565" y="469"/>
                    <a:pt x="1630" y="469"/>
                  </a:cubicBezTo>
                  <a:cubicBezTo>
                    <a:pt x="1661" y="469"/>
                    <a:pt x="1674" y="453"/>
                    <a:pt x="1689" y="428"/>
                  </a:cubicBezTo>
                  <a:lnTo>
                    <a:pt x="1690" y="428"/>
                  </a:lnTo>
                  <a:lnTo>
                    <a:pt x="1684" y="464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7"/>
                  </a:lnTo>
                  <a:cubicBezTo>
                    <a:pt x="1873" y="251"/>
                    <a:pt x="1888" y="229"/>
                    <a:pt x="1927" y="229"/>
                  </a:cubicBezTo>
                  <a:lnTo>
                    <a:pt x="1936" y="230"/>
                  </a:lnTo>
                  <a:lnTo>
                    <a:pt x="1944" y="178"/>
                  </a:lnTo>
                  <a:cubicBezTo>
                    <a:pt x="1915" y="178"/>
                    <a:pt x="1894" y="192"/>
                    <a:pt x="1878" y="217"/>
                  </a:cubicBezTo>
                  <a:lnTo>
                    <a:pt x="1877" y="217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3"/>
                  </a:moveTo>
                  <a:cubicBezTo>
                    <a:pt x="2262" y="143"/>
                    <a:pt x="2213" y="212"/>
                    <a:pt x="2195" y="327"/>
                  </a:cubicBezTo>
                  <a:cubicBezTo>
                    <a:pt x="2185" y="392"/>
                    <a:pt x="2181" y="469"/>
                    <a:pt x="2264" y="469"/>
                  </a:cubicBezTo>
                  <a:cubicBezTo>
                    <a:pt x="2346" y="469"/>
                    <a:pt x="2365" y="402"/>
                    <a:pt x="2375" y="337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3"/>
                    <a:pt x="2276" y="224"/>
                  </a:cubicBezTo>
                  <a:lnTo>
                    <a:pt x="2275" y="223"/>
                  </a:lnTo>
                  <a:lnTo>
                    <a:pt x="2386" y="43"/>
                  </a:lnTo>
                  <a:lnTo>
                    <a:pt x="2326" y="43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2"/>
                    <a:pt x="2251" y="337"/>
                  </a:cubicBezTo>
                  <a:cubicBezTo>
                    <a:pt x="2264" y="252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80" name="Freeform 143"/>
            <p:cNvSpPr>
              <a:spLocks noEditPoints="1"/>
            </p:cNvSpPr>
            <p:nvPr/>
          </p:nvSpPr>
          <p:spPr bwMode="auto">
            <a:xfrm>
              <a:off x="6683376" y="4919663"/>
              <a:ext cx="539750" cy="153988"/>
            </a:xfrm>
            <a:custGeom>
              <a:avLst/>
              <a:gdLst>
                <a:gd name="T0" fmla="*/ 161 w 2496"/>
                <a:gd name="T1" fmla="*/ 133 h 707"/>
                <a:gd name="T2" fmla="*/ 99 w 2496"/>
                <a:gd name="T3" fmla="*/ 274 h 707"/>
                <a:gd name="T4" fmla="*/ 261 w 2496"/>
                <a:gd name="T5" fmla="*/ 539 h 707"/>
                <a:gd name="T6" fmla="*/ 20 w 2496"/>
                <a:gd name="T7" fmla="*/ 677 h 707"/>
                <a:gd name="T8" fmla="*/ 157 w 2496"/>
                <a:gd name="T9" fmla="*/ 602 h 707"/>
                <a:gd name="T10" fmla="*/ 105 w 2496"/>
                <a:gd name="T11" fmla="*/ 408 h 707"/>
                <a:gd name="T12" fmla="*/ 0 w 2496"/>
                <a:gd name="T13" fmla="*/ 217 h 707"/>
                <a:gd name="T14" fmla="*/ 231 w 2496"/>
                <a:gd name="T15" fmla="*/ 77 h 707"/>
                <a:gd name="T16" fmla="*/ 399 w 2496"/>
                <a:gd name="T17" fmla="*/ 273 h 707"/>
                <a:gd name="T18" fmla="*/ 399 w 2496"/>
                <a:gd name="T19" fmla="*/ 334 h 707"/>
                <a:gd name="T20" fmla="*/ 320 w 2496"/>
                <a:gd name="T21" fmla="*/ 334 h 707"/>
                <a:gd name="T22" fmla="*/ 320 w 2496"/>
                <a:gd name="T23" fmla="*/ 273 h 707"/>
                <a:gd name="T24" fmla="*/ 730 w 2496"/>
                <a:gd name="T25" fmla="*/ 698 h 707"/>
                <a:gd name="T26" fmla="*/ 618 w 2496"/>
                <a:gd name="T27" fmla="*/ 692 h 707"/>
                <a:gd name="T28" fmla="*/ 471 w 2496"/>
                <a:gd name="T29" fmla="*/ 481 h 707"/>
                <a:gd name="T30" fmla="*/ 573 w 2496"/>
                <a:gd name="T31" fmla="*/ 266 h 707"/>
                <a:gd name="T32" fmla="*/ 651 w 2496"/>
                <a:gd name="T33" fmla="*/ 273 h 707"/>
                <a:gd name="T34" fmla="*/ 564 w 2496"/>
                <a:gd name="T35" fmla="*/ 370 h 707"/>
                <a:gd name="T36" fmla="*/ 604 w 2496"/>
                <a:gd name="T37" fmla="*/ 634 h 707"/>
                <a:gd name="T38" fmla="*/ 642 w 2496"/>
                <a:gd name="T39" fmla="*/ 372 h 707"/>
                <a:gd name="T40" fmla="*/ 886 w 2496"/>
                <a:gd name="T41" fmla="*/ 273 h 707"/>
                <a:gd name="T42" fmla="*/ 973 w 2496"/>
                <a:gd name="T43" fmla="*/ 266 h 707"/>
                <a:gd name="T44" fmla="*/ 1059 w 2496"/>
                <a:gd name="T45" fmla="*/ 396 h 707"/>
                <a:gd name="T46" fmla="*/ 980 w 2496"/>
                <a:gd name="T47" fmla="*/ 414 h 707"/>
                <a:gd name="T48" fmla="*/ 897 w 2496"/>
                <a:gd name="T49" fmla="*/ 355 h 707"/>
                <a:gd name="T50" fmla="*/ 807 w 2496"/>
                <a:gd name="T51" fmla="*/ 698 h 707"/>
                <a:gd name="T52" fmla="*/ 1378 w 2496"/>
                <a:gd name="T53" fmla="*/ 698 h 707"/>
                <a:gd name="T54" fmla="*/ 1266 w 2496"/>
                <a:gd name="T55" fmla="*/ 692 h 707"/>
                <a:gd name="T56" fmla="*/ 1119 w 2496"/>
                <a:gd name="T57" fmla="*/ 481 h 707"/>
                <a:gd name="T58" fmla="*/ 1266 w 2496"/>
                <a:gd name="T59" fmla="*/ 278 h 707"/>
                <a:gd name="T60" fmla="*/ 1378 w 2496"/>
                <a:gd name="T61" fmla="*/ 0 h 707"/>
                <a:gd name="T62" fmla="*/ 1200 w 2496"/>
                <a:gd name="T63" fmla="*/ 483 h 707"/>
                <a:gd name="T64" fmla="*/ 1290 w 2496"/>
                <a:gd name="T65" fmla="*/ 599 h 707"/>
                <a:gd name="T66" fmla="*/ 1252 w 2496"/>
                <a:gd name="T67" fmla="*/ 337 h 707"/>
                <a:gd name="T68" fmla="*/ 1619 w 2496"/>
                <a:gd name="T69" fmla="*/ 698 h 707"/>
                <a:gd name="T70" fmla="*/ 1541 w 2496"/>
                <a:gd name="T71" fmla="*/ 705 h 707"/>
                <a:gd name="T72" fmla="*/ 1462 w 2496"/>
                <a:gd name="T73" fmla="*/ 321 h 707"/>
                <a:gd name="T74" fmla="*/ 1585 w 2496"/>
                <a:gd name="T75" fmla="*/ 279 h 707"/>
                <a:gd name="T76" fmla="*/ 1698 w 2496"/>
                <a:gd name="T77" fmla="*/ 273 h 707"/>
                <a:gd name="T78" fmla="*/ 1520 w 2496"/>
                <a:gd name="T79" fmla="*/ 483 h 707"/>
                <a:gd name="T80" fmla="*/ 1609 w 2496"/>
                <a:gd name="T81" fmla="*/ 599 h 707"/>
                <a:gd name="T82" fmla="*/ 1571 w 2496"/>
                <a:gd name="T83" fmla="*/ 337 h 707"/>
                <a:gd name="T84" fmla="*/ 1854 w 2496"/>
                <a:gd name="T85" fmla="*/ 326 h 707"/>
                <a:gd name="T86" fmla="*/ 1932 w 2496"/>
                <a:gd name="T87" fmla="*/ 344 h 707"/>
                <a:gd name="T88" fmla="*/ 1854 w 2496"/>
                <a:gd name="T89" fmla="*/ 440 h 707"/>
                <a:gd name="T90" fmla="*/ 1775 w 2496"/>
                <a:gd name="T91" fmla="*/ 273 h 707"/>
                <a:gd name="T92" fmla="*/ 2155 w 2496"/>
                <a:gd name="T93" fmla="*/ 698 h 707"/>
                <a:gd name="T94" fmla="*/ 2077 w 2496"/>
                <a:gd name="T95" fmla="*/ 705 h 707"/>
                <a:gd name="T96" fmla="*/ 1998 w 2496"/>
                <a:gd name="T97" fmla="*/ 321 h 707"/>
                <a:gd name="T98" fmla="*/ 2155 w 2496"/>
                <a:gd name="T99" fmla="*/ 321 h 707"/>
                <a:gd name="T100" fmla="*/ 2107 w 2496"/>
                <a:gd name="T101" fmla="*/ 337 h 707"/>
                <a:gd name="T102" fmla="*/ 2067 w 2496"/>
                <a:gd name="T103" fmla="*/ 600 h 707"/>
                <a:gd name="T104" fmla="*/ 2157 w 2496"/>
                <a:gd name="T105" fmla="*/ 485 h 707"/>
                <a:gd name="T106" fmla="*/ 2476 w 2496"/>
                <a:gd name="T107" fmla="*/ 282 h 707"/>
                <a:gd name="T108" fmla="*/ 2380 w 2496"/>
                <a:gd name="T109" fmla="*/ 347 h 707"/>
                <a:gd name="T110" fmla="*/ 2420 w 2496"/>
                <a:gd name="T111" fmla="*/ 454 h 707"/>
                <a:gd name="T112" fmla="*/ 2467 w 2496"/>
                <a:gd name="T113" fmla="*/ 665 h 707"/>
                <a:gd name="T114" fmla="*/ 2304 w 2496"/>
                <a:gd name="T115" fmla="*/ 685 h 707"/>
                <a:gd name="T116" fmla="*/ 2409 w 2496"/>
                <a:gd name="T117" fmla="*/ 620 h 707"/>
                <a:gd name="T118" fmla="*/ 2375 w 2496"/>
                <a:gd name="T119" fmla="*/ 510 h 707"/>
                <a:gd name="T120" fmla="*/ 2322 w 2496"/>
                <a:gd name="T121" fmla="*/ 295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496" h="707">
                  <a:moveTo>
                    <a:pt x="231" y="77"/>
                  </a:moveTo>
                  <a:lnTo>
                    <a:pt x="231" y="160"/>
                  </a:lnTo>
                  <a:cubicBezTo>
                    <a:pt x="205" y="142"/>
                    <a:pt x="181" y="133"/>
                    <a:pt x="161" y="133"/>
                  </a:cubicBezTo>
                  <a:cubicBezTo>
                    <a:pt x="139" y="133"/>
                    <a:pt x="121" y="140"/>
                    <a:pt x="107" y="155"/>
                  </a:cubicBezTo>
                  <a:cubicBezTo>
                    <a:pt x="92" y="170"/>
                    <a:pt x="84" y="191"/>
                    <a:pt x="84" y="217"/>
                  </a:cubicBezTo>
                  <a:cubicBezTo>
                    <a:pt x="84" y="239"/>
                    <a:pt x="89" y="258"/>
                    <a:pt x="99" y="274"/>
                  </a:cubicBezTo>
                  <a:cubicBezTo>
                    <a:pt x="110" y="290"/>
                    <a:pt x="134" y="318"/>
                    <a:pt x="171" y="356"/>
                  </a:cubicBezTo>
                  <a:cubicBezTo>
                    <a:pt x="204" y="389"/>
                    <a:pt x="226" y="415"/>
                    <a:pt x="236" y="435"/>
                  </a:cubicBezTo>
                  <a:cubicBezTo>
                    <a:pt x="253" y="467"/>
                    <a:pt x="261" y="502"/>
                    <a:pt x="261" y="539"/>
                  </a:cubicBezTo>
                  <a:cubicBezTo>
                    <a:pt x="261" y="589"/>
                    <a:pt x="247" y="629"/>
                    <a:pt x="220" y="660"/>
                  </a:cubicBezTo>
                  <a:cubicBezTo>
                    <a:pt x="193" y="691"/>
                    <a:pt x="157" y="707"/>
                    <a:pt x="114" y="707"/>
                  </a:cubicBezTo>
                  <a:cubicBezTo>
                    <a:pt x="78" y="707"/>
                    <a:pt x="46" y="697"/>
                    <a:pt x="20" y="677"/>
                  </a:cubicBezTo>
                  <a:lnTo>
                    <a:pt x="20" y="592"/>
                  </a:lnTo>
                  <a:cubicBezTo>
                    <a:pt x="51" y="614"/>
                    <a:pt x="78" y="625"/>
                    <a:pt x="103" y="625"/>
                  </a:cubicBezTo>
                  <a:cubicBezTo>
                    <a:pt x="126" y="625"/>
                    <a:pt x="144" y="617"/>
                    <a:pt x="157" y="602"/>
                  </a:cubicBezTo>
                  <a:cubicBezTo>
                    <a:pt x="171" y="586"/>
                    <a:pt x="177" y="565"/>
                    <a:pt x="177" y="539"/>
                  </a:cubicBezTo>
                  <a:cubicBezTo>
                    <a:pt x="177" y="516"/>
                    <a:pt x="172" y="495"/>
                    <a:pt x="162" y="477"/>
                  </a:cubicBezTo>
                  <a:cubicBezTo>
                    <a:pt x="152" y="458"/>
                    <a:pt x="133" y="436"/>
                    <a:pt x="105" y="408"/>
                  </a:cubicBezTo>
                  <a:cubicBezTo>
                    <a:pt x="78" y="381"/>
                    <a:pt x="59" y="362"/>
                    <a:pt x="49" y="350"/>
                  </a:cubicBezTo>
                  <a:cubicBezTo>
                    <a:pt x="39" y="339"/>
                    <a:pt x="30" y="326"/>
                    <a:pt x="22" y="312"/>
                  </a:cubicBezTo>
                  <a:cubicBezTo>
                    <a:pt x="8" y="285"/>
                    <a:pt x="0" y="253"/>
                    <a:pt x="0" y="217"/>
                  </a:cubicBezTo>
                  <a:cubicBezTo>
                    <a:pt x="0" y="168"/>
                    <a:pt x="13" y="128"/>
                    <a:pt x="39" y="99"/>
                  </a:cubicBezTo>
                  <a:cubicBezTo>
                    <a:pt x="65" y="70"/>
                    <a:pt x="100" y="55"/>
                    <a:pt x="144" y="55"/>
                  </a:cubicBezTo>
                  <a:cubicBezTo>
                    <a:pt x="175" y="55"/>
                    <a:pt x="204" y="62"/>
                    <a:pt x="231" y="77"/>
                  </a:cubicBezTo>
                  <a:close/>
                  <a:moveTo>
                    <a:pt x="320" y="154"/>
                  </a:moveTo>
                  <a:lnTo>
                    <a:pt x="399" y="154"/>
                  </a:lnTo>
                  <a:lnTo>
                    <a:pt x="399" y="273"/>
                  </a:lnTo>
                  <a:lnTo>
                    <a:pt x="441" y="273"/>
                  </a:lnTo>
                  <a:lnTo>
                    <a:pt x="441" y="334"/>
                  </a:lnTo>
                  <a:lnTo>
                    <a:pt x="399" y="334"/>
                  </a:lnTo>
                  <a:lnTo>
                    <a:pt x="399" y="698"/>
                  </a:lnTo>
                  <a:lnTo>
                    <a:pt x="320" y="698"/>
                  </a:lnTo>
                  <a:lnTo>
                    <a:pt x="320" y="334"/>
                  </a:lnTo>
                  <a:lnTo>
                    <a:pt x="277" y="334"/>
                  </a:lnTo>
                  <a:lnTo>
                    <a:pt x="277" y="273"/>
                  </a:lnTo>
                  <a:lnTo>
                    <a:pt x="320" y="273"/>
                  </a:lnTo>
                  <a:lnTo>
                    <a:pt x="320" y="154"/>
                  </a:lnTo>
                  <a:close/>
                  <a:moveTo>
                    <a:pt x="730" y="273"/>
                  </a:moveTo>
                  <a:lnTo>
                    <a:pt x="730" y="698"/>
                  </a:lnTo>
                  <a:lnTo>
                    <a:pt x="651" y="698"/>
                  </a:lnTo>
                  <a:lnTo>
                    <a:pt x="651" y="643"/>
                  </a:lnTo>
                  <a:cubicBezTo>
                    <a:pt x="640" y="667"/>
                    <a:pt x="629" y="683"/>
                    <a:pt x="618" y="692"/>
                  </a:cubicBezTo>
                  <a:cubicBezTo>
                    <a:pt x="607" y="701"/>
                    <a:pt x="592" y="705"/>
                    <a:pt x="573" y="705"/>
                  </a:cubicBezTo>
                  <a:cubicBezTo>
                    <a:pt x="538" y="705"/>
                    <a:pt x="512" y="687"/>
                    <a:pt x="496" y="651"/>
                  </a:cubicBezTo>
                  <a:cubicBezTo>
                    <a:pt x="479" y="615"/>
                    <a:pt x="471" y="558"/>
                    <a:pt x="471" y="481"/>
                  </a:cubicBezTo>
                  <a:cubicBezTo>
                    <a:pt x="471" y="409"/>
                    <a:pt x="479" y="356"/>
                    <a:pt x="494" y="321"/>
                  </a:cubicBezTo>
                  <a:cubicBezTo>
                    <a:pt x="502" y="304"/>
                    <a:pt x="513" y="290"/>
                    <a:pt x="527" y="281"/>
                  </a:cubicBezTo>
                  <a:cubicBezTo>
                    <a:pt x="541" y="271"/>
                    <a:pt x="556" y="266"/>
                    <a:pt x="573" y="266"/>
                  </a:cubicBezTo>
                  <a:cubicBezTo>
                    <a:pt x="591" y="266"/>
                    <a:pt x="606" y="270"/>
                    <a:pt x="618" y="279"/>
                  </a:cubicBezTo>
                  <a:cubicBezTo>
                    <a:pt x="629" y="287"/>
                    <a:pt x="641" y="301"/>
                    <a:pt x="651" y="321"/>
                  </a:cubicBezTo>
                  <a:lnTo>
                    <a:pt x="651" y="273"/>
                  </a:lnTo>
                  <a:lnTo>
                    <a:pt x="730" y="273"/>
                  </a:lnTo>
                  <a:close/>
                  <a:moveTo>
                    <a:pt x="604" y="337"/>
                  </a:moveTo>
                  <a:cubicBezTo>
                    <a:pt x="585" y="337"/>
                    <a:pt x="572" y="348"/>
                    <a:pt x="564" y="370"/>
                  </a:cubicBezTo>
                  <a:cubicBezTo>
                    <a:pt x="556" y="392"/>
                    <a:pt x="552" y="430"/>
                    <a:pt x="552" y="483"/>
                  </a:cubicBezTo>
                  <a:cubicBezTo>
                    <a:pt x="552" y="538"/>
                    <a:pt x="556" y="577"/>
                    <a:pt x="563" y="600"/>
                  </a:cubicBezTo>
                  <a:cubicBezTo>
                    <a:pt x="570" y="622"/>
                    <a:pt x="583" y="634"/>
                    <a:pt x="604" y="634"/>
                  </a:cubicBezTo>
                  <a:cubicBezTo>
                    <a:pt x="621" y="634"/>
                    <a:pt x="634" y="622"/>
                    <a:pt x="642" y="599"/>
                  </a:cubicBezTo>
                  <a:cubicBezTo>
                    <a:pt x="649" y="577"/>
                    <a:pt x="653" y="538"/>
                    <a:pt x="653" y="485"/>
                  </a:cubicBezTo>
                  <a:cubicBezTo>
                    <a:pt x="653" y="433"/>
                    <a:pt x="649" y="395"/>
                    <a:pt x="642" y="372"/>
                  </a:cubicBezTo>
                  <a:cubicBezTo>
                    <a:pt x="634" y="350"/>
                    <a:pt x="622" y="338"/>
                    <a:pt x="604" y="337"/>
                  </a:cubicBezTo>
                  <a:close/>
                  <a:moveTo>
                    <a:pt x="807" y="273"/>
                  </a:moveTo>
                  <a:lnTo>
                    <a:pt x="886" y="273"/>
                  </a:lnTo>
                  <a:lnTo>
                    <a:pt x="886" y="322"/>
                  </a:lnTo>
                  <a:cubicBezTo>
                    <a:pt x="899" y="301"/>
                    <a:pt x="911" y="287"/>
                    <a:pt x="925" y="279"/>
                  </a:cubicBezTo>
                  <a:cubicBezTo>
                    <a:pt x="938" y="270"/>
                    <a:pt x="954" y="266"/>
                    <a:pt x="973" y="266"/>
                  </a:cubicBezTo>
                  <a:cubicBezTo>
                    <a:pt x="991" y="266"/>
                    <a:pt x="1007" y="270"/>
                    <a:pt x="1020" y="279"/>
                  </a:cubicBezTo>
                  <a:cubicBezTo>
                    <a:pt x="1034" y="287"/>
                    <a:pt x="1044" y="299"/>
                    <a:pt x="1050" y="313"/>
                  </a:cubicBezTo>
                  <a:cubicBezTo>
                    <a:pt x="1056" y="328"/>
                    <a:pt x="1059" y="356"/>
                    <a:pt x="1059" y="396"/>
                  </a:cubicBezTo>
                  <a:lnTo>
                    <a:pt x="1059" y="698"/>
                  </a:lnTo>
                  <a:lnTo>
                    <a:pt x="980" y="698"/>
                  </a:lnTo>
                  <a:lnTo>
                    <a:pt x="980" y="414"/>
                  </a:lnTo>
                  <a:cubicBezTo>
                    <a:pt x="980" y="389"/>
                    <a:pt x="979" y="372"/>
                    <a:pt x="975" y="363"/>
                  </a:cubicBezTo>
                  <a:cubicBezTo>
                    <a:pt x="967" y="344"/>
                    <a:pt x="954" y="335"/>
                    <a:pt x="935" y="335"/>
                  </a:cubicBezTo>
                  <a:cubicBezTo>
                    <a:pt x="917" y="335"/>
                    <a:pt x="904" y="341"/>
                    <a:pt x="897" y="355"/>
                  </a:cubicBezTo>
                  <a:cubicBezTo>
                    <a:pt x="890" y="368"/>
                    <a:pt x="886" y="391"/>
                    <a:pt x="886" y="423"/>
                  </a:cubicBezTo>
                  <a:lnTo>
                    <a:pt x="886" y="698"/>
                  </a:lnTo>
                  <a:lnTo>
                    <a:pt x="807" y="698"/>
                  </a:lnTo>
                  <a:lnTo>
                    <a:pt x="807" y="273"/>
                  </a:lnTo>
                  <a:close/>
                  <a:moveTo>
                    <a:pt x="1378" y="0"/>
                  </a:moveTo>
                  <a:lnTo>
                    <a:pt x="1378" y="698"/>
                  </a:lnTo>
                  <a:lnTo>
                    <a:pt x="1299" y="698"/>
                  </a:lnTo>
                  <a:lnTo>
                    <a:pt x="1299" y="643"/>
                  </a:lnTo>
                  <a:cubicBezTo>
                    <a:pt x="1288" y="667"/>
                    <a:pt x="1277" y="683"/>
                    <a:pt x="1266" y="692"/>
                  </a:cubicBezTo>
                  <a:cubicBezTo>
                    <a:pt x="1254" y="701"/>
                    <a:pt x="1240" y="705"/>
                    <a:pt x="1221" y="705"/>
                  </a:cubicBezTo>
                  <a:cubicBezTo>
                    <a:pt x="1186" y="705"/>
                    <a:pt x="1160" y="687"/>
                    <a:pt x="1144" y="651"/>
                  </a:cubicBezTo>
                  <a:cubicBezTo>
                    <a:pt x="1128" y="615"/>
                    <a:pt x="1119" y="558"/>
                    <a:pt x="1119" y="481"/>
                  </a:cubicBezTo>
                  <a:cubicBezTo>
                    <a:pt x="1119" y="409"/>
                    <a:pt x="1127" y="356"/>
                    <a:pt x="1142" y="321"/>
                  </a:cubicBezTo>
                  <a:cubicBezTo>
                    <a:pt x="1158" y="284"/>
                    <a:pt x="1185" y="266"/>
                    <a:pt x="1223" y="266"/>
                  </a:cubicBezTo>
                  <a:cubicBezTo>
                    <a:pt x="1241" y="266"/>
                    <a:pt x="1255" y="270"/>
                    <a:pt x="1266" y="278"/>
                  </a:cubicBezTo>
                  <a:cubicBezTo>
                    <a:pt x="1277" y="286"/>
                    <a:pt x="1288" y="300"/>
                    <a:pt x="1299" y="321"/>
                  </a:cubicBezTo>
                  <a:lnTo>
                    <a:pt x="1299" y="0"/>
                  </a:lnTo>
                  <a:lnTo>
                    <a:pt x="1378" y="0"/>
                  </a:lnTo>
                  <a:close/>
                  <a:moveTo>
                    <a:pt x="1252" y="337"/>
                  </a:moveTo>
                  <a:cubicBezTo>
                    <a:pt x="1233" y="337"/>
                    <a:pt x="1220" y="348"/>
                    <a:pt x="1212" y="370"/>
                  </a:cubicBezTo>
                  <a:cubicBezTo>
                    <a:pt x="1204" y="392"/>
                    <a:pt x="1200" y="430"/>
                    <a:pt x="1200" y="483"/>
                  </a:cubicBezTo>
                  <a:cubicBezTo>
                    <a:pt x="1200" y="538"/>
                    <a:pt x="1204" y="577"/>
                    <a:pt x="1211" y="600"/>
                  </a:cubicBezTo>
                  <a:cubicBezTo>
                    <a:pt x="1218" y="622"/>
                    <a:pt x="1232" y="634"/>
                    <a:pt x="1252" y="634"/>
                  </a:cubicBezTo>
                  <a:cubicBezTo>
                    <a:pt x="1269" y="634"/>
                    <a:pt x="1282" y="622"/>
                    <a:pt x="1290" y="599"/>
                  </a:cubicBezTo>
                  <a:cubicBezTo>
                    <a:pt x="1297" y="577"/>
                    <a:pt x="1301" y="538"/>
                    <a:pt x="1301" y="485"/>
                  </a:cubicBezTo>
                  <a:cubicBezTo>
                    <a:pt x="1301" y="433"/>
                    <a:pt x="1297" y="395"/>
                    <a:pt x="1290" y="372"/>
                  </a:cubicBezTo>
                  <a:cubicBezTo>
                    <a:pt x="1282" y="350"/>
                    <a:pt x="1270" y="338"/>
                    <a:pt x="1252" y="337"/>
                  </a:cubicBezTo>
                  <a:close/>
                  <a:moveTo>
                    <a:pt x="1698" y="273"/>
                  </a:moveTo>
                  <a:lnTo>
                    <a:pt x="1698" y="698"/>
                  </a:lnTo>
                  <a:lnTo>
                    <a:pt x="1619" y="698"/>
                  </a:lnTo>
                  <a:lnTo>
                    <a:pt x="1619" y="643"/>
                  </a:lnTo>
                  <a:cubicBezTo>
                    <a:pt x="1608" y="667"/>
                    <a:pt x="1597" y="683"/>
                    <a:pt x="1586" y="692"/>
                  </a:cubicBezTo>
                  <a:cubicBezTo>
                    <a:pt x="1574" y="701"/>
                    <a:pt x="1560" y="705"/>
                    <a:pt x="1541" y="705"/>
                  </a:cubicBezTo>
                  <a:cubicBezTo>
                    <a:pt x="1506" y="705"/>
                    <a:pt x="1480" y="687"/>
                    <a:pt x="1464" y="651"/>
                  </a:cubicBezTo>
                  <a:cubicBezTo>
                    <a:pt x="1447" y="615"/>
                    <a:pt x="1439" y="558"/>
                    <a:pt x="1439" y="481"/>
                  </a:cubicBezTo>
                  <a:cubicBezTo>
                    <a:pt x="1439" y="409"/>
                    <a:pt x="1447" y="356"/>
                    <a:pt x="1462" y="321"/>
                  </a:cubicBezTo>
                  <a:cubicBezTo>
                    <a:pt x="1470" y="304"/>
                    <a:pt x="1480" y="290"/>
                    <a:pt x="1494" y="281"/>
                  </a:cubicBezTo>
                  <a:cubicBezTo>
                    <a:pt x="1508" y="271"/>
                    <a:pt x="1524" y="266"/>
                    <a:pt x="1541" y="266"/>
                  </a:cubicBezTo>
                  <a:cubicBezTo>
                    <a:pt x="1559" y="266"/>
                    <a:pt x="1573" y="270"/>
                    <a:pt x="1585" y="279"/>
                  </a:cubicBezTo>
                  <a:cubicBezTo>
                    <a:pt x="1597" y="287"/>
                    <a:pt x="1609" y="301"/>
                    <a:pt x="1619" y="321"/>
                  </a:cubicBezTo>
                  <a:lnTo>
                    <a:pt x="1619" y="273"/>
                  </a:lnTo>
                  <a:lnTo>
                    <a:pt x="1698" y="273"/>
                  </a:lnTo>
                  <a:close/>
                  <a:moveTo>
                    <a:pt x="1571" y="337"/>
                  </a:moveTo>
                  <a:cubicBezTo>
                    <a:pt x="1552" y="337"/>
                    <a:pt x="1539" y="348"/>
                    <a:pt x="1532" y="370"/>
                  </a:cubicBezTo>
                  <a:cubicBezTo>
                    <a:pt x="1524" y="392"/>
                    <a:pt x="1520" y="430"/>
                    <a:pt x="1520" y="483"/>
                  </a:cubicBezTo>
                  <a:cubicBezTo>
                    <a:pt x="1520" y="538"/>
                    <a:pt x="1523" y="577"/>
                    <a:pt x="1531" y="600"/>
                  </a:cubicBezTo>
                  <a:cubicBezTo>
                    <a:pt x="1538" y="622"/>
                    <a:pt x="1551" y="634"/>
                    <a:pt x="1571" y="634"/>
                  </a:cubicBezTo>
                  <a:cubicBezTo>
                    <a:pt x="1589" y="634"/>
                    <a:pt x="1602" y="622"/>
                    <a:pt x="1609" y="599"/>
                  </a:cubicBezTo>
                  <a:cubicBezTo>
                    <a:pt x="1617" y="577"/>
                    <a:pt x="1621" y="538"/>
                    <a:pt x="1621" y="485"/>
                  </a:cubicBezTo>
                  <a:cubicBezTo>
                    <a:pt x="1621" y="433"/>
                    <a:pt x="1617" y="395"/>
                    <a:pt x="1610" y="372"/>
                  </a:cubicBezTo>
                  <a:cubicBezTo>
                    <a:pt x="1602" y="350"/>
                    <a:pt x="1589" y="338"/>
                    <a:pt x="1571" y="337"/>
                  </a:cubicBezTo>
                  <a:close/>
                  <a:moveTo>
                    <a:pt x="1775" y="273"/>
                  </a:moveTo>
                  <a:lnTo>
                    <a:pt x="1854" y="273"/>
                  </a:lnTo>
                  <a:lnTo>
                    <a:pt x="1854" y="326"/>
                  </a:lnTo>
                  <a:cubicBezTo>
                    <a:pt x="1876" y="286"/>
                    <a:pt x="1907" y="265"/>
                    <a:pt x="1946" y="263"/>
                  </a:cubicBezTo>
                  <a:lnTo>
                    <a:pt x="1946" y="345"/>
                  </a:lnTo>
                  <a:cubicBezTo>
                    <a:pt x="1941" y="344"/>
                    <a:pt x="1936" y="344"/>
                    <a:pt x="1932" y="344"/>
                  </a:cubicBezTo>
                  <a:cubicBezTo>
                    <a:pt x="1906" y="344"/>
                    <a:pt x="1886" y="351"/>
                    <a:pt x="1873" y="364"/>
                  </a:cubicBezTo>
                  <a:cubicBezTo>
                    <a:pt x="1866" y="373"/>
                    <a:pt x="1860" y="382"/>
                    <a:pt x="1858" y="393"/>
                  </a:cubicBezTo>
                  <a:cubicBezTo>
                    <a:pt x="1855" y="403"/>
                    <a:pt x="1854" y="419"/>
                    <a:pt x="1854" y="440"/>
                  </a:cubicBezTo>
                  <a:lnTo>
                    <a:pt x="1854" y="698"/>
                  </a:lnTo>
                  <a:lnTo>
                    <a:pt x="1775" y="698"/>
                  </a:lnTo>
                  <a:lnTo>
                    <a:pt x="1775" y="273"/>
                  </a:lnTo>
                  <a:close/>
                  <a:moveTo>
                    <a:pt x="2234" y="0"/>
                  </a:moveTo>
                  <a:lnTo>
                    <a:pt x="2234" y="698"/>
                  </a:lnTo>
                  <a:lnTo>
                    <a:pt x="2155" y="698"/>
                  </a:lnTo>
                  <a:lnTo>
                    <a:pt x="2155" y="643"/>
                  </a:lnTo>
                  <a:cubicBezTo>
                    <a:pt x="2144" y="667"/>
                    <a:pt x="2133" y="683"/>
                    <a:pt x="2121" y="692"/>
                  </a:cubicBezTo>
                  <a:cubicBezTo>
                    <a:pt x="2110" y="701"/>
                    <a:pt x="2095" y="705"/>
                    <a:pt x="2077" y="705"/>
                  </a:cubicBezTo>
                  <a:cubicBezTo>
                    <a:pt x="2042" y="705"/>
                    <a:pt x="2016" y="687"/>
                    <a:pt x="2000" y="651"/>
                  </a:cubicBezTo>
                  <a:cubicBezTo>
                    <a:pt x="1983" y="615"/>
                    <a:pt x="1975" y="558"/>
                    <a:pt x="1975" y="481"/>
                  </a:cubicBezTo>
                  <a:cubicBezTo>
                    <a:pt x="1975" y="409"/>
                    <a:pt x="1983" y="356"/>
                    <a:pt x="1998" y="321"/>
                  </a:cubicBezTo>
                  <a:cubicBezTo>
                    <a:pt x="2014" y="284"/>
                    <a:pt x="2041" y="266"/>
                    <a:pt x="2079" y="266"/>
                  </a:cubicBezTo>
                  <a:cubicBezTo>
                    <a:pt x="2096" y="266"/>
                    <a:pt x="2110" y="270"/>
                    <a:pt x="2122" y="278"/>
                  </a:cubicBezTo>
                  <a:cubicBezTo>
                    <a:pt x="2133" y="286"/>
                    <a:pt x="2144" y="300"/>
                    <a:pt x="2155" y="321"/>
                  </a:cubicBezTo>
                  <a:lnTo>
                    <a:pt x="2155" y="0"/>
                  </a:lnTo>
                  <a:lnTo>
                    <a:pt x="2234" y="0"/>
                  </a:lnTo>
                  <a:close/>
                  <a:moveTo>
                    <a:pt x="2107" y="337"/>
                  </a:moveTo>
                  <a:cubicBezTo>
                    <a:pt x="2088" y="337"/>
                    <a:pt x="2075" y="348"/>
                    <a:pt x="2068" y="370"/>
                  </a:cubicBezTo>
                  <a:cubicBezTo>
                    <a:pt x="2060" y="392"/>
                    <a:pt x="2056" y="430"/>
                    <a:pt x="2056" y="483"/>
                  </a:cubicBezTo>
                  <a:cubicBezTo>
                    <a:pt x="2056" y="538"/>
                    <a:pt x="2059" y="577"/>
                    <a:pt x="2067" y="600"/>
                  </a:cubicBezTo>
                  <a:cubicBezTo>
                    <a:pt x="2074" y="622"/>
                    <a:pt x="2087" y="634"/>
                    <a:pt x="2107" y="634"/>
                  </a:cubicBezTo>
                  <a:cubicBezTo>
                    <a:pt x="2125" y="634"/>
                    <a:pt x="2138" y="622"/>
                    <a:pt x="2145" y="599"/>
                  </a:cubicBezTo>
                  <a:cubicBezTo>
                    <a:pt x="2153" y="577"/>
                    <a:pt x="2157" y="538"/>
                    <a:pt x="2157" y="485"/>
                  </a:cubicBezTo>
                  <a:cubicBezTo>
                    <a:pt x="2157" y="433"/>
                    <a:pt x="2153" y="395"/>
                    <a:pt x="2146" y="372"/>
                  </a:cubicBezTo>
                  <a:cubicBezTo>
                    <a:pt x="2138" y="350"/>
                    <a:pt x="2125" y="338"/>
                    <a:pt x="2107" y="337"/>
                  </a:cubicBezTo>
                  <a:close/>
                  <a:moveTo>
                    <a:pt x="2476" y="282"/>
                  </a:moveTo>
                  <a:lnTo>
                    <a:pt x="2476" y="355"/>
                  </a:lnTo>
                  <a:cubicBezTo>
                    <a:pt x="2456" y="341"/>
                    <a:pt x="2436" y="334"/>
                    <a:pt x="2415" y="334"/>
                  </a:cubicBezTo>
                  <a:cubicBezTo>
                    <a:pt x="2401" y="334"/>
                    <a:pt x="2389" y="338"/>
                    <a:pt x="2380" y="347"/>
                  </a:cubicBezTo>
                  <a:cubicBezTo>
                    <a:pt x="2370" y="356"/>
                    <a:pt x="2365" y="368"/>
                    <a:pt x="2365" y="382"/>
                  </a:cubicBezTo>
                  <a:cubicBezTo>
                    <a:pt x="2365" y="393"/>
                    <a:pt x="2369" y="403"/>
                    <a:pt x="2377" y="414"/>
                  </a:cubicBezTo>
                  <a:cubicBezTo>
                    <a:pt x="2385" y="425"/>
                    <a:pt x="2400" y="438"/>
                    <a:pt x="2420" y="454"/>
                  </a:cubicBezTo>
                  <a:cubicBezTo>
                    <a:pt x="2450" y="476"/>
                    <a:pt x="2469" y="496"/>
                    <a:pt x="2480" y="513"/>
                  </a:cubicBezTo>
                  <a:cubicBezTo>
                    <a:pt x="2490" y="531"/>
                    <a:pt x="2496" y="553"/>
                    <a:pt x="2496" y="579"/>
                  </a:cubicBezTo>
                  <a:cubicBezTo>
                    <a:pt x="2496" y="613"/>
                    <a:pt x="2486" y="642"/>
                    <a:pt x="2467" y="665"/>
                  </a:cubicBezTo>
                  <a:cubicBezTo>
                    <a:pt x="2445" y="692"/>
                    <a:pt x="2414" y="705"/>
                    <a:pt x="2373" y="705"/>
                  </a:cubicBezTo>
                  <a:cubicBezTo>
                    <a:pt x="2360" y="705"/>
                    <a:pt x="2349" y="704"/>
                    <a:pt x="2340" y="701"/>
                  </a:cubicBezTo>
                  <a:cubicBezTo>
                    <a:pt x="2330" y="698"/>
                    <a:pt x="2318" y="693"/>
                    <a:pt x="2304" y="685"/>
                  </a:cubicBezTo>
                  <a:lnTo>
                    <a:pt x="2304" y="609"/>
                  </a:lnTo>
                  <a:cubicBezTo>
                    <a:pt x="2327" y="625"/>
                    <a:pt x="2349" y="634"/>
                    <a:pt x="2369" y="634"/>
                  </a:cubicBezTo>
                  <a:cubicBezTo>
                    <a:pt x="2386" y="634"/>
                    <a:pt x="2399" y="629"/>
                    <a:pt x="2409" y="620"/>
                  </a:cubicBezTo>
                  <a:cubicBezTo>
                    <a:pt x="2418" y="610"/>
                    <a:pt x="2423" y="597"/>
                    <a:pt x="2423" y="581"/>
                  </a:cubicBezTo>
                  <a:cubicBezTo>
                    <a:pt x="2423" y="567"/>
                    <a:pt x="2420" y="555"/>
                    <a:pt x="2414" y="546"/>
                  </a:cubicBezTo>
                  <a:cubicBezTo>
                    <a:pt x="2407" y="536"/>
                    <a:pt x="2394" y="524"/>
                    <a:pt x="2375" y="510"/>
                  </a:cubicBezTo>
                  <a:cubicBezTo>
                    <a:pt x="2342" y="484"/>
                    <a:pt x="2319" y="462"/>
                    <a:pt x="2308" y="444"/>
                  </a:cubicBezTo>
                  <a:cubicBezTo>
                    <a:pt x="2296" y="426"/>
                    <a:pt x="2290" y="405"/>
                    <a:pt x="2290" y="379"/>
                  </a:cubicBezTo>
                  <a:cubicBezTo>
                    <a:pt x="2290" y="344"/>
                    <a:pt x="2301" y="316"/>
                    <a:pt x="2322" y="295"/>
                  </a:cubicBezTo>
                  <a:cubicBezTo>
                    <a:pt x="2343" y="273"/>
                    <a:pt x="2371" y="262"/>
                    <a:pt x="2405" y="262"/>
                  </a:cubicBezTo>
                  <a:cubicBezTo>
                    <a:pt x="2430" y="262"/>
                    <a:pt x="2453" y="269"/>
                    <a:pt x="2476" y="28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81" name="Freeform 144"/>
            <p:cNvSpPr>
              <a:spLocks noEditPoints="1"/>
            </p:cNvSpPr>
            <p:nvPr/>
          </p:nvSpPr>
          <p:spPr bwMode="auto">
            <a:xfrm>
              <a:off x="6688138" y="5124450"/>
              <a:ext cx="1903413" cy="190500"/>
            </a:xfrm>
            <a:custGeom>
              <a:avLst/>
              <a:gdLst>
                <a:gd name="T0" fmla="*/ 85 w 8808"/>
                <a:gd name="T1" fmla="*/ 396 h 886"/>
                <a:gd name="T2" fmla="*/ 85 w 8808"/>
                <a:gd name="T3" fmla="*/ 142 h 886"/>
                <a:gd name="T4" fmla="*/ 339 w 8808"/>
                <a:gd name="T5" fmla="*/ 329 h 886"/>
                <a:gd name="T6" fmla="*/ 485 w 8808"/>
                <a:gd name="T7" fmla="*/ 452 h 886"/>
                <a:gd name="T8" fmla="*/ 637 w 8808"/>
                <a:gd name="T9" fmla="*/ 69 h 886"/>
                <a:gd name="T10" fmla="*/ 777 w 8808"/>
                <a:gd name="T11" fmla="*/ 281 h 886"/>
                <a:gd name="T12" fmla="*/ 896 w 8808"/>
                <a:gd name="T13" fmla="*/ 281 h 886"/>
                <a:gd name="T14" fmla="*/ 817 w 8808"/>
                <a:gd name="T15" fmla="*/ 707 h 886"/>
                <a:gd name="T16" fmla="*/ 1118 w 8808"/>
                <a:gd name="T17" fmla="*/ 153 h 886"/>
                <a:gd name="T18" fmla="*/ 1427 w 8808"/>
                <a:gd name="T19" fmla="*/ 721 h 886"/>
                <a:gd name="T20" fmla="*/ 1344 w 8808"/>
                <a:gd name="T21" fmla="*/ 789 h 886"/>
                <a:gd name="T22" fmla="*/ 1271 w 8808"/>
                <a:gd name="T23" fmla="*/ 274 h 886"/>
                <a:gd name="T24" fmla="*/ 1339 w 8808"/>
                <a:gd name="T25" fmla="*/ 611 h 886"/>
                <a:gd name="T26" fmla="*/ 1531 w 8808"/>
                <a:gd name="T27" fmla="*/ 676 h 886"/>
                <a:gd name="T28" fmla="*/ 1619 w 8808"/>
                <a:gd name="T29" fmla="*/ 645 h 886"/>
                <a:gd name="T30" fmla="*/ 1882 w 8808"/>
                <a:gd name="T31" fmla="*/ 281 h 886"/>
                <a:gd name="T32" fmla="*/ 1803 w 8808"/>
                <a:gd name="T33" fmla="*/ 707 h 886"/>
                <a:gd name="T34" fmla="*/ 2003 w 8808"/>
                <a:gd name="T35" fmla="*/ 489 h 886"/>
                <a:gd name="T36" fmla="*/ 2096 w 8808"/>
                <a:gd name="T37" fmla="*/ 379 h 886"/>
                <a:gd name="T38" fmla="*/ 2427 w 8808"/>
                <a:gd name="T39" fmla="*/ 162 h 886"/>
                <a:gd name="T40" fmla="*/ 2305 w 8808"/>
                <a:gd name="T41" fmla="*/ 281 h 886"/>
                <a:gd name="T42" fmla="*/ 2587 w 8808"/>
                <a:gd name="T43" fmla="*/ 116 h 886"/>
                <a:gd name="T44" fmla="*/ 2888 w 8808"/>
                <a:gd name="T45" fmla="*/ 328 h 886"/>
                <a:gd name="T46" fmla="*/ 2737 w 8808"/>
                <a:gd name="T47" fmla="*/ 493 h 886"/>
                <a:gd name="T48" fmla="*/ 3060 w 8808"/>
                <a:gd name="T49" fmla="*/ 330 h 886"/>
                <a:gd name="T50" fmla="*/ 3149 w 8808"/>
                <a:gd name="T51" fmla="*/ 371 h 886"/>
                <a:gd name="T52" fmla="*/ 3479 w 8808"/>
                <a:gd name="T53" fmla="*/ 133 h 886"/>
                <a:gd name="T54" fmla="*/ 3558 w 8808"/>
                <a:gd name="T55" fmla="*/ 281 h 886"/>
                <a:gd name="T56" fmla="*/ 3781 w 8808"/>
                <a:gd name="T57" fmla="*/ 274 h 886"/>
                <a:gd name="T58" fmla="*/ 3744 w 8808"/>
                <a:gd name="T59" fmla="*/ 379 h 886"/>
                <a:gd name="T60" fmla="*/ 4055 w 8808"/>
                <a:gd name="T61" fmla="*/ 281 h 886"/>
                <a:gd name="T62" fmla="*/ 3976 w 8808"/>
                <a:gd name="T63" fmla="*/ 707 h 886"/>
                <a:gd name="T64" fmla="*/ 4553 w 8808"/>
                <a:gd name="T65" fmla="*/ 707 h 886"/>
                <a:gd name="T66" fmla="*/ 4451 w 8808"/>
                <a:gd name="T67" fmla="*/ 141 h 886"/>
                <a:gd name="T68" fmla="*/ 4661 w 8808"/>
                <a:gd name="T69" fmla="*/ 495 h 886"/>
                <a:gd name="T70" fmla="*/ 4841 w 8808"/>
                <a:gd name="T71" fmla="*/ 563 h 886"/>
                <a:gd name="T72" fmla="*/ 5064 w 8808"/>
                <a:gd name="T73" fmla="*/ 281 h 886"/>
                <a:gd name="T74" fmla="*/ 4985 w 8808"/>
                <a:gd name="T75" fmla="*/ 281 h 886"/>
                <a:gd name="T76" fmla="*/ 5136 w 8808"/>
                <a:gd name="T77" fmla="*/ 489 h 886"/>
                <a:gd name="T78" fmla="*/ 5228 w 8808"/>
                <a:gd name="T79" fmla="*/ 379 h 886"/>
                <a:gd name="T80" fmla="*/ 5550 w 8808"/>
                <a:gd name="T81" fmla="*/ 281 h 886"/>
                <a:gd name="T82" fmla="*/ 5469 w 8808"/>
                <a:gd name="T83" fmla="*/ 191 h 886"/>
                <a:gd name="T84" fmla="*/ 5945 w 8808"/>
                <a:gd name="T85" fmla="*/ 72 h 886"/>
                <a:gd name="T86" fmla="*/ 5945 w 8808"/>
                <a:gd name="T87" fmla="*/ 707 h 886"/>
                <a:gd name="T88" fmla="*/ 6342 w 8808"/>
                <a:gd name="T89" fmla="*/ 274 h 886"/>
                <a:gd name="T90" fmla="*/ 6344 w 8808"/>
                <a:gd name="T91" fmla="*/ 346 h 886"/>
                <a:gd name="T92" fmla="*/ 6657 w 8808"/>
                <a:gd name="T93" fmla="*/ 346 h 886"/>
                <a:gd name="T94" fmla="*/ 7092 w 8808"/>
                <a:gd name="T95" fmla="*/ 9 h 886"/>
                <a:gd name="T96" fmla="*/ 6937 w 8808"/>
                <a:gd name="T97" fmla="*/ 274 h 886"/>
                <a:gd name="T98" fmla="*/ 6966 w 8808"/>
                <a:gd name="T99" fmla="*/ 642 h 886"/>
                <a:gd name="T100" fmla="*/ 7397 w 8808"/>
                <a:gd name="T101" fmla="*/ 226 h 886"/>
                <a:gd name="T102" fmla="*/ 7416 w 8808"/>
                <a:gd name="T103" fmla="*/ 634 h 886"/>
                <a:gd name="T104" fmla="*/ 7458 w 8808"/>
                <a:gd name="T105" fmla="*/ 64 h 886"/>
                <a:gd name="T106" fmla="*/ 7634 w 8808"/>
                <a:gd name="T107" fmla="*/ 707 h 886"/>
                <a:gd name="T108" fmla="*/ 7916 w 8808"/>
                <a:gd name="T109" fmla="*/ 714 h 886"/>
                <a:gd name="T110" fmla="*/ 7918 w 8808"/>
                <a:gd name="T111" fmla="*/ 640 h 886"/>
                <a:gd name="T112" fmla="*/ 8282 w 8808"/>
                <a:gd name="T113" fmla="*/ 353 h 886"/>
                <a:gd name="T114" fmla="*/ 8563 w 8808"/>
                <a:gd name="T115" fmla="*/ 563 h 886"/>
                <a:gd name="T116" fmla="*/ 8556 w 8808"/>
                <a:gd name="T117" fmla="*/ 394 h 886"/>
                <a:gd name="T118" fmla="*/ 8401 w 8808"/>
                <a:gd name="T119" fmla="*/ 364 h 886"/>
                <a:gd name="T120" fmla="*/ 8733 w 8808"/>
                <a:gd name="T121" fmla="*/ 462 h 886"/>
                <a:gd name="T122" fmla="*/ 8721 w 8808"/>
                <a:gd name="T123" fmla="*/ 628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808" h="886">
                  <a:moveTo>
                    <a:pt x="0" y="72"/>
                  </a:moveTo>
                  <a:lnTo>
                    <a:pt x="112" y="72"/>
                  </a:lnTo>
                  <a:cubicBezTo>
                    <a:pt x="153" y="72"/>
                    <a:pt x="184" y="80"/>
                    <a:pt x="205" y="95"/>
                  </a:cubicBezTo>
                  <a:cubicBezTo>
                    <a:pt x="241" y="123"/>
                    <a:pt x="259" y="170"/>
                    <a:pt x="259" y="237"/>
                  </a:cubicBezTo>
                  <a:cubicBezTo>
                    <a:pt x="259" y="292"/>
                    <a:pt x="247" y="336"/>
                    <a:pt x="222" y="368"/>
                  </a:cubicBezTo>
                  <a:cubicBezTo>
                    <a:pt x="209" y="383"/>
                    <a:pt x="193" y="393"/>
                    <a:pt x="172" y="398"/>
                  </a:cubicBezTo>
                  <a:lnTo>
                    <a:pt x="288" y="707"/>
                  </a:lnTo>
                  <a:lnTo>
                    <a:pt x="201" y="707"/>
                  </a:lnTo>
                  <a:lnTo>
                    <a:pt x="85" y="396"/>
                  </a:lnTo>
                  <a:lnTo>
                    <a:pt x="85" y="707"/>
                  </a:lnTo>
                  <a:lnTo>
                    <a:pt x="0" y="707"/>
                  </a:lnTo>
                  <a:lnTo>
                    <a:pt x="0" y="72"/>
                  </a:lnTo>
                  <a:close/>
                  <a:moveTo>
                    <a:pt x="85" y="353"/>
                  </a:moveTo>
                  <a:cubicBezTo>
                    <a:pt x="115" y="353"/>
                    <a:pt x="136" y="348"/>
                    <a:pt x="147" y="338"/>
                  </a:cubicBezTo>
                  <a:cubicBezTo>
                    <a:pt x="167" y="322"/>
                    <a:pt x="177" y="293"/>
                    <a:pt x="177" y="252"/>
                  </a:cubicBezTo>
                  <a:cubicBezTo>
                    <a:pt x="177" y="215"/>
                    <a:pt x="171" y="187"/>
                    <a:pt x="159" y="168"/>
                  </a:cubicBezTo>
                  <a:cubicBezTo>
                    <a:pt x="149" y="150"/>
                    <a:pt x="129" y="141"/>
                    <a:pt x="99" y="141"/>
                  </a:cubicBezTo>
                  <a:cubicBezTo>
                    <a:pt x="97" y="142"/>
                    <a:pt x="92" y="142"/>
                    <a:pt x="85" y="142"/>
                  </a:cubicBezTo>
                  <a:lnTo>
                    <a:pt x="85" y="353"/>
                  </a:lnTo>
                  <a:close/>
                  <a:moveTo>
                    <a:pt x="489" y="563"/>
                  </a:moveTo>
                  <a:lnTo>
                    <a:pt x="562" y="563"/>
                  </a:lnTo>
                  <a:cubicBezTo>
                    <a:pt x="560" y="599"/>
                    <a:pt x="555" y="627"/>
                    <a:pt x="545" y="648"/>
                  </a:cubicBezTo>
                  <a:cubicBezTo>
                    <a:pt x="536" y="668"/>
                    <a:pt x="522" y="684"/>
                    <a:pt x="503" y="696"/>
                  </a:cubicBezTo>
                  <a:cubicBezTo>
                    <a:pt x="484" y="708"/>
                    <a:pt x="463" y="714"/>
                    <a:pt x="439" y="714"/>
                  </a:cubicBezTo>
                  <a:cubicBezTo>
                    <a:pt x="403" y="714"/>
                    <a:pt x="373" y="701"/>
                    <a:pt x="351" y="676"/>
                  </a:cubicBezTo>
                  <a:cubicBezTo>
                    <a:pt x="323" y="644"/>
                    <a:pt x="309" y="583"/>
                    <a:pt x="309" y="495"/>
                  </a:cubicBezTo>
                  <a:cubicBezTo>
                    <a:pt x="309" y="421"/>
                    <a:pt x="319" y="366"/>
                    <a:pt x="339" y="329"/>
                  </a:cubicBezTo>
                  <a:cubicBezTo>
                    <a:pt x="348" y="313"/>
                    <a:pt x="362" y="299"/>
                    <a:pt x="380" y="289"/>
                  </a:cubicBezTo>
                  <a:cubicBezTo>
                    <a:pt x="397" y="279"/>
                    <a:pt x="417" y="274"/>
                    <a:pt x="437" y="274"/>
                  </a:cubicBezTo>
                  <a:cubicBezTo>
                    <a:pt x="499" y="274"/>
                    <a:pt x="539" y="314"/>
                    <a:pt x="556" y="394"/>
                  </a:cubicBezTo>
                  <a:cubicBezTo>
                    <a:pt x="562" y="421"/>
                    <a:pt x="565" y="460"/>
                    <a:pt x="565" y="509"/>
                  </a:cubicBezTo>
                  <a:lnTo>
                    <a:pt x="386" y="509"/>
                  </a:lnTo>
                  <a:cubicBezTo>
                    <a:pt x="386" y="557"/>
                    <a:pt x="391" y="592"/>
                    <a:pt x="399" y="613"/>
                  </a:cubicBezTo>
                  <a:cubicBezTo>
                    <a:pt x="408" y="634"/>
                    <a:pt x="421" y="645"/>
                    <a:pt x="440" y="645"/>
                  </a:cubicBezTo>
                  <a:cubicBezTo>
                    <a:pt x="472" y="645"/>
                    <a:pt x="488" y="618"/>
                    <a:pt x="489" y="563"/>
                  </a:cubicBezTo>
                  <a:close/>
                  <a:moveTo>
                    <a:pt x="485" y="452"/>
                  </a:moveTo>
                  <a:cubicBezTo>
                    <a:pt x="482" y="412"/>
                    <a:pt x="478" y="386"/>
                    <a:pt x="473" y="371"/>
                  </a:cubicBezTo>
                  <a:cubicBezTo>
                    <a:pt x="466" y="351"/>
                    <a:pt x="453" y="341"/>
                    <a:pt x="436" y="341"/>
                  </a:cubicBezTo>
                  <a:cubicBezTo>
                    <a:pt x="419" y="341"/>
                    <a:pt x="408" y="349"/>
                    <a:pt x="401" y="364"/>
                  </a:cubicBezTo>
                  <a:cubicBezTo>
                    <a:pt x="394" y="380"/>
                    <a:pt x="389" y="409"/>
                    <a:pt x="386" y="452"/>
                  </a:cubicBezTo>
                  <a:lnTo>
                    <a:pt x="485" y="452"/>
                  </a:lnTo>
                  <a:close/>
                  <a:moveTo>
                    <a:pt x="593" y="281"/>
                  </a:moveTo>
                  <a:lnTo>
                    <a:pt x="633" y="281"/>
                  </a:lnTo>
                  <a:lnTo>
                    <a:pt x="633" y="133"/>
                  </a:lnTo>
                  <a:cubicBezTo>
                    <a:pt x="633" y="104"/>
                    <a:pt x="634" y="83"/>
                    <a:pt x="637" y="69"/>
                  </a:cubicBezTo>
                  <a:cubicBezTo>
                    <a:pt x="640" y="55"/>
                    <a:pt x="645" y="43"/>
                    <a:pt x="653" y="32"/>
                  </a:cubicBezTo>
                  <a:cubicBezTo>
                    <a:pt x="669" y="11"/>
                    <a:pt x="694" y="0"/>
                    <a:pt x="728" y="0"/>
                  </a:cubicBezTo>
                  <a:cubicBezTo>
                    <a:pt x="743" y="0"/>
                    <a:pt x="761" y="4"/>
                    <a:pt x="781" y="12"/>
                  </a:cubicBezTo>
                  <a:lnTo>
                    <a:pt x="781" y="94"/>
                  </a:lnTo>
                  <a:cubicBezTo>
                    <a:pt x="768" y="87"/>
                    <a:pt x="757" y="83"/>
                    <a:pt x="748" y="83"/>
                  </a:cubicBezTo>
                  <a:cubicBezTo>
                    <a:pt x="730" y="83"/>
                    <a:pt x="719" y="91"/>
                    <a:pt x="715" y="107"/>
                  </a:cubicBezTo>
                  <a:cubicBezTo>
                    <a:pt x="713" y="114"/>
                    <a:pt x="712" y="135"/>
                    <a:pt x="712" y="168"/>
                  </a:cubicBezTo>
                  <a:lnTo>
                    <a:pt x="712" y="281"/>
                  </a:lnTo>
                  <a:lnTo>
                    <a:pt x="777" y="281"/>
                  </a:lnTo>
                  <a:lnTo>
                    <a:pt x="777" y="343"/>
                  </a:lnTo>
                  <a:lnTo>
                    <a:pt x="712" y="343"/>
                  </a:lnTo>
                  <a:lnTo>
                    <a:pt x="712" y="707"/>
                  </a:lnTo>
                  <a:lnTo>
                    <a:pt x="633" y="707"/>
                  </a:lnTo>
                  <a:lnTo>
                    <a:pt x="633" y="343"/>
                  </a:lnTo>
                  <a:lnTo>
                    <a:pt x="593" y="343"/>
                  </a:lnTo>
                  <a:lnTo>
                    <a:pt x="593" y="281"/>
                  </a:lnTo>
                  <a:close/>
                  <a:moveTo>
                    <a:pt x="817" y="281"/>
                  </a:moveTo>
                  <a:lnTo>
                    <a:pt x="896" y="281"/>
                  </a:lnTo>
                  <a:lnTo>
                    <a:pt x="896" y="334"/>
                  </a:lnTo>
                  <a:cubicBezTo>
                    <a:pt x="918" y="294"/>
                    <a:pt x="949" y="273"/>
                    <a:pt x="988" y="271"/>
                  </a:cubicBezTo>
                  <a:lnTo>
                    <a:pt x="988" y="353"/>
                  </a:lnTo>
                  <a:cubicBezTo>
                    <a:pt x="983" y="353"/>
                    <a:pt x="979" y="353"/>
                    <a:pt x="974" y="353"/>
                  </a:cubicBezTo>
                  <a:cubicBezTo>
                    <a:pt x="948" y="353"/>
                    <a:pt x="929" y="359"/>
                    <a:pt x="916" y="373"/>
                  </a:cubicBezTo>
                  <a:cubicBezTo>
                    <a:pt x="908" y="381"/>
                    <a:pt x="903" y="391"/>
                    <a:pt x="900" y="401"/>
                  </a:cubicBezTo>
                  <a:cubicBezTo>
                    <a:pt x="898" y="411"/>
                    <a:pt x="896" y="427"/>
                    <a:pt x="896" y="449"/>
                  </a:cubicBezTo>
                  <a:lnTo>
                    <a:pt x="896" y="707"/>
                  </a:lnTo>
                  <a:lnTo>
                    <a:pt x="817" y="707"/>
                  </a:lnTo>
                  <a:lnTo>
                    <a:pt x="817" y="281"/>
                  </a:lnTo>
                  <a:close/>
                  <a:moveTo>
                    <a:pt x="1029" y="281"/>
                  </a:moveTo>
                  <a:lnTo>
                    <a:pt x="1108" y="281"/>
                  </a:lnTo>
                  <a:lnTo>
                    <a:pt x="1108" y="707"/>
                  </a:lnTo>
                  <a:lnTo>
                    <a:pt x="1029" y="707"/>
                  </a:lnTo>
                  <a:lnTo>
                    <a:pt x="1029" y="281"/>
                  </a:lnTo>
                  <a:close/>
                  <a:moveTo>
                    <a:pt x="1065" y="100"/>
                  </a:moveTo>
                  <a:cubicBezTo>
                    <a:pt x="1080" y="100"/>
                    <a:pt x="1092" y="105"/>
                    <a:pt x="1102" y="116"/>
                  </a:cubicBezTo>
                  <a:cubicBezTo>
                    <a:pt x="1113" y="127"/>
                    <a:pt x="1118" y="139"/>
                    <a:pt x="1118" y="153"/>
                  </a:cubicBezTo>
                  <a:cubicBezTo>
                    <a:pt x="1118" y="168"/>
                    <a:pt x="1113" y="181"/>
                    <a:pt x="1102" y="191"/>
                  </a:cubicBezTo>
                  <a:cubicBezTo>
                    <a:pt x="1092" y="202"/>
                    <a:pt x="1079" y="207"/>
                    <a:pt x="1065" y="207"/>
                  </a:cubicBezTo>
                  <a:cubicBezTo>
                    <a:pt x="1050" y="207"/>
                    <a:pt x="1037" y="202"/>
                    <a:pt x="1027" y="191"/>
                  </a:cubicBezTo>
                  <a:cubicBezTo>
                    <a:pt x="1017" y="181"/>
                    <a:pt x="1011" y="168"/>
                    <a:pt x="1011" y="153"/>
                  </a:cubicBezTo>
                  <a:cubicBezTo>
                    <a:pt x="1011" y="138"/>
                    <a:pt x="1017" y="126"/>
                    <a:pt x="1027" y="116"/>
                  </a:cubicBezTo>
                  <a:cubicBezTo>
                    <a:pt x="1038" y="105"/>
                    <a:pt x="1050" y="100"/>
                    <a:pt x="1065" y="100"/>
                  </a:cubicBezTo>
                  <a:close/>
                  <a:moveTo>
                    <a:pt x="1348" y="281"/>
                  </a:moveTo>
                  <a:lnTo>
                    <a:pt x="1427" y="281"/>
                  </a:lnTo>
                  <a:lnTo>
                    <a:pt x="1427" y="721"/>
                  </a:lnTo>
                  <a:cubicBezTo>
                    <a:pt x="1427" y="766"/>
                    <a:pt x="1424" y="798"/>
                    <a:pt x="1417" y="818"/>
                  </a:cubicBezTo>
                  <a:cubicBezTo>
                    <a:pt x="1409" y="840"/>
                    <a:pt x="1395" y="857"/>
                    <a:pt x="1375" y="868"/>
                  </a:cubicBezTo>
                  <a:cubicBezTo>
                    <a:pt x="1352" y="880"/>
                    <a:pt x="1326" y="886"/>
                    <a:pt x="1296" y="886"/>
                  </a:cubicBezTo>
                  <a:cubicBezTo>
                    <a:pt x="1253" y="886"/>
                    <a:pt x="1221" y="873"/>
                    <a:pt x="1201" y="847"/>
                  </a:cubicBezTo>
                  <a:cubicBezTo>
                    <a:pt x="1182" y="825"/>
                    <a:pt x="1173" y="797"/>
                    <a:pt x="1173" y="765"/>
                  </a:cubicBezTo>
                  <a:cubicBezTo>
                    <a:pt x="1173" y="762"/>
                    <a:pt x="1173" y="758"/>
                    <a:pt x="1174" y="752"/>
                  </a:cubicBezTo>
                  <a:lnTo>
                    <a:pt x="1250" y="752"/>
                  </a:lnTo>
                  <a:cubicBezTo>
                    <a:pt x="1250" y="797"/>
                    <a:pt x="1267" y="820"/>
                    <a:pt x="1300" y="820"/>
                  </a:cubicBezTo>
                  <a:cubicBezTo>
                    <a:pt x="1324" y="820"/>
                    <a:pt x="1338" y="810"/>
                    <a:pt x="1344" y="789"/>
                  </a:cubicBezTo>
                  <a:cubicBezTo>
                    <a:pt x="1347" y="778"/>
                    <a:pt x="1348" y="761"/>
                    <a:pt x="1348" y="737"/>
                  </a:cubicBezTo>
                  <a:lnTo>
                    <a:pt x="1348" y="655"/>
                  </a:lnTo>
                  <a:cubicBezTo>
                    <a:pt x="1340" y="674"/>
                    <a:pt x="1332" y="687"/>
                    <a:pt x="1323" y="695"/>
                  </a:cubicBezTo>
                  <a:cubicBezTo>
                    <a:pt x="1308" y="707"/>
                    <a:pt x="1291" y="714"/>
                    <a:pt x="1271" y="714"/>
                  </a:cubicBezTo>
                  <a:cubicBezTo>
                    <a:pt x="1256" y="714"/>
                    <a:pt x="1241" y="709"/>
                    <a:pt x="1227" y="701"/>
                  </a:cubicBezTo>
                  <a:cubicBezTo>
                    <a:pt x="1213" y="693"/>
                    <a:pt x="1203" y="681"/>
                    <a:pt x="1195" y="667"/>
                  </a:cubicBezTo>
                  <a:cubicBezTo>
                    <a:pt x="1177" y="633"/>
                    <a:pt x="1167" y="577"/>
                    <a:pt x="1167" y="499"/>
                  </a:cubicBezTo>
                  <a:cubicBezTo>
                    <a:pt x="1167" y="416"/>
                    <a:pt x="1176" y="356"/>
                    <a:pt x="1194" y="321"/>
                  </a:cubicBezTo>
                  <a:cubicBezTo>
                    <a:pt x="1210" y="290"/>
                    <a:pt x="1236" y="274"/>
                    <a:pt x="1271" y="274"/>
                  </a:cubicBezTo>
                  <a:cubicBezTo>
                    <a:pt x="1288" y="274"/>
                    <a:pt x="1302" y="279"/>
                    <a:pt x="1314" y="287"/>
                  </a:cubicBezTo>
                  <a:cubicBezTo>
                    <a:pt x="1325" y="295"/>
                    <a:pt x="1337" y="310"/>
                    <a:pt x="1348" y="332"/>
                  </a:cubicBezTo>
                  <a:lnTo>
                    <a:pt x="1348" y="281"/>
                  </a:lnTo>
                  <a:close/>
                  <a:moveTo>
                    <a:pt x="1297" y="346"/>
                  </a:moveTo>
                  <a:cubicBezTo>
                    <a:pt x="1280" y="346"/>
                    <a:pt x="1268" y="357"/>
                    <a:pt x="1260" y="380"/>
                  </a:cubicBezTo>
                  <a:cubicBezTo>
                    <a:pt x="1252" y="403"/>
                    <a:pt x="1248" y="439"/>
                    <a:pt x="1248" y="490"/>
                  </a:cubicBezTo>
                  <a:cubicBezTo>
                    <a:pt x="1248" y="545"/>
                    <a:pt x="1252" y="584"/>
                    <a:pt x="1260" y="607"/>
                  </a:cubicBezTo>
                  <a:cubicBezTo>
                    <a:pt x="1268" y="631"/>
                    <a:pt x="1282" y="642"/>
                    <a:pt x="1302" y="642"/>
                  </a:cubicBezTo>
                  <a:cubicBezTo>
                    <a:pt x="1320" y="642"/>
                    <a:pt x="1332" y="632"/>
                    <a:pt x="1339" y="611"/>
                  </a:cubicBezTo>
                  <a:cubicBezTo>
                    <a:pt x="1346" y="590"/>
                    <a:pt x="1349" y="552"/>
                    <a:pt x="1349" y="498"/>
                  </a:cubicBezTo>
                  <a:cubicBezTo>
                    <a:pt x="1349" y="446"/>
                    <a:pt x="1345" y="408"/>
                    <a:pt x="1337" y="383"/>
                  </a:cubicBezTo>
                  <a:cubicBezTo>
                    <a:pt x="1328" y="359"/>
                    <a:pt x="1315" y="346"/>
                    <a:pt x="1297" y="346"/>
                  </a:cubicBezTo>
                  <a:close/>
                  <a:moveTo>
                    <a:pt x="1669" y="563"/>
                  </a:moveTo>
                  <a:lnTo>
                    <a:pt x="1742" y="563"/>
                  </a:lnTo>
                  <a:cubicBezTo>
                    <a:pt x="1740" y="599"/>
                    <a:pt x="1734" y="627"/>
                    <a:pt x="1725" y="648"/>
                  </a:cubicBezTo>
                  <a:cubicBezTo>
                    <a:pt x="1716" y="668"/>
                    <a:pt x="1702" y="684"/>
                    <a:pt x="1683" y="696"/>
                  </a:cubicBezTo>
                  <a:cubicBezTo>
                    <a:pt x="1664" y="708"/>
                    <a:pt x="1642" y="714"/>
                    <a:pt x="1619" y="714"/>
                  </a:cubicBezTo>
                  <a:cubicBezTo>
                    <a:pt x="1582" y="714"/>
                    <a:pt x="1553" y="701"/>
                    <a:pt x="1531" y="676"/>
                  </a:cubicBezTo>
                  <a:cubicBezTo>
                    <a:pt x="1503" y="644"/>
                    <a:pt x="1488" y="583"/>
                    <a:pt x="1488" y="495"/>
                  </a:cubicBezTo>
                  <a:cubicBezTo>
                    <a:pt x="1488" y="421"/>
                    <a:pt x="1498" y="366"/>
                    <a:pt x="1519" y="329"/>
                  </a:cubicBezTo>
                  <a:cubicBezTo>
                    <a:pt x="1528" y="313"/>
                    <a:pt x="1541" y="299"/>
                    <a:pt x="1559" y="289"/>
                  </a:cubicBezTo>
                  <a:cubicBezTo>
                    <a:pt x="1577" y="279"/>
                    <a:pt x="1596" y="274"/>
                    <a:pt x="1617" y="274"/>
                  </a:cubicBezTo>
                  <a:cubicBezTo>
                    <a:pt x="1679" y="274"/>
                    <a:pt x="1718" y="314"/>
                    <a:pt x="1736" y="394"/>
                  </a:cubicBezTo>
                  <a:cubicBezTo>
                    <a:pt x="1742" y="421"/>
                    <a:pt x="1745" y="460"/>
                    <a:pt x="1745" y="509"/>
                  </a:cubicBezTo>
                  <a:lnTo>
                    <a:pt x="1565" y="509"/>
                  </a:lnTo>
                  <a:cubicBezTo>
                    <a:pt x="1566" y="557"/>
                    <a:pt x="1571" y="592"/>
                    <a:pt x="1579" y="613"/>
                  </a:cubicBezTo>
                  <a:cubicBezTo>
                    <a:pt x="1588" y="634"/>
                    <a:pt x="1601" y="645"/>
                    <a:pt x="1619" y="645"/>
                  </a:cubicBezTo>
                  <a:cubicBezTo>
                    <a:pt x="1651" y="645"/>
                    <a:pt x="1668" y="618"/>
                    <a:pt x="1669" y="563"/>
                  </a:cubicBezTo>
                  <a:close/>
                  <a:moveTo>
                    <a:pt x="1665" y="452"/>
                  </a:moveTo>
                  <a:cubicBezTo>
                    <a:pt x="1662" y="412"/>
                    <a:pt x="1658" y="386"/>
                    <a:pt x="1652" y="371"/>
                  </a:cubicBezTo>
                  <a:cubicBezTo>
                    <a:pt x="1645" y="351"/>
                    <a:pt x="1633" y="341"/>
                    <a:pt x="1615" y="341"/>
                  </a:cubicBezTo>
                  <a:cubicBezTo>
                    <a:pt x="1599" y="341"/>
                    <a:pt x="1588" y="349"/>
                    <a:pt x="1581" y="364"/>
                  </a:cubicBezTo>
                  <a:cubicBezTo>
                    <a:pt x="1574" y="380"/>
                    <a:pt x="1569" y="409"/>
                    <a:pt x="1565" y="452"/>
                  </a:cubicBezTo>
                  <a:lnTo>
                    <a:pt x="1665" y="452"/>
                  </a:lnTo>
                  <a:close/>
                  <a:moveTo>
                    <a:pt x="1803" y="281"/>
                  </a:moveTo>
                  <a:lnTo>
                    <a:pt x="1882" y="281"/>
                  </a:lnTo>
                  <a:lnTo>
                    <a:pt x="1882" y="334"/>
                  </a:lnTo>
                  <a:cubicBezTo>
                    <a:pt x="1904" y="294"/>
                    <a:pt x="1935" y="273"/>
                    <a:pt x="1974" y="271"/>
                  </a:cubicBezTo>
                  <a:lnTo>
                    <a:pt x="1974" y="353"/>
                  </a:lnTo>
                  <a:cubicBezTo>
                    <a:pt x="1969" y="353"/>
                    <a:pt x="1964" y="353"/>
                    <a:pt x="1960" y="353"/>
                  </a:cubicBezTo>
                  <a:cubicBezTo>
                    <a:pt x="1934" y="353"/>
                    <a:pt x="1914" y="359"/>
                    <a:pt x="1901" y="373"/>
                  </a:cubicBezTo>
                  <a:cubicBezTo>
                    <a:pt x="1894" y="381"/>
                    <a:pt x="1888" y="391"/>
                    <a:pt x="1886" y="401"/>
                  </a:cubicBezTo>
                  <a:cubicBezTo>
                    <a:pt x="1883" y="411"/>
                    <a:pt x="1882" y="427"/>
                    <a:pt x="1882" y="449"/>
                  </a:cubicBezTo>
                  <a:lnTo>
                    <a:pt x="1882" y="707"/>
                  </a:lnTo>
                  <a:lnTo>
                    <a:pt x="1803" y="707"/>
                  </a:lnTo>
                  <a:lnTo>
                    <a:pt x="1803" y="281"/>
                  </a:lnTo>
                  <a:close/>
                  <a:moveTo>
                    <a:pt x="2262" y="281"/>
                  </a:moveTo>
                  <a:lnTo>
                    <a:pt x="2262" y="707"/>
                  </a:lnTo>
                  <a:lnTo>
                    <a:pt x="2183" y="707"/>
                  </a:lnTo>
                  <a:lnTo>
                    <a:pt x="2183" y="652"/>
                  </a:lnTo>
                  <a:cubicBezTo>
                    <a:pt x="2172" y="675"/>
                    <a:pt x="2161" y="692"/>
                    <a:pt x="2150" y="700"/>
                  </a:cubicBezTo>
                  <a:cubicBezTo>
                    <a:pt x="2138" y="709"/>
                    <a:pt x="2124" y="714"/>
                    <a:pt x="2105" y="714"/>
                  </a:cubicBezTo>
                  <a:cubicBezTo>
                    <a:pt x="2070" y="714"/>
                    <a:pt x="2044" y="695"/>
                    <a:pt x="2028" y="659"/>
                  </a:cubicBezTo>
                  <a:cubicBezTo>
                    <a:pt x="2011" y="623"/>
                    <a:pt x="2003" y="567"/>
                    <a:pt x="2003" y="489"/>
                  </a:cubicBezTo>
                  <a:cubicBezTo>
                    <a:pt x="2003" y="418"/>
                    <a:pt x="2011" y="365"/>
                    <a:pt x="2026" y="330"/>
                  </a:cubicBezTo>
                  <a:cubicBezTo>
                    <a:pt x="2034" y="312"/>
                    <a:pt x="2044" y="299"/>
                    <a:pt x="2058" y="289"/>
                  </a:cubicBezTo>
                  <a:cubicBezTo>
                    <a:pt x="2073" y="279"/>
                    <a:pt x="2088" y="274"/>
                    <a:pt x="2105" y="274"/>
                  </a:cubicBezTo>
                  <a:cubicBezTo>
                    <a:pt x="2123" y="274"/>
                    <a:pt x="2137" y="279"/>
                    <a:pt x="2149" y="287"/>
                  </a:cubicBezTo>
                  <a:cubicBezTo>
                    <a:pt x="2161" y="296"/>
                    <a:pt x="2173" y="310"/>
                    <a:pt x="2183" y="329"/>
                  </a:cubicBezTo>
                  <a:lnTo>
                    <a:pt x="2183" y="281"/>
                  </a:lnTo>
                  <a:lnTo>
                    <a:pt x="2262" y="281"/>
                  </a:lnTo>
                  <a:close/>
                  <a:moveTo>
                    <a:pt x="2135" y="346"/>
                  </a:moveTo>
                  <a:cubicBezTo>
                    <a:pt x="2117" y="346"/>
                    <a:pt x="2103" y="357"/>
                    <a:pt x="2096" y="379"/>
                  </a:cubicBezTo>
                  <a:cubicBezTo>
                    <a:pt x="2088" y="401"/>
                    <a:pt x="2084" y="438"/>
                    <a:pt x="2084" y="492"/>
                  </a:cubicBezTo>
                  <a:cubicBezTo>
                    <a:pt x="2084" y="547"/>
                    <a:pt x="2087" y="585"/>
                    <a:pt x="2095" y="608"/>
                  </a:cubicBezTo>
                  <a:cubicBezTo>
                    <a:pt x="2102" y="631"/>
                    <a:pt x="2115" y="642"/>
                    <a:pt x="2135" y="642"/>
                  </a:cubicBezTo>
                  <a:cubicBezTo>
                    <a:pt x="2153" y="642"/>
                    <a:pt x="2166" y="631"/>
                    <a:pt x="2173" y="608"/>
                  </a:cubicBezTo>
                  <a:cubicBezTo>
                    <a:pt x="2181" y="585"/>
                    <a:pt x="2185" y="547"/>
                    <a:pt x="2185" y="494"/>
                  </a:cubicBezTo>
                  <a:cubicBezTo>
                    <a:pt x="2185" y="441"/>
                    <a:pt x="2181" y="403"/>
                    <a:pt x="2174" y="381"/>
                  </a:cubicBezTo>
                  <a:cubicBezTo>
                    <a:pt x="2166" y="358"/>
                    <a:pt x="2153" y="347"/>
                    <a:pt x="2135" y="346"/>
                  </a:cubicBezTo>
                  <a:close/>
                  <a:moveTo>
                    <a:pt x="2348" y="162"/>
                  </a:moveTo>
                  <a:lnTo>
                    <a:pt x="2427" y="162"/>
                  </a:lnTo>
                  <a:lnTo>
                    <a:pt x="2427" y="281"/>
                  </a:lnTo>
                  <a:lnTo>
                    <a:pt x="2469" y="281"/>
                  </a:lnTo>
                  <a:lnTo>
                    <a:pt x="2469" y="342"/>
                  </a:lnTo>
                  <a:lnTo>
                    <a:pt x="2427" y="342"/>
                  </a:lnTo>
                  <a:lnTo>
                    <a:pt x="2427" y="707"/>
                  </a:lnTo>
                  <a:lnTo>
                    <a:pt x="2348" y="707"/>
                  </a:lnTo>
                  <a:lnTo>
                    <a:pt x="2348" y="342"/>
                  </a:lnTo>
                  <a:lnTo>
                    <a:pt x="2305" y="342"/>
                  </a:lnTo>
                  <a:lnTo>
                    <a:pt x="2305" y="281"/>
                  </a:lnTo>
                  <a:lnTo>
                    <a:pt x="2348" y="281"/>
                  </a:lnTo>
                  <a:lnTo>
                    <a:pt x="2348" y="162"/>
                  </a:lnTo>
                  <a:close/>
                  <a:moveTo>
                    <a:pt x="2513" y="281"/>
                  </a:moveTo>
                  <a:lnTo>
                    <a:pt x="2592" y="281"/>
                  </a:lnTo>
                  <a:lnTo>
                    <a:pt x="2592" y="707"/>
                  </a:lnTo>
                  <a:lnTo>
                    <a:pt x="2513" y="707"/>
                  </a:lnTo>
                  <a:lnTo>
                    <a:pt x="2513" y="281"/>
                  </a:lnTo>
                  <a:close/>
                  <a:moveTo>
                    <a:pt x="2549" y="100"/>
                  </a:moveTo>
                  <a:cubicBezTo>
                    <a:pt x="2564" y="100"/>
                    <a:pt x="2576" y="105"/>
                    <a:pt x="2587" y="116"/>
                  </a:cubicBezTo>
                  <a:cubicBezTo>
                    <a:pt x="2597" y="127"/>
                    <a:pt x="2602" y="139"/>
                    <a:pt x="2602" y="153"/>
                  </a:cubicBezTo>
                  <a:cubicBezTo>
                    <a:pt x="2602" y="168"/>
                    <a:pt x="2597" y="181"/>
                    <a:pt x="2587" y="191"/>
                  </a:cubicBezTo>
                  <a:cubicBezTo>
                    <a:pt x="2576" y="202"/>
                    <a:pt x="2563" y="207"/>
                    <a:pt x="2549" y="207"/>
                  </a:cubicBezTo>
                  <a:cubicBezTo>
                    <a:pt x="2534" y="207"/>
                    <a:pt x="2521" y="202"/>
                    <a:pt x="2511" y="191"/>
                  </a:cubicBezTo>
                  <a:cubicBezTo>
                    <a:pt x="2501" y="181"/>
                    <a:pt x="2495" y="168"/>
                    <a:pt x="2495" y="153"/>
                  </a:cubicBezTo>
                  <a:cubicBezTo>
                    <a:pt x="2495" y="138"/>
                    <a:pt x="2501" y="126"/>
                    <a:pt x="2511" y="116"/>
                  </a:cubicBezTo>
                  <a:cubicBezTo>
                    <a:pt x="2522" y="105"/>
                    <a:pt x="2534" y="100"/>
                    <a:pt x="2549" y="100"/>
                  </a:cubicBezTo>
                  <a:close/>
                  <a:moveTo>
                    <a:pt x="2786" y="274"/>
                  </a:moveTo>
                  <a:cubicBezTo>
                    <a:pt x="2832" y="274"/>
                    <a:pt x="2866" y="292"/>
                    <a:pt x="2888" y="328"/>
                  </a:cubicBezTo>
                  <a:cubicBezTo>
                    <a:pt x="2909" y="364"/>
                    <a:pt x="2920" y="420"/>
                    <a:pt x="2920" y="498"/>
                  </a:cubicBezTo>
                  <a:cubicBezTo>
                    <a:pt x="2920" y="642"/>
                    <a:pt x="2876" y="714"/>
                    <a:pt x="2786" y="714"/>
                  </a:cubicBezTo>
                  <a:cubicBezTo>
                    <a:pt x="2740" y="714"/>
                    <a:pt x="2707" y="696"/>
                    <a:pt x="2685" y="660"/>
                  </a:cubicBezTo>
                  <a:cubicBezTo>
                    <a:pt x="2663" y="625"/>
                    <a:pt x="2652" y="569"/>
                    <a:pt x="2652" y="494"/>
                  </a:cubicBezTo>
                  <a:cubicBezTo>
                    <a:pt x="2652" y="420"/>
                    <a:pt x="2663" y="366"/>
                    <a:pt x="2684" y="330"/>
                  </a:cubicBezTo>
                  <a:cubicBezTo>
                    <a:pt x="2705" y="294"/>
                    <a:pt x="2739" y="275"/>
                    <a:pt x="2786" y="274"/>
                  </a:cubicBezTo>
                  <a:close/>
                  <a:moveTo>
                    <a:pt x="2788" y="346"/>
                  </a:moveTo>
                  <a:cubicBezTo>
                    <a:pt x="2769" y="346"/>
                    <a:pt x="2756" y="357"/>
                    <a:pt x="2749" y="379"/>
                  </a:cubicBezTo>
                  <a:cubicBezTo>
                    <a:pt x="2741" y="401"/>
                    <a:pt x="2737" y="439"/>
                    <a:pt x="2737" y="493"/>
                  </a:cubicBezTo>
                  <a:cubicBezTo>
                    <a:pt x="2737" y="548"/>
                    <a:pt x="2741" y="586"/>
                    <a:pt x="2749" y="608"/>
                  </a:cubicBezTo>
                  <a:cubicBezTo>
                    <a:pt x="2756" y="629"/>
                    <a:pt x="2769" y="640"/>
                    <a:pt x="2788" y="640"/>
                  </a:cubicBezTo>
                  <a:cubicBezTo>
                    <a:pt x="2807" y="640"/>
                    <a:pt x="2820" y="629"/>
                    <a:pt x="2828" y="608"/>
                  </a:cubicBezTo>
                  <a:cubicBezTo>
                    <a:pt x="2835" y="586"/>
                    <a:pt x="2839" y="549"/>
                    <a:pt x="2839" y="495"/>
                  </a:cubicBezTo>
                  <a:cubicBezTo>
                    <a:pt x="2839" y="440"/>
                    <a:pt x="2835" y="401"/>
                    <a:pt x="2828" y="379"/>
                  </a:cubicBezTo>
                  <a:cubicBezTo>
                    <a:pt x="2820" y="357"/>
                    <a:pt x="2807" y="346"/>
                    <a:pt x="2788" y="346"/>
                  </a:cubicBezTo>
                  <a:close/>
                  <a:moveTo>
                    <a:pt x="2981" y="281"/>
                  </a:moveTo>
                  <a:lnTo>
                    <a:pt x="3060" y="281"/>
                  </a:lnTo>
                  <a:lnTo>
                    <a:pt x="3060" y="330"/>
                  </a:lnTo>
                  <a:cubicBezTo>
                    <a:pt x="3072" y="310"/>
                    <a:pt x="3085" y="295"/>
                    <a:pt x="3098" y="287"/>
                  </a:cubicBezTo>
                  <a:cubicBezTo>
                    <a:pt x="3111" y="279"/>
                    <a:pt x="3128" y="274"/>
                    <a:pt x="3147" y="274"/>
                  </a:cubicBezTo>
                  <a:cubicBezTo>
                    <a:pt x="3165" y="274"/>
                    <a:pt x="3180" y="279"/>
                    <a:pt x="3194" y="287"/>
                  </a:cubicBezTo>
                  <a:cubicBezTo>
                    <a:pt x="3208" y="296"/>
                    <a:pt x="3218" y="307"/>
                    <a:pt x="3224" y="322"/>
                  </a:cubicBezTo>
                  <a:cubicBezTo>
                    <a:pt x="3230" y="337"/>
                    <a:pt x="3233" y="364"/>
                    <a:pt x="3233" y="404"/>
                  </a:cubicBezTo>
                  <a:lnTo>
                    <a:pt x="3233" y="707"/>
                  </a:lnTo>
                  <a:lnTo>
                    <a:pt x="3154" y="707"/>
                  </a:lnTo>
                  <a:lnTo>
                    <a:pt x="3154" y="422"/>
                  </a:lnTo>
                  <a:cubicBezTo>
                    <a:pt x="3154" y="398"/>
                    <a:pt x="3152" y="381"/>
                    <a:pt x="3149" y="371"/>
                  </a:cubicBezTo>
                  <a:cubicBezTo>
                    <a:pt x="3141" y="352"/>
                    <a:pt x="3127" y="343"/>
                    <a:pt x="3108" y="343"/>
                  </a:cubicBezTo>
                  <a:cubicBezTo>
                    <a:pt x="3090" y="343"/>
                    <a:pt x="3078" y="350"/>
                    <a:pt x="3071" y="363"/>
                  </a:cubicBezTo>
                  <a:cubicBezTo>
                    <a:pt x="3063" y="376"/>
                    <a:pt x="3060" y="399"/>
                    <a:pt x="3060" y="432"/>
                  </a:cubicBezTo>
                  <a:lnTo>
                    <a:pt x="3060" y="707"/>
                  </a:lnTo>
                  <a:lnTo>
                    <a:pt x="2981" y="707"/>
                  </a:lnTo>
                  <a:lnTo>
                    <a:pt x="2981" y="281"/>
                  </a:lnTo>
                  <a:close/>
                  <a:moveTo>
                    <a:pt x="3439" y="281"/>
                  </a:moveTo>
                  <a:lnTo>
                    <a:pt x="3479" y="281"/>
                  </a:lnTo>
                  <a:lnTo>
                    <a:pt x="3479" y="133"/>
                  </a:lnTo>
                  <a:cubicBezTo>
                    <a:pt x="3479" y="104"/>
                    <a:pt x="3480" y="83"/>
                    <a:pt x="3483" y="69"/>
                  </a:cubicBezTo>
                  <a:cubicBezTo>
                    <a:pt x="3486" y="55"/>
                    <a:pt x="3491" y="43"/>
                    <a:pt x="3499" y="32"/>
                  </a:cubicBezTo>
                  <a:cubicBezTo>
                    <a:pt x="3515" y="11"/>
                    <a:pt x="3540" y="0"/>
                    <a:pt x="3573" y="0"/>
                  </a:cubicBezTo>
                  <a:cubicBezTo>
                    <a:pt x="3589" y="0"/>
                    <a:pt x="3607" y="4"/>
                    <a:pt x="3627" y="12"/>
                  </a:cubicBezTo>
                  <a:lnTo>
                    <a:pt x="3627" y="94"/>
                  </a:lnTo>
                  <a:cubicBezTo>
                    <a:pt x="3614" y="87"/>
                    <a:pt x="3603" y="83"/>
                    <a:pt x="3594" y="83"/>
                  </a:cubicBezTo>
                  <a:cubicBezTo>
                    <a:pt x="3576" y="83"/>
                    <a:pt x="3564" y="91"/>
                    <a:pt x="3561" y="107"/>
                  </a:cubicBezTo>
                  <a:cubicBezTo>
                    <a:pt x="3559" y="114"/>
                    <a:pt x="3558" y="135"/>
                    <a:pt x="3558" y="168"/>
                  </a:cubicBezTo>
                  <a:lnTo>
                    <a:pt x="3558" y="281"/>
                  </a:lnTo>
                  <a:lnTo>
                    <a:pt x="3623" y="281"/>
                  </a:lnTo>
                  <a:lnTo>
                    <a:pt x="3623" y="343"/>
                  </a:lnTo>
                  <a:lnTo>
                    <a:pt x="3558" y="343"/>
                  </a:lnTo>
                  <a:lnTo>
                    <a:pt x="3558" y="707"/>
                  </a:lnTo>
                  <a:lnTo>
                    <a:pt x="3479" y="707"/>
                  </a:lnTo>
                  <a:lnTo>
                    <a:pt x="3479" y="343"/>
                  </a:lnTo>
                  <a:lnTo>
                    <a:pt x="3439" y="343"/>
                  </a:lnTo>
                  <a:lnTo>
                    <a:pt x="3439" y="281"/>
                  </a:lnTo>
                  <a:close/>
                  <a:moveTo>
                    <a:pt x="3781" y="274"/>
                  </a:moveTo>
                  <a:cubicBezTo>
                    <a:pt x="3827" y="274"/>
                    <a:pt x="3862" y="292"/>
                    <a:pt x="3883" y="328"/>
                  </a:cubicBezTo>
                  <a:cubicBezTo>
                    <a:pt x="3905" y="364"/>
                    <a:pt x="3916" y="420"/>
                    <a:pt x="3916" y="498"/>
                  </a:cubicBezTo>
                  <a:cubicBezTo>
                    <a:pt x="3916" y="642"/>
                    <a:pt x="3871" y="714"/>
                    <a:pt x="3782" y="714"/>
                  </a:cubicBezTo>
                  <a:cubicBezTo>
                    <a:pt x="3736" y="714"/>
                    <a:pt x="3702" y="696"/>
                    <a:pt x="3680" y="660"/>
                  </a:cubicBezTo>
                  <a:cubicBezTo>
                    <a:pt x="3659" y="625"/>
                    <a:pt x="3648" y="569"/>
                    <a:pt x="3648" y="494"/>
                  </a:cubicBezTo>
                  <a:cubicBezTo>
                    <a:pt x="3648" y="420"/>
                    <a:pt x="3658" y="366"/>
                    <a:pt x="3679" y="330"/>
                  </a:cubicBezTo>
                  <a:cubicBezTo>
                    <a:pt x="3701" y="294"/>
                    <a:pt x="3735" y="275"/>
                    <a:pt x="3781" y="274"/>
                  </a:cubicBezTo>
                  <a:close/>
                  <a:moveTo>
                    <a:pt x="3784" y="346"/>
                  </a:moveTo>
                  <a:cubicBezTo>
                    <a:pt x="3765" y="346"/>
                    <a:pt x="3752" y="357"/>
                    <a:pt x="3744" y="379"/>
                  </a:cubicBezTo>
                  <a:cubicBezTo>
                    <a:pt x="3736" y="401"/>
                    <a:pt x="3733" y="439"/>
                    <a:pt x="3733" y="493"/>
                  </a:cubicBezTo>
                  <a:cubicBezTo>
                    <a:pt x="3733" y="548"/>
                    <a:pt x="3736" y="586"/>
                    <a:pt x="3744" y="608"/>
                  </a:cubicBezTo>
                  <a:cubicBezTo>
                    <a:pt x="3752" y="629"/>
                    <a:pt x="3765" y="640"/>
                    <a:pt x="3784" y="640"/>
                  </a:cubicBezTo>
                  <a:cubicBezTo>
                    <a:pt x="3802" y="640"/>
                    <a:pt x="3816" y="629"/>
                    <a:pt x="3823" y="608"/>
                  </a:cubicBezTo>
                  <a:cubicBezTo>
                    <a:pt x="3831" y="586"/>
                    <a:pt x="3835" y="549"/>
                    <a:pt x="3835" y="495"/>
                  </a:cubicBezTo>
                  <a:cubicBezTo>
                    <a:pt x="3835" y="440"/>
                    <a:pt x="3831" y="401"/>
                    <a:pt x="3823" y="379"/>
                  </a:cubicBezTo>
                  <a:cubicBezTo>
                    <a:pt x="3816" y="357"/>
                    <a:pt x="3803" y="346"/>
                    <a:pt x="3784" y="346"/>
                  </a:cubicBezTo>
                  <a:close/>
                  <a:moveTo>
                    <a:pt x="3976" y="281"/>
                  </a:moveTo>
                  <a:lnTo>
                    <a:pt x="4055" y="281"/>
                  </a:lnTo>
                  <a:lnTo>
                    <a:pt x="4055" y="334"/>
                  </a:lnTo>
                  <a:cubicBezTo>
                    <a:pt x="4077" y="294"/>
                    <a:pt x="4108" y="273"/>
                    <a:pt x="4147" y="271"/>
                  </a:cubicBezTo>
                  <a:lnTo>
                    <a:pt x="4147" y="353"/>
                  </a:lnTo>
                  <a:cubicBezTo>
                    <a:pt x="4142" y="353"/>
                    <a:pt x="4138" y="353"/>
                    <a:pt x="4133" y="353"/>
                  </a:cubicBezTo>
                  <a:cubicBezTo>
                    <a:pt x="4107" y="353"/>
                    <a:pt x="4088" y="359"/>
                    <a:pt x="4075" y="373"/>
                  </a:cubicBezTo>
                  <a:cubicBezTo>
                    <a:pt x="4067" y="381"/>
                    <a:pt x="4062" y="391"/>
                    <a:pt x="4059" y="401"/>
                  </a:cubicBezTo>
                  <a:cubicBezTo>
                    <a:pt x="4057" y="411"/>
                    <a:pt x="4055" y="427"/>
                    <a:pt x="4055" y="449"/>
                  </a:cubicBezTo>
                  <a:lnTo>
                    <a:pt x="4055" y="707"/>
                  </a:lnTo>
                  <a:lnTo>
                    <a:pt x="3976" y="707"/>
                  </a:lnTo>
                  <a:lnTo>
                    <a:pt x="3976" y="281"/>
                  </a:lnTo>
                  <a:close/>
                  <a:moveTo>
                    <a:pt x="4352" y="72"/>
                  </a:moveTo>
                  <a:lnTo>
                    <a:pt x="4464" y="72"/>
                  </a:lnTo>
                  <a:cubicBezTo>
                    <a:pt x="4505" y="72"/>
                    <a:pt x="4536" y="80"/>
                    <a:pt x="4557" y="95"/>
                  </a:cubicBezTo>
                  <a:cubicBezTo>
                    <a:pt x="4593" y="123"/>
                    <a:pt x="4611" y="170"/>
                    <a:pt x="4611" y="237"/>
                  </a:cubicBezTo>
                  <a:cubicBezTo>
                    <a:pt x="4611" y="292"/>
                    <a:pt x="4599" y="336"/>
                    <a:pt x="4573" y="368"/>
                  </a:cubicBezTo>
                  <a:cubicBezTo>
                    <a:pt x="4561" y="383"/>
                    <a:pt x="4545" y="393"/>
                    <a:pt x="4523" y="398"/>
                  </a:cubicBezTo>
                  <a:lnTo>
                    <a:pt x="4640" y="707"/>
                  </a:lnTo>
                  <a:lnTo>
                    <a:pt x="4553" y="707"/>
                  </a:lnTo>
                  <a:lnTo>
                    <a:pt x="4437" y="396"/>
                  </a:lnTo>
                  <a:lnTo>
                    <a:pt x="4437" y="707"/>
                  </a:lnTo>
                  <a:lnTo>
                    <a:pt x="4352" y="707"/>
                  </a:lnTo>
                  <a:lnTo>
                    <a:pt x="4352" y="72"/>
                  </a:lnTo>
                  <a:close/>
                  <a:moveTo>
                    <a:pt x="4437" y="353"/>
                  </a:moveTo>
                  <a:cubicBezTo>
                    <a:pt x="4467" y="353"/>
                    <a:pt x="4487" y="348"/>
                    <a:pt x="4499" y="338"/>
                  </a:cubicBezTo>
                  <a:cubicBezTo>
                    <a:pt x="4519" y="322"/>
                    <a:pt x="4528" y="293"/>
                    <a:pt x="4528" y="252"/>
                  </a:cubicBezTo>
                  <a:cubicBezTo>
                    <a:pt x="4528" y="215"/>
                    <a:pt x="4523" y="187"/>
                    <a:pt x="4511" y="168"/>
                  </a:cubicBezTo>
                  <a:cubicBezTo>
                    <a:pt x="4501" y="150"/>
                    <a:pt x="4481" y="141"/>
                    <a:pt x="4451" y="141"/>
                  </a:cubicBezTo>
                  <a:cubicBezTo>
                    <a:pt x="4449" y="142"/>
                    <a:pt x="4444" y="142"/>
                    <a:pt x="4437" y="142"/>
                  </a:cubicBezTo>
                  <a:lnTo>
                    <a:pt x="4437" y="353"/>
                  </a:lnTo>
                  <a:close/>
                  <a:moveTo>
                    <a:pt x="4841" y="563"/>
                  </a:moveTo>
                  <a:lnTo>
                    <a:pt x="4914" y="563"/>
                  </a:lnTo>
                  <a:cubicBezTo>
                    <a:pt x="4912" y="599"/>
                    <a:pt x="4906" y="627"/>
                    <a:pt x="4897" y="648"/>
                  </a:cubicBezTo>
                  <a:cubicBezTo>
                    <a:pt x="4888" y="668"/>
                    <a:pt x="4874" y="684"/>
                    <a:pt x="4855" y="696"/>
                  </a:cubicBezTo>
                  <a:cubicBezTo>
                    <a:pt x="4836" y="708"/>
                    <a:pt x="4815" y="714"/>
                    <a:pt x="4791" y="714"/>
                  </a:cubicBezTo>
                  <a:cubicBezTo>
                    <a:pt x="4754" y="714"/>
                    <a:pt x="4725" y="701"/>
                    <a:pt x="4703" y="676"/>
                  </a:cubicBezTo>
                  <a:cubicBezTo>
                    <a:pt x="4675" y="644"/>
                    <a:pt x="4661" y="583"/>
                    <a:pt x="4661" y="495"/>
                  </a:cubicBezTo>
                  <a:cubicBezTo>
                    <a:pt x="4661" y="421"/>
                    <a:pt x="4671" y="366"/>
                    <a:pt x="4691" y="329"/>
                  </a:cubicBezTo>
                  <a:cubicBezTo>
                    <a:pt x="4700" y="313"/>
                    <a:pt x="4714" y="299"/>
                    <a:pt x="4731" y="289"/>
                  </a:cubicBezTo>
                  <a:cubicBezTo>
                    <a:pt x="4749" y="279"/>
                    <a:pt x="4769" y="274"/>
                    <a:pt x="4789" y="274"/>
                  </a:cubicBezTo>
                  <a:cubicBezTo>
                    <a:pt x="4851" y="274"/>
                    <a:pt x="4890" y="314"/>
                    <a:pt x="4908" y="394"/>
                  </a:cubicBezTo>
                  <a:cubicBezTo>
                    <a:pt x="4914" y="421"/>
                    <a:pt x="4917" y="460"/>
                    <a:pt x="4917" y="509"/>
                  </a:cubicBezTo>
                  <a:lnTo>
                    <a:pt x="4738" y="509"/>
                  </a:lnTo>
                  <a:cubicBezTo>
                    <a:pt x="4738" y="557"/>
                    <a:pt x="4743" y="592"/>
                    <a:pt x="4751" y="613"/>
                  </a:cubicBezTo>
                  <a:cubicBezTo>
                    <a:pt x="4760" y="634"/>
                    <a:pt x="4773" y="645"/>
                    <a:pt x="4792" y="645"/>
                  </a:cubicBezTo>
                  <a:cubicBezTo>
                    <a:pt x="4823" y="645"/>
                    <a:pt x="4840" y="618"/>
                    <a:pt x="4841" y="563"/>
                  </a:cubicBezTo>
                  <a:close/>
                  <a:moveTo>
                    <a:pt x="4837" y="452"/>
                  </a:moveTo>
                  <a:cubicBezTo>
                    <a:pt x="4834" y="412"/>
                    <a:pt x="4830" y="386"/>
                    <a:pt x="4825" y="371"/>
                  </a:cubicBezTo>
                  <a:cubicBezTo>
                    <a:pt x="4817" y="351"/>
                    <a:pt x="4805" y="341"/>
                    <a:pt x="4787" y="341"/>
                  </a:cubicBezTo>
                  <a:cubicBezTo>
                    <a:pt x="4771" y="341"/>
                    <a:pt x="4760" y="349"/>
                    <a:pt x="4753" y="364"/>
                  </a:cubicBezTo>
                  <a:cubicBezTo>
                    <a:pt x="4746" y="380"/>
                    <a:pt x="4741" y="409"/>
                    <a:pt x="4738" y="452"/>
                  </a:cubicBezTo>
                  <a:lnTo>
                    <a:pt x="4837" y="452"/>
                  </a:lnTo>
                  <a:close/>
                  <a:moveTo>
                    <a:pt x="4985" y="162"/>
                  </a:moveTo>
                  <a:lnTo>
                    <a:pt x="5064" y="162"/>
                  </a:lnTo>
                  <a:lnTo>
                    <a:pt x="5064" y="281"/>
                  </a:lnTo>
                  <a:lnTo>
                    <a:pt x="5106" y="281"/>
                  </a:lnTo>
                  <a:lnTo>
                    <a:pt x="5106" y="342"/>
                  </a:lnTo>
                  <a:lnTo>
                    <a:pt x="5064" y="342"/>
                  </a:lnTo>
                  <a:lnTo>
                    <a:pt x="5064" y="707"/>
                  </a:lnTo>
                  <a:lnTo>
                    <a:pt x="4985" y="707"/>
                  </a:lnTo>
                  <a:lnTo>
                    <a:pt x="4985" y="342"/>
                  </a:lnTo>
                  <a:lnTo>
                    <a:pt x="4941" y="342"/>
                  </a:lnTo>
                  <a:lnTo>
                    <a:pt x="4941" y="281"/>
                  </a:lnTo>
                  <a:lnTo>
                    <a:pt x="4985" y="281"/>
                  </a:lnTo>
                  <a:lnTo>
                    <a:pt x="4985" y="162"/>
                  </a:lnTo>
                  <a:close/>
                  <a:moveTo>
                    <a:pt x="5395" y="281"/>
                  </a:moveTo>
                  <a:lnTo>
                    <a:pt x="5395" y="707"/>
                  </a:lnTo>
                  <a:lnTo>
                    <a:pt x="5316" y="707"/>
                  </a:lnTo>
                  <a:lnTo>
                    <a:pt x="5316" y="652"/>
                  </a:lnTo>
                  <a:cubicBezTo>
                    <a:pt x="5305" y="675"/>
                    <a:pt x="5294" y="692"/>
                    <a:pt x="5282" y="700"/>
                  </a:cubicBezTo>
                  <a:cubicBezTo>
                    <a:pt x="5271" y="709"/>
                    <a:pt x="5256" y="714"/>
                    <a:pt x="5238" y="714"/>
                  </a:cubicBezTo>
                  <a:cubicBezTo>
                    <a:pt x="5203" y="714"/>
                    <a:pt x="5177" y="695"/>
                    <a:pt x="5160" y="659"/>
                  </a:cubicBezTo>
                  <a:cubicBezTo>
                    <a:pt x="5144" y="623"/>
                    <a:pt x="5136" y="567"/>
                    <a:pt x="5136" y="489"/>
                  </a:cubicBezTo>
                  <a:cubicBezTo>
                    <a:pt x="5136" y="418"/>
                    <a:pt x="5144" y="365"/>
                    <a:pt x="5159" y="330"/>
                  </a:cubicBezTo>
                  <a:cubicBezTo>
                    <a:pt x="5166" y="312"/>
                    <a:pt x="5177" y="299"/>
                    <a:pt x="5191" y="289"/>
                  </a:cubicBezTo>
                  <a:cubicBezTo>
                    <a:pt x="5205" y="279"/>
                    <a:pt x="5221" y="274"/>
                    <a:pt x="5238" y="274"/>
                  </a:cubicBezTo>
                  <a:cubicBezTo>
                    <a:pt x="5255" y="274"/>
                    <a:pt x="5270" y="279"/>
                    <a:pt x="5282" y="287"/>
                  </a:cubicBezTo>
                  <a:cubicBezTo>
                    <a:pt x="5294" y="296"/>
                    <a:pt x="5305" y="310"/>
                    <a:pt x="5316" y="329"/>
                  </a:cubicBezTo>
                  <a:lnTo>
                    <a:pt x="5316" y="281"/>
                  </a:lnTo>
                  <a:lnTo>
                    <a:pt x="5395" y="281"/>
                  </a:lnTo>
                  <a:close/>
                  <a:moveTo>
                    <a:pt x="5268" y="346"/>
                  </a:moveTo>
                  <a:cubicBezTo>
                    <a:pt x="5249" y="346"/>
                    <a:pt x="5236" y="357"/>
                    <a:pt x="5228" y="379"/>
                  </a:cubicBezTo>
                  <a:cubicBezTo>
                    <a:pt x="5221" y="401"/>
                    <a:pt x="5217" y="438"/>
                    <a:pt x="5217" y="492"/>
                  </a:cubicBezTo>
                  <a:cubicBezTo>
                    <a:pt x="5217" y="547"/>
                    <a:pt x="5220" y="585"/>
                    <a:pt x="5227" y="608"/>
                  </a:cubicBezTo>
                  <a:cubicBezTo>
                    <a:pt x="5235" y="631"/>
                    <a:pt x="5248" y="642"/>
                    <a:pt x="5268" y="642"/>
                  </a:cubicBezTo>
                  <a:cubicBezTo>
                    <a:pt x="5286" y="642"/>
                    <a:pt x="5298" y="631"/>
                    <a:pt x="5306" y="608"/>
                  </a:cubicBezTo>
                  <a:cubicBezTo>
                    <a:pt x="5314" y="585"/>
                    <a:pt x="5318" y="547"/>
                    <a:pt x="5318" y="494"/>
                  </a:cubicBezTo>
                  <a:cubicBezTo>
                    <a:pt x="5318" y="441"/>
                    <a:pt x="5314" y="403"/>
                    <a:pt x="5306" y="381"/>
                  </a:cubicBezTo>
                  <a:cubicBezTo>
                    <a:pt x="5299" y="358"/>
                    <a:pt x="5286" y="347"/>
                    <a:pt x="5268" y="346"/>
                  </a:cubicBezTo>
                  <a:close/>
                  <a:moveTo>
                    <a:pt x="5471" y="281"/>
                  </a:moveTo>
                  <a:lnTo>
                    <a:pt x="5550" y="281"/>
                  </a:lnTo>
                  <a:lnTo>
                    <a:pt x="5550" y="707"/>
                  </a:lnTo>
                  <a:lnTo>
                    <a:pt x="5471" y="707"/>
                  </a:lnTo>
                  <a:lnTo>
                    <a:pt x="5471" y="281"/>
                  </a:lnTo>
                  <a:close/>
                  <a:moveTo>
                    <a:pt x="5508" y="100"/>
                  </a:moveTo>
                  <a:cubicBezTo>
                    <a:pt x="5522" y="100"/>
                    <a:pt x="5534" y="105"/>
                    <a:pt x="5545" y="116"/>
                  </a:cubicBezTo>
                  <a:cubicBezTo>
                    <a:pt x="5555" y="127"/>
                    <a:pt x="5560" y="139"/>
                    <a:pt x="5560" y="153"/>
                  </a:cubicBezTo>
                  <a:cubicBezTo>
                    <a:pt x="5560" y="168"/>
                    <a:pt x="5555" y="181"/>
                    <a:pt x="5545" y="191"/>
                  </a:cubicBezTo>
                  <a:cubicBezTo>
                    <a:pt x="5534" y="202"/>
                    <a:pt x="5522" y="207"/>
                    <a:pt x="5507" y="207"/>
                  </a:cubicBezTo>
                  <a:cubicBezTo>
                    <a:pt x="5492" y="207"/>
                    <a:pt x="5480" y="202"/>
                    <a:pt x="5469" y="191"/>
                  </a:cubicBezTo>
                  <a:cubicBezTo>
                    <a:pt x="5459" y="181"/>
                    <a:pt x="5454" y="168"/>
                    <a:pt x="5454" y="153"/>
                  </a:cubicBezTo>
                  <a:cubicBezTo>
                    <a:pt x="5454" y="138"/>
                    <a:pt x="5459" y="126"/>
                    <a:pt x="5469" y="116"/>
                  </a:cubicBezTo>
                  <a:cubicBezTo>
                    <a:pt x="5480" y="105"/>
                    <a:pt x="5493" y="100"/>
                    <a:pt x="5508" y="100"/>
                  </a:cubicBezTo>
                  <a:close/>
                  <a:moveTo>
                    <a:pt x="5627" y="9"/>
                  </a:moveTo>
                  <a:lnTo>
                    <a:pt x="5706" y="9"/>
                  </a:lnTo>
                  <a:lnTo>
                    <a:pt x="5706" y="707"/>
                  </a:lnTo>
                  <a:lnTo>
                    <a:pt x="5627" y="707"/>
                  </a:lnTo>
                  <a:lnTo>
                    <a:pt x="5627" y="9"/>
                  </a:lnTo>
                  <a:close/>
                  <a:moveTo>
                    <a:pt x="5945" y="72"/>
                  </a:moveTo>
                  <a:lnTo>
                    <a:pt x="6175" y="72"/>
                  </a:lnTo>
                  <a:lnTo>
                    <a:pt x="6175" y="144"/>
                  </a:lnTo>
                  <a:lnTo>
                    <a:pt x="6030" y="144"/>
                  </a:lnTo>
                  <a:lnTo>
                    <a:pt x="6030" y="345"/>
                  </a:lnTo>
                  <a:lnTo>
                    <a:pt x="6160" y="345"/>
                  </a:lnTo>
                  <a:lnTo>
                    <a:pt x="6160" y="417"/>
                  </a:lnTo>
                  <a:lnTo>
                    <a:pt x="6030" y="417"/>
                  </a:lnTo>
                  <a:lnTo>
                    <a:pt x="6030" y="707"/>
                  </a:lnTo>
                  <a:lnTo>
                    <a:pt x="5945" y="707"/>
                  </a:lnTo>
                  <a:lnTo>
                    <a:pt x="5945" y="72"/>
                  </a:lnTo>
                  <a:close/>
                  <a:moveTo>
                    <a:pt x="6342" y="274"/>
                  </a:moveTo>
                  <a:cubicBezTo>
                    <a:pt x="6388" y="274"/>
                    <a:pt x="6422" y="292"/>
                    <a:pt x="6444" y="328"/>
                  </a:cubicBezTo>
                  <a:cubicBezTo>
                    <a:pt x="6466" y="364"/>
                    <a:pt x="6476" y="420"/>
                    <a:pt x="6476" y="498"/>
                  </a:cubicBezTo>
                  <a:cubicBezTo>
                    <a:pt x="6476" y="642"/>
                    <a:pt x="6432" y="714"/>
                    <a:pt x="6343" y="714"/>
                  </a:cubicBezTo>
                  <a:cubicBezTo>
                    <a:pt x="6297" y="714"/>
                    <a:pt x="6263" y="696"/>
                    <a:pt x="6241" y="660"/>
                  </a:cubicBezTo>
                  <a:cubicBezTo>
                    <a:pt x="6220" y="625"/>
                    <a:pt x="6209" y="569"/>
                    <a:pt x="6209" y="494"/>
                  </a:cubicBezTo>
                  <a:cubicBezTo>
                    <a:pt x="6209" y="420"/>
                    <a:pt x="6219" y="366"/>
                    <a:pt x="6240" y="330"/>
                  </a:cubicBezTo>
                  <a:cubicBezTo>
                    <a:pt x="6262" y="294"/>
                    <a:pt x="6296" y="275"/>
                    <a:pt x="6342" y="274"/>
                  </a:cubicBezTo>
                  <a:close/>
                  <a:moveTo>
                    <a:pt x="6344" y="346"/>
                  </a:moveTo>
                  <a:cubicBezTo>
                    <a:pt x="6326" y="346"/>
                    <a:pt x="6313" y="357"/>
                    <a:pt x="6305" y="379"/>
                  </a:cubicBezTo>
                  <a:cubicBezTo>
                    <a:pt x="6297" y="401"/>
                    <a:pt x="6294" y="439"/>
                    <a:pt x="6294" y="493"/>
                  </a:cubicBezTo>
                  <a:cubicBezTo>
                    <a:pt x="6294" y="548"/>
                    <a:pt x="6297" y="586"/>
                    <a:pt x="6305" y="608"/>
                  </a:cubicBezTo>
                  <a:cubicBezTo>
                    <a:pt x="6313" y="629"/>
                    <a:pt x="6326" y="640"/>
                    <a:pt x="6344" y="640"/>
                  </a:cubicBezTo>
                  <a:cubicBezTo>
                    <a:pt x="6363" y="640"/>
                    <a:pt x="6376" y="629"/>
                    <a:pt x="6384" y="608"/>
                  </a:cubicBezTo>
                  <a:cubicBezTo>
                    <a:pt x="6392" y="586"/>
                    <a:pt x="6395" y="549"/>
                    <a:pt x="6395" y="495"/>
                  </a:cubicBezTo>
                  <a:cubicBezTo>
                    <a:pt x="6395" y="440"/>
                    <a:pt x="6392" y="401"/>
                    <a:pt x="6384" y="379"/>
                  </a:cubicBezTo>
                  <a:cubicBezTo>
                    <a:pt x="6377" y="357"/>
                    <a:pt x="6364" y="346"/>
                    <a:pt x="6344" y="346"/>
                  </a:cubicBezTo>
                  <a:close/>
                  <a:moveTo>
                    <a:pt x="6654" y="274"/>
                  </a:moveTo>
                  <a:cubicBezTo>
                    <a:pt x="6701" y="274"/>
                    <a:pt x="6735" y="292"/>
                    <a:pt x="6756" y="328"/>
                  </a:cubicBezTo>
                  <a:cubicBezTo>
                    <a:pt x="6778" y="364"/>
                    <a:pt x="6789" y="420"/>
                    <a:pt x="6789" y="498"/>
                  </a:cubicBezTo>
                  <a:cubicBezTo>
                    <a:pt x="6789" y="642"/>
                    <a:pt x="6744" y="714"/>
                    <a:pt x="6655" y="714"/>
                  </a:cubicBezTo>
                  <a:cubicBezTo>
                    <a:pt x="6609" y="714"/>
                    <a:pt x="6575" y="696"/>
                    <a:pt x="6554" y="660"/>
                  </a:cubicBezTo>
                  <a:cubicBezTo>
                    <a:pt x="6532" y="625"/>
                    <a:pt x="6521" y="569"/>
                    <a:pt x="6521" y="494"/>
                  </a:cubicBezTo>
                  <a:cubicBezTo>
                    <a:pt x="6521" y="420"/>
                    <a:pt x="6531" y="366"/>
                    <a:pt x="6553" y="330"/>
                  </a:cubicBezTo>
                  <a:cubicBezTo>
                    <a:pt x="6574" y="294"/>
                    <a:pt x="6608" y="275"/>
                    <a:pt x="6654" y="274"/>
                  </a:cubicBezTo>
                  <a:close/>
                  <a:moveTo>
                    <a:pt x="6657" y="346"/>
                  </a:moveTo>
                  <a:cubicBezTo>
                    <a:pt x="6638" y="346"/>
                    <a:pt x="6625" y="357"/>
                    <a:pt x="6617" y="379"/>
                  </a:cubicBezTo>
                  <a:cubicBezTo>
                    <a:pt x="6610" y="401"/>
                    <a:pt x="6606" y="439"/>
                    <a:pt x="6606" y="493"/>
                  </a:cubicBezTo>
                  <a:cubicBezTo>
                    <a:pt x="6606" y="548"/>
                    <a:pt x="6610" y="586"/>
                    <a:pt x="6617" y="608"/>
                  </a:cubicBezTo>
                  <a:cubicBezTo>
                    <a:pt x="6625" y="629"/>
                    <a:pt x="6638" y="640"/>
                    <a:pt x="6657" y="640"/>
                  </a:cubicBezTo>
                  <a:cubicBezTo>
                    <a:pt x="6675" y="640"/>
                    <a:pt x="6689" y="629"/>
                    <a:pt x="6696" y="608"/>
                  </a:cubicBezTo>
                  <a:cubicBezTo>
                    <a:pt x="6704" y="586"/>
                    <a:pt x="6708" y="549"/>
                    <a:pt x="6708" y="495"/>
                  </a:cubicBezTo>
                  <a:cubicBezTo>
                    <a:pt x="6708" y="440"/>
                    <a:pt x="6704" y="401"/>
                    <a:pt x="6696" y="379"/>
                  </a:cubicBezTo>
                  <a:cubicBezTo>
                    <a:pt x="6689" y="357"/>
                    <a:pt x="6676" y="346"/>
                    <a:pt x="6657" y="346"/>
                  </a:cubicBezTo>
                  <a:close/>
                  <a:moveTo>
                    <a:pt x="7092" y="9"/>
                  </a:moveTo>
                  <a:lnTo>
                    <a:pt x="7092" y="707"/>
                  </a:lnTo>
                  <a:lnTo>
                    <a:pt x="7013" y="707"/>
                  </a:lnTo>
                  <a:lnTo>
                    <a:pt x="7013" y="652"/>
                  </a:lnTo>
                  <a:cubicBezTo>
                    <a:pt x="7002" y="675"/>
                    <a:pt x="6991" y="692"/>
                    <a:pt x="6980" y="700"/>
                  </a:cubicBezTo>
                  <a:cubicBezTo>
                    <a:pt x="6968" y="709"/>
                    <a:pt x="6954" y="714"/>
                    <a:pt x="6935" y="714"/>
                  </a:cubicBezTo>
                  <a:cubicBezTo>
                    <a:pt x="6900" y="714"/>
                    <a:pt x="6874" y="695"/>
                    <a:pt x="6858" y="659"/>
                  </a:cubicBezTo>
                  <a:cubicBezTo>
                    <a:pt x="6841" y="623"/>
                    <a:pt x="6833" y="567"/>
                    <a:pt x="6833" y="489"/>
                  </a:cubicBezTo>
                  <a:cubicBezTo>
                    <a:pt x="6833" y="418"/>
                    <a:pt x="6841" y="365"/>
                    <a:pt x="6856" y="330"/>
                  </a:cubicBezTo>
                  <a:cubicBezTo>
                    <a:pt x="6872" y="293"/>
                    <a:pt x="6899" y="274"/>
                    <a:pt x="6937" y="274"/>
                  </a:cubicBezTo>
                  <a:cubicBezTo>
                    <a:pt x="6954" y="274"/>
                    <a:pt x="6969" y="278"/>
                    <a:pt x="6980" y="287"/>
                  </a:cubicBezTo>
                  <a:cubicBezTo>
                    <a:pt x="6991" y="295"/>
                    <a:pt x="7002" y="309"/>
                    <a:pt x="7013" y="329"/>
                  </a:cubicBezTo>
                  <a:lnTo>
                    <a:pt x="7013" y="9"/>
                  </a:lnTo>
                  <a:lnTo>
                    <a:pt x="7092" y="9"/>
                  </a:lnTo>
                  <a:close/>
                  <a:moveTo>
                    <a:pt x="6966" y="346"/>
                  </a:moveTo>
                  <a:cubicBezTo>
                    <a:pt x="6947" y="346"/>
                    <a:pt x="6934" y="357"/>
                    <a:pt x="6926" y="379"/>
                  </a:cubicBezTo>
                  <a:cubicBezTo>
                    <a:pt x="6918" y="401"/>
                    <a:pt x="6914" y="438"/>
                    <a:pt x="6914" y="492"/>
                  </a:cubicBezTo>
                  <a:cubicBezTo>
                    <a:pt x="6914" y="547"/>
                    <a:pt x="6918" y="585"/>
                    <a:pt x="6925" y="608"/>
                  </a:cubicBezTo>
                  <a:cubicBezTo>
                    <a:pt x="6932" y="631"/>
                    <a:pt x="6945" y="642"/>
                    <a:pt x="6966" y="642"/>
                  </a:cubicBezTo>
                  <a:cubicBezTo>
                    <a:pt x="6983" y="642"/>
                    <a:pt x="6996" y="631"/>
                    <a:pt x="7004" y="608"/>
                  </a:cubicBezTo>
                  <a:cubicBezTo>
                    <a:pt x="7011" y="585"/>
                    <a:pt x="7015" y="547"/>
                    <a:pt x="7015" y="494"/>
                  </a:cubicBezTo>
                  <a:cubicBezTo>
                    <a:pt x="7015" y="441"/>
                    <a:pt x="7011" y="403"/>
                    <a:pt x="7004" y="381"/>
                  </a:cubicBezTo>
                  <a:cubicBezTo>
                    <a:pt x="6996" y="358"/>
                    <a:pt x="6984" y="347"/>
                    <a:pt x="6966" y="346"/>
                  </a:cubicBezTo>
                  <a:close/>
                  <a:moveTo>
                    <a:pt x="7544" y="85"/>
                  </a:moveTo>
                  <a:lnTo>
                    <a:pt x="7544" y="169"/>
                  </a:lnTo>
                  <a:cubicBezTo>
                    <a:pt x="7518" y="150"/>
                    <a:pt x="7495" y="141"/>
                    <a:pt x="7474" y="141"/>
                  </a:cubicBezTo>
                  <a:cubicBezTo>
                    <a:pt x="7453" y="141"/>
                    <a:pt x="7435" y="148"/>
                    <a:pt x="7420" y="163"/>
                  </a:cubicBezTo>
                  <a:cubicBezTo>
                    <a:pt x="7405" y="178"/>
                    <a:pt x="7397" y="199"/>
                    <a:pt x="7397" y="226"/>
                  </a:cubicBezTo>
                  <a:cubicBezTo>
                    <a:pt x="7397" y="247"/>
                    <a:pt x="7403" y="266"/>
                    <a:pt x="7413" y="283"/>
                  </a:cubicBezTo>
                  <a:cubicBezTo>
                    <a:pt x="7423" y="299"/>
                    <a:pt x="7447" y="326"/>
                    <a:pt x="7485" y="364"/>
                  </a:cubicBezTo>
                  <a:cubicBezTo>
                    <a:pt x="7518" y="397"/>
                    <a:pt x="7539" y="424"/>
                    <a:pt x="7549" y="443"/>
                  </a:cubicBezTo>
                  <a:cubicBezTo>
                    <a:pt x="7566" y="475"/>
                    <a:pt x="7575" y="510"/>
                    <a:pt x="7575" y="548"/>
                  </a:cubicBezTo>
                  <a:cubicBezTo>
                    <a:pt x="7575" y="597"/>
                    <a:pt x="7561" y="637"/>
                    <a:pt x="7533" y="669"/>
                  </a:cubicBezTo>
                  <a:cubicBezTo>
                    <a:pt x="7506" y="700"/>
                    <a:pt x="7471" y="715"/>
                    <a:pt x="7427" y="715"/>
                  </a:cubicBezTo>
                  <a:cubicBezTo>
                    <a:pt x="7391" y="715"/>
                    <a:pt x="7360" y="705"/>
                    <a:pt x="7334" y="685"/>
                  </a:cubicBezTo>
                  <a:lnTo>
                    <a:pt x="7334" y="600"/>
                  </a:lnTo>
                  <a:cubicBezTo>
                    <a:pt x="7364" y="622"/>
                    <a:pt x="7392" y="634"/>
                    <a:pt x="7416" y="634"/>
                  </a:cubicBezTo>
                  <a:cubicBezTo>
                    <a:pt x="7439" y="634"/>
                    <a:pt x="7457" y="626"/>
                    <a:pt x="7471" y="610"/>
                  </a:cubicBezTo>
                  <a:cubicBezTo>
                    <a:pt x="7484" y="595"/>
                    <a:pt x="7491" y="573"/>
                    <a:pt x="7491" y="547"/>
                  </a:cubicBezTo>
                  <a:cubicBezTo>
                    <a:pt x="7491" y="524"/>
                    <a:pt x="7486" y="504"/>
                    <a:pt x="7476" y="485"/>
                  </a:cubicBezTo>
                  <a:cubicBezTo>
                    <a:pt x="7466" y="467"/>
                    <a:pt x="7447" y="444"/>
                    <a:pt x="7419" y="417"/>
                  </a:cubicBezTo>
                  <a:cubicBezTo>
                    <a:pt x="7391" y="390"/>
                    <a:pt x="7372" y="370"/>
                    <a:pt x="7362" y="359"/>
                  </a:cubicBezTo>
                  <a:cubicBezTo>
                    <a:pt x="7352" y="347"/>
                    <a:pt x="7344" y="334"/>
                    <a:pt x="7336" y="320"/>
                  </a:cubicBezTo>
                  <a:cubicBezTo>
                    <a:pt x="7321" y="293"/>
                    <a:pt x="7314" y="262"/>
                    <a:pt x="7314" y="226"/>
                  </a:cubicBezTo>
                  <a:cubicBezTo>
                    <a:pt x="7314" y="176"/>
                    <a:pt x="7327" y="137"/>
                    <a:pt x="7352" y="108"/>
                  </a:cubicBezTo>
                  <a:cubicBezTo>
                    <a:pt x="7378" y="79"/>
                    <a:pt x="7413" y="64"/>
                    <a:pt x="7458" y="64"/>
                  </a:cubicBezTo>
                  <a:cubicBezTo>
                    <a:pt x="7488" y="64"/>
                    <a:pt x="7517" y="71"/>
                    <a:pt x="7544" y="85"/>
                  </a:cubicBezTo>
                  <a:close/>
                  <a:moveTo>
                    <a:pt x="7634" y="162"/>
                  </a:moveTo>
                  <a:lnTo>
                    <a:pt x="7713" y="162"/>
                  </a:lnTo>
                  <a:lnTo>
                    <a:pt x="7713" y="281"/>
                  </a:lnTo>
                  <a:lnTo>
                    <a:pt x="7755" y="281"/>
                  </a:lnTo>
                  <a:lnTo>
                    <a:pt x="7755" y="342"/>
                  </a:lnTo>
                  <a:lnTo>
                    <a:pt x="7713" y="342"/>
                  </a:lnTo>
                  <a:lnTo>
                    <a:pt x="7713" y="707"/>
                  </a:lnTo>
                  <a:lnTo>
                    <a:pt x="7634" y="707"/>
                  </a:lnTo>
                  <a:lnTo>
                    <a:pt x="7634" y="342"/>
                  </a:lnTo>
                  <a:lnTo>
                    <a:pt x="7590" y="342"/>
                  </a:lnTo>
                  <a:lnTo>
                    <a:pt x="7590" y="281"/>
                  </a:lnTo>
                  <a:lnTo>
                    <a:pt x="7634" y="281"/>
                  </a:lnTo>
                  <a:lnTo>
                    <a:pt x="7634" y="162"/>
                  </a:lnTo>
                  <a:close/>
                  <a:moveTo>
                    <a:pt x="7916" y="274"/>
                  </a:moveTo>
                  <a:cubicBezTo>
                    <a:pt x="7962" y="274"/>
                    <a:pt x="7996" y="292"/>
                    <a:pt x="8017" y="328"/>
                  </a:cubicBezTo>
                  <a:cubicBezTo>
                    <a:pt x="8039" y="364"/>
                    <a:pt x="8050" y="420"/>
                    <a:pt x="8050" y="498"/>
                  </a:cubicBezTo>
                  <a:cubicBezTo>
                    <a:pt x="8050" y="642"/>
                    <a:pt x="8005" y="714"/>
                    <a:pt x="7916" y="714"/>
                  </a:cubicBezTo>
                  <a:cubicBezTo>
                    <a:pt x="7870" y="714"/>
                    <a:pt x="7837" y="696"/>
                    <a:pt x="7815" y="660"/>
                  </a:cubicBezTo>
                  <a:cubicBezTo>
                    <a:pt x="7793" y="625"/>
                    <a:pt x="7782" y="569"/>
                    <a:pt x="7782" y="494"/>
                  </a:cubicBezTo>
                  <a:cubicBezTo>
                    <a:pt x="7782" y="420"/>
                    <a:pt x="7793" y="366"/>
                    <a:pt x="7814" y="330"/>
                  </a:cubicBezTo>
                  <a:cubicBezTo>
                    <a:pt x="7835" y="294"/>
                    <a:pt x="7869" y="275"/>
                    <a:pt x="7916" y="274"/>
                  </a:cubicBezTo>
                  <a:close/>
                  <a:moveTo>
                    <a:pt x="7918" y="346"/>
                  </a:moveTo>
                  <a:cubicBezTo>
                    <a:pt x="7899" y="346"/>
                    <a:pt x="7886" y="357"/>
                    <a:pt x="7878" y="379"/>
                  </a:cubicBezTo>
                  <a:cubicBezTo>
                    <a:pt x="7871" y="401"/>
                    <a:pt x="7867" y="439"/>
                    <a:pt x="7867" y="493"/>
                  </a:cubicBezTo>
                  <a:cubicBezTo>
                    <a:pt x="7867" y="548"/>
                    <a:pt x="7871" y="586"/>
                    <a:pt x="7878" y="608"/>
                  </a:cubicBezTo>
                  <a:cubicBezTo>
                    <a:pt x="7886" y="629"/>
                    <a:pt x="7899" y="640"/>
                    <a:pt x="7918" y="640"/>
                  </a:cubicBezTo>
                  <a:cubicBezTo>
                    <a:pt x="7937" y="640"/>
                    <a:pt x="7950" y="629"/>
                    <a:pt x="7957" y="608"/>
                  </a:cubicBezTo>
                  <a:cubicBezTo>
                    <a:pt x="7965" y="586"/>
                    <a:pt x="7969" y="549"/>
                    <a:pt x="7969" y="495"/>
                  </a:cubicBezTo>
                  <a:cubicBezTo>
                    <a:pt x="7969" y="440"/>
                    <a:pt x="7965" y="401"/>
                    <a:pt x="7958" y="379"/>
                  </a:cubicBezTo>
                  <a:cubicBezTo>
                    <a:pt x="7950" y="357"/>
                    <a:pt x="7937" y="346"/>
                    <a:pt x="7918" y="346"/>
                  </a:cubicBezTo>
                  <a:close/>
                  <a:moveTo>
                    <a:pt x="8111" y="281"/>
                  </a:moveTo>
                  <a:lnTo>
                    <a:pt x="8190" y="281"/>
                  </a:lnTo>
                  <a:lnTo>
                    <a:pt x="8190" y="334"/>
                  </a:lnTo>
                  <a:cubicBezTo>
                    <a:pt x="8212" y="294"/>
                    <a:pt x="8242" y="273"/>
                    <a:pt x="8282" y="271"/>
                  </a:cubicBezTo>
                  <a:lnTo>
                    <a:pt x="8282" y="353"/>
                  </a:lnTo>
                  <a:cubicBezTo>
                    <a:pt x="8277" y="353"/>
                    <a:pt x="8272" y="353"/>
                    <a:pt x="8268" y="353"/>
                  </a:cubicBezTo>
                  <a:cubicBezTo>
                    <a:pt x="8242" y="353"/>
                    <a:pt x="8222" y="359"/>
                    <a:pt x="8209" y="373"/>
                  </a:cubicBezTo>
                  <a:cubicBezTo>
                    <a:pt x="8201" y="381"/>
                    <a:pt x="8196" y="391"/>
                    <a:pt x="8194" y="401"/>
                  </a:cubicBezTo>
                  <a:cubicBezTo>
                    <a:pt x="8191" y="411"/>
                    <a:pt x="8190" y="427"/>
                    <a:pt x="8190" y="449"/>
                  </a:cubicBezTo>
                  <a:lnTo>
                    <a:pt x="8190" y="707"/>
                  </a:lnTo>
                  <a:lnTo>
                    <a:pt x="8111" y="707"/>
                  </a:lnTo>
                  <a:lnTo>
                    <a:pt x="8111" y="281"/>
                  </a:lnTo>
                  <a:close/>
                  <a:moveTo>
                    <a:pt x="8489" y="563"/>
                  </a:moveTo>
                  <a:lnTo>
                    <a:pt x="8563" y="563"/>
                  </a:lnTo>
                  <a:cubicBezTo>
                    <a:pt x="8561" y="599"/>
                    <a:pt x="8555" y="627"/>
                    <a:pt x="8546" y="648"/>
                  </a:cubicBezTo>
                  <a:cubicBezTo>
                    <a:pt x="8536" y="668"/>
                    <a:pt x="8523" y="684"/>
                    <a:pt x="8503" y="696"/>
                  </a:cubicBezTo>
                  <a:cubicBezTo>
                    <a:pt x="8484" y="708"/>
                    <a:pt x="8463" y="714"/>
                    <a:pt x="8439" y="714"/>
                  </a:cubicBezTo>
                  <a:cubicBezTo>
                    <a:pt x="8403" y="714"/>
                    <a:pt x="8374" y="701"/>
                    <a:pt x="8352" y="676"/>
                  </a:cubicBezTo>
                  <a:cubicBezTo>
                    <a:pt x="8323" y="644"/>
                    <a:pt x="8309" y="583"/>
                    <a:pt x="8309" y="495"/>
                  </a:cubicBezTo>
                  <a:cubicBezTo>
                    <a:pt x="8309" y="421"/>
                    <a:pt x="8319" y="366"/>
                    <a:pt x="8339" y="329"/>
                  </a:cubicBezTo>
                  <a:cubicBezTo>
                    <a:pt x="8349" y="313"/>
                    <a:pt x="8362" y="299"/>
                    <a:pt x="8380" y="289"/>
                  </a:cubicBezTo>
                  <a:cubicBezTo>
                    <a:pt x="8398" y="279"/>
                    <a:pt x="8417" y="274"/>
                    <a:pt x="8438" y="274"/>
                  </a:cubicBezTo>
                  <a:cubicBezTo>
                    <a:pt x="8499" y="274"/>
                    <a:pt x="8539" y="314"/>
                    <a:pt x="8556" y="394"/>
                  </a:cubicBezTo>
                  <a:cubicBezTo>
                    <a:pt x="8562" y="421"/>
                    <a:pt x="8566" y="460"/>
                    <a:pt x="8566" y="509"/>
                  </a:cubicBezTo>
                  <a:lnTo>
                    <a:pt x="8386" y="509"/>
                  </a:lnTo>
                  <a:cubicBezTo>
                    <a:pt x="8387" y="557"/>
                    <a:pt x="8391" y="592"/>
                    <a:pt x="8400" y="613"/>
                  </a:cubicBezTo>
                  <a:cubicBezTo>
                    <a:pt x="8408" y="634"/>
                    <a:pt x="8422" y="645"/>
                    <a:pt x="8440" y="645"/>
                  </a:cubicBezTo>
                  <a:cubicBezTo>
                    <a:pt x="8472" y="645"/>
                    <a:pt x="8488" y="618"/>
                    <a:pt x="8489" y="563"/>
                  </a:cubicBezTo>
                  <a:close/>
                  <a:moveTo>
                    <a:pt x="8485" y="452"/>
                  </a:moveTo>
                  <a:cubicBezTo>
                    <a:pt x="8482" y="412"/>
                    <a:pt x="8478" y="386"/>
                    <a:pt x="8473" y="371"/>
                  </a:cubicBezTo>
                  <a:cubicBezTo>
                    <a:pt x="8466" y="351"/>
                    <a:pt x="8453" y="341"/>
                    <a:pt x="8436" y="341"/>
                  </a:cubicBezTo>
                  <a:cubicBezTo>
                    <a:pt x="8420" y="341"/>
                    <a:pt x="8408" y="349"/>
                    <a:pt x="8401" y="364"/>
                  </a:cubicBezTo>
                  <a:cubicBezTo>
                    <a:pt x="8394" y="380"/>
                    <a:pt x="8389" y="409"/>
                    <a:pt x="8386" y="452"/>
                  </a:cubicBezTo>
                  <a:lnTo>
                    <a:pt x="8485" y="452"/>
                  </a:lnTo>
                  <a:close/>
                  <a:moveTo>
                    <a:pt x="8788" y="290"/>
                  </a:moveTo>
                  <a:lnTo>
                    <a:pt x="8788" y="363"/>
                  </a:lnTo>
                  <a:cubicBezTo>
                    <a:pt x="8769" y="349"/>
                    <a:pt x="8749" y="342"/>
                    <a:pt x="8728" y="342"/>
                  </a:cubicBezTo>
                  <a:cubicBezTo>
                    <a:pt x="8714" y="342"/>
                    <a:pt x="8702" y="347"/>
                    <a:pt x="8692" y="356"/>
                  </a:cubicBezTo>
                  <a:cubicBezTo>
                    <a:pt x="8682" y="365"/>
                    <a:pt x="8678" y="376"/>
                    <a:pt x="8678" y="390"/>
                  </a:cubicBezTo>
                  <a:cubicBezTo>
                    <a:pt x="8678" y="401"/>
                    <a:pt x="8682" y="412"/>
                    <a:pt x="8690" y="423"/>
                  </a:cubicBezTo>
                  <a:cubicBezTo>
                    <a:pt x="8698" y="433"/>
                    <a:pt x="8712" y="446"/>
                    <a:pt x="8733" y="462"/>
                  </a:cubicBezTo>
                  <a:cubicBezTo>
                    <a:pt x="8762" y="484"/>
                    <a:pt x="8782" y="504"/>
                    <a:pt x="8793" y="522"/>
                  </a:cubicBezTo>
                  <a:cubicBezTo>
                    <a:pt x="8803" y="539"/>
                    <a:pt x="8808" y="561"/>
                    <a:pt x="8808" y="588"/>
                  </a:cubicBezTo>
                  <a:cubicBezTo>
                    <a:pt x="8808" y="622"/>
                    <a:pt x="8799" y="650"/>
                    <a:pt x="8780" y="674"/>
                  </a:cubicBezTo>
                  <a:cubicBezTo>
                    <a:pt x="8758" y="700"/>
                    <a:pt x="8727" y="714"/>
                    <a:pt x="8686" y="714"/>
                  </a:cubicBezTo>
                  <a:cubicBezTo>
                    <a:pt x="8673" y="714"/>
                    <a:pt x="8662" y="712"/>
                    <a:pt x="8652" y="709"/>
                  </a:cubicBezTo>
                  <a:cubicBezTo>
                    <a:pt x="8643" y="707"/>
                    <a:pt x="8631" y="701"/>
                    <a:pt x="8617" y="693"/>
                  </a:cubicBezTo>
                  <a:lnTo>
                    <a:pt x="8617" y="618"/>
                  </a:lnTo>
                  <a:cubicBezTo>
                    <a:pt x="8640" y="634"/>
                    <a:pt x="8661" y="642"/>
                    <a:pt x="8682" y="642"/>
                  </a:cubicBezTo>
                  <a:cubicBezTo>
                    <a:pt x="8699" y="642"/>
                    <a:pt x="8712" y="637"/>
                    <a:pt x="8721" y="628"/>
                  </a:cubicBezTo>
                  <a:cubicBezTo>
                    <a:pt x="8731" y="619"/>
                    <a:pt x="8736" y="606"/>
                    <a:pt x="8736" y="589"/>
                  </a:cubicBezTo>
                  <a:cubicBezTo>
                    <a:pt x="8736" y="575"/>
                    <a:pt x="8733" y="564"/>
                    <a:pt x="8726" y="555"/>
                  </a:cubicBezTo>
                  <a:cubicBezTo>
                    <a:pt x="8720" y="545"/>
                    <a:pt x="8707" y="533"/>
                    <a:pt x="8688" y="518"/>
                  </a:cubicBezTo>
                  <a:cubicBezTo>
                    <a:pt x="8654" y="493"/>
                    <a:pt x="8632" y="471"/>
                    <a:pt x="8620" y="453"/>
                  </a:cubicBezTo>
                  <a:cubicBezTo>
                    <a:pt x="8608" y="435"/>
                    <a:pt x="8602" y="413"/>
                    <a:pt x="8602" y="387"/>
                  </a:cubicBezTo>
                  <a:cubicBezTo>
                    <a:pt x="8602" y="353"/>
                    <a:pt x="8613" y="324"/>
                    <a:pt x="8634" y="303"/>
                  </a:cubicBezTo>
                  <a:cubicBezTo>
                    <a:pt x="8656" y="281"/>
                    <a:pt x="8683" y="271"/>
                    <a:pt x="8717" y="271"/>
                  </a:cubicBezTo>
                  <a:cubicBezTo>
                    <a:pt x="8742" y="271"/>
                    <a:pt x="8766" y="277"/>
                    <a:pt x="8788" y="29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08" name="Group 47207"/>
          <p:cNvGrpSpPr/>
          <p:nvPr/>
        </p:nvGrpSpPr>
        <p:grpSpPr>
          <a:xfrm>
            <a:off x="5029201" y="3075080"/>
            <a:ext cx="3509963" cy="511175"/>
            <a:chOff x="5029201" y="4203700"/>
            <a:chExt cx="3509963" cy="511175"/>
          </a:xfrm>
        </p:grpSpPr>
        <p:sp>
          <p:nvSpPr>
            <p:cNvPr id="46182" name="Freeform 145"/>
            <p:cNvSpPr>
              <a:spLocks/>
            </p:cNvSpPr>
            <p:nvPr/>
          </p:nvSpPr>
          <p:spPr bwMode="auto">
            <a:xfrm>
              <a:off x="5029201" y="4275138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8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83" name="Freeform 146"/>
            <p:cNvSpPr>
              <a:spLocks/>
            </p:cNvSpPr>
            <p:nvPr/>
          </p:nvSpPr>
          <p:spPr bwMode="auto">
            <a:xfrm>
              <a:off x="6461126" y="4203700"/>
              <a:ext cx="163513" cy="511175"/>
            </a:xfrm>
            <a:custGeom>
              <a:avLst/>
              <a:gdLst>
                <a:gd name="T0" fmla="*/ 350 w 758"/>
                <a:gd name="T1" fmla="*/ 1887 h 2366"/>
                <a:gd name="T2" fmla="*/ 335 w 758"/>
                <a:gd name="T3" fmla="*/ 1353 h 2366"/>
                <a:gd name="T4" fmla="*/ 247 w 758"/>
                <a:gd name="T5" fmla="*/ 1435 h 2366"/>
                <a:gd name="T6" fmla="*/ 30 w 758"/>
                <a:gd name="T7" fmla="*/ 1608 h 2366"/>
                <a:gd name="T8" fmla="*/ 194 w 758"/>
                <a:gd name="T9" fmla="*/ 1386 h 2366"/>
                <a:gd name="T10" fmla="*/ 275 w 758"/>
                <a:gd name="T11" fmla="*/ 1290 h 2366"/>
                <a:gd name="T12" fmla="*/ 216 w 758"/>
                <a:gd name="T13" fmla="*/ 1285 h 2366"/>
                <a:gd name="T14" fmla="*/ 0 w 758"/>
                <a:gd name="T15" fmla="*/ 1246 h 2366"/>
                <a:gd name="T16" fmla="*/ 216 w 758"/>
                <a:gd name="T17" fmla="*/ 1208 h 2366"/>
                <a:gd name="T18" fmla="*/ 275 w 758"/>
                <a:gd name="T19" fmla="*/ 1202 h 2366"/>
                <a:gd name="T20" fmla="*/ 224 w 758"/>
                <a:gd name="T21" fmla="*/ 1143 h 2366"/>
                <a:gd name="T22" fmla="*/ 30 w 758"/>
                <a:gd name="T23" fmla="*/ 885 h 2366"/>
                <a:gd name="T24" fmla="*/ 283 w 758"/>
                <a:gd name="T25" fmla="*/ 1090 h 2366"/>
                <a:gd name="T26" fmla="*/ 335 w 758"/>
                <a:gd name="T27" fmla="*/ 1139 h 2366"/>
                <a:gd name="T28" fmla="*/ 337 w 758"/>
                <a:gd name="T29" fmla="*/ 1036 h 2366"/>
                <a:gd name="T30" fmla="*/ 379 w 758"/>
                <a:gd name="T31" fmla="*/ 0 h 2366"/>
                <a:gd name="T32" fmla="*/ 421 w 758"/>
                <a:gd name="T33" fmla="*/ 1036 h 2366"/>
                <a:gd name="T34" fmla="*/ 421 w 758"/>
                <a:gd name="T35" fmla="*/ 1139 h 2366"/>
                <a:gd name="T36" fmla="*/ 486 w 758"/>
                <a:gd name="T37" fmla="*/ 1080 h 2366"/>
                <a:gd name="T38" fmla="*/ 728 w 758"/>
                <a:gd name="T39" fmla="*/ 883 h 2366"/>
                <a:gd name="T40" fmla="*/ 592 w 758"/>
                <a:gd name="T41" fmla="*/ 1070 h 2366"/>
                <a:gd name="T42" fmla="*/ 483 w 758"/>
                <a:gd name="T43" fmla="*/ 1202 h 2366"/>
                <a:gd name="T44" fmla="*/ 586 w 758"/>
                <a:gd name="T45" fmla="*/ 1212 h 2366"/>
                <a:gd name="T46" fmla="*/ 758 w 758"/>
                <a:gd name="T47" fmla="*/ 1246 h 2366"/>
                <a:gd name="T48" fmla="*/ 586 w 758"/>
                <a:gd name="T49" fmla="*/ 1280 h 2366"/>
                <a:gd name="T50" fmla="*/ 483 w 758"/>
                <a:gd name="T51" fmla="*/ 1290 h 2366"/>
                <a:gd name="T52" fmla="*/ 597 w 758"/>
                <a:gd name="T53" fmla="*/ 1425 h 2366"/>
                <a:gd name="T54" fmla="*/ 728 w 758"/>
                <a:gd name="T55" fmla="*/ 1608 h 2366"/>
                <a:gd name="T56" fmla="*/ 553 w 758"/>
                <a:gd name="T57" fmla="*/ 1471 h 2366"/>
                <a:gd name="T58" fmla="*/ 421 w 758"/>
                <a:gd name="T59" fmla="*/ 1353 h 2366"/>
                <a:gd name="T60" fmla="*/ 407 w 758"/>
                <a:gd name="T61" fmla="*/ 1887 h 2366"/>
                <a:gd name="T62" fmla="*/ 379 w 758"/>
                <a:gd name="T63" fmla="*/ 2366 h 2366"/>
                <a:gd name="T64" fmla="*/ 350 w 758"/>
                <a:gd name="T65" fmla="*/ 1887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6">
                  <a:moveTo>
                    <a:pt x="350" y="1887"/>
                  </a:moveTo>
                  <a:cubicBezTo>
                    <a:pt x="344" y="1709"/>
                    <a:pt x="338" y="1532"/>
                    <a:pt x="335" y="1353"/>
                  </a:cubicBezTo>
                  <a:cubicBezTo>
                    <a:pt x="308" y="1379"/>
                    <a:pt x="275" y="1410"/>
                    <a:pt x="247" y="1435"/>
                  </a:cubicBezTo>
                  <a:cubicBezTo>
                    <a:pt x="179" y="1499"/>
                    <a:pt x="105" y="1553"/>
                    <a:pt x="30" y="1608"/>
                  </a:cubicBezTo>
                  <a:cubicBezTo>
                    <a:pt x="78" y="1529"/>
                    <a:pt x="137" y="1457"/>
                    <a:pt x="194" y="1386"/>
                  </a:cubicBezTo>
                  <a:cubicBezTo>
                    <a:pt x="221" y="1353"/>
                    <a:pt x="248" y="1321"/>
                    <a:pt x="275" y="1290"/>
                  </a:cubicBezTo>
                  <a:lnTo>
                    <a:pt x="216" y="1285"/>
                  </a:lnTo>
                  <a:cubicBezTo>
                    <a:pt x="140" y="1278"/>
                    <a:pt x="75" y="1264"/>
                    <a:pt x="0" y="1246"/>
                  </a:cubicBezTo>
                  <a:cubicBezTo>
                    <a:pt x="69" y="1228"/>
                    <a:pt x="145" y="1214"/>
                    <a:pt x="216" y="1208"/>
                  </a:cubicBezTo>
                  <a:lnTo>
                    <a:pt x="275" y="1202"/>
                  </a:lnTo>
                  <a:lnTo>
                    <a:pt x="224" y="1143"/>
                  </a:lnTo>
                  <a:cubicBezTo>
                    <a:pt x="155" y="1065"/>
                    <a:pt x="93" y="982"/>
                    <a:pt x="30" y="885"/>
                  </a:cubicBezTo>
                  <a:cubicBezTo>
                    <a:pt x="102" y="931"/>
                    <a:pt x="210" y="1020"/>
                    <a:pt x="283" y="1090"/>
                  </a:cubicBezTo>
                  <a:lnTo>
                    <a:pt x="335" y="1139"/>
                  </a:lnTo>
                  <a:lnTo>
                    <a:pt x="337" y="1036"/>
                  </a:lnTo>
                  <a:cubicBezTo>
                    <a:pt x="337" y="683"/>
                    <a:pt x="356" y="357"/>
                    <a:pt x="379" y="0"/>
                  </a:cubicBezTo>
                  <a:cubicBezTo>
                    <a:pt x="401" y="365"/>
                    <a:pt x="422" y="679"/>
                    <a:pt x="421" y="1036"/>
                  </a:cubicBezTo>
                  <a:lnTo>
                    <a:pt x="421" y="1139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49"/>
                    <a:pt x="640" y="1010"/>
                    <a:pt x="592" y="1070"/>
                  </a:cubicBezTo>
                  <a:cubicBezTo>
                    <a:pt x="556" y="1115"/>
                    <a:pt x="519" y="1159"/>
                    <a:pt x="483" y="1202"/>
                  </a:cubicBezTo>
                  <a:cubicBezTo>
                    <a:pt x="517" y="1205"/>
                    <a:pt x="551" y="1209"/>
                    <a:pt x="586" y="1212"/>
                  </a:cubicBezTo>
                  <a:cubicBezTo>
                    <a:pt x="641" y="1219"/>
                    <a:pt x="705" y="1231"/>
                    <a:pt x="758" y="1246"/>
                  </a:cubicBezTo>
                  <a:cubicBezTo>
                    <a:pt x="700" y="1260"/>
                    <a:pt x="646" y="1273"/>
                    <a:pt x="586" y="1280"/>
                  </a:cubicBezTo>
                  <a:cubicBezTo>
                    <a:pt x="551" y="1284"/>
                    <a:pt x="517" y="1287"/>
                    <a:pt x="483" y="1290"/>
                  </a:cubicBezTo>
                  <a:cubicBezTo>
                    <a:pt x="521" y="1335"/>
                    <a:pt x="560" y="1379"/>
                    <a:pt x="597" y="1425"/>
                  </a:cubicBezTo>
                  <a:cubicBezTo>
                    <a:pt x="641" y="1482"/>
                    <a:pt x="690" y="1545"/>
                    <a:pt x="728" y="1608"/>
                  </a:cubicBezTo>
                  <a:cubicBezTo>
                    <a:pt x="668" y="1568"/>
                    <a:pt x="607" y="1517"/>
                    <a:pt x="553" y="1471"/>
                  </a:cubicBezTo>
                  <a:cubicBezTo>
                    <a:pt x="508" y="1433"/>
                    <a:pt x="465" y="1393"/>
                    <a:pt x="421" y="1353"/>
                  </a:cubicBezTo>
                  <a:cubicBezTo>
                    <a:pt x="421" y="1532"/>
                    <a:pt x="416" y="1708"/>
                    <a:pt x="407" y="1887"/>
                  </a:cubicBezTo>
                  <a:cubicBezTo>
                    <a:pt x="400" y="2050"/>
                    <a:pt x="386" y="2184"/>
                    <a:pt x="379" y="2366"/>
                  </a:cubicBezTo>
                  <a:cubicBezTo>
                    <a:pt x="369" y="2181"/>
                    <a:pt x="359" y="2055"/>
                    <a:pt x="350" y="1887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84" name="Freeform 147"/>
            <p:cNvSpPr>
              <a:spLocks noEditPoints="1"/>
            </p:cNvSpPr>
            <p:nvPr/>
          </p:nvSpPr>
          <p:spPr bwMode="auto">
            <a:xfrm>
              <a:off x="5029201" y="4275138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8 h 1924"/>
                <a:gd name="T20" fmla="*/ 1139 w 1454"/>
                <a:gd name="T21" fmla="*/ 813 h 1924"/>
                <a:gd name="T22" fmla="*/ 1139 w 1454"/>
                <a:gd name="T23" fmla="*/ 813 h 1924"/>
                <a:gd name="T24" fmla="*/ 739 w 1454"/>
                <a:gd name="T25" fmla="*/ 339 h 1924"/>
                <a:gd name="T26" fmla="*/ 339 w 1454"/>
                <a:gd name="T27" fmla="*/ 813 h 1924"/>
                <a:gd name="T28" fmla="*/ 158 w 1454"/>
                <a:gd name="T29" fmla="*/ 1155 h 1924"/>
                <a:gd name="T30" fmla="*/ 449 w 1454"/>
                <a:gd name="T31" fmla="*/ 1429 h 1924"/>
                <a:gd name="T32" fmla="*/ 608 w 1454"/>
                <a:gd name="T33" fmla="*/ 1395 h 1924"/>
                <a:gd name="T34" fmla="*/ 725 w 1454"/>
                <a:gd name="T35" fmla="*/ 900 h 1924"/>
                <a:gd name="T36" fmla="*/ 739 w 1454"/>
                <a:gd name="T37" fmla="*/ 457 h 1924"/>
                <a:gd name="T38" fmla="*/ 811 w 1454"/>
                <a:gd name="T39" fmla="*/ 924 h 1924"/>
                <a:gd name="T40" fmla="*/ 625 w 1454"/>
                <a:gd name="T41" fmla="*/ 1603 h 1924"/>
                <a:gd name="T42" fmla="*/ 855 w 1454"/>
                <a:gd name="T43" fmla="*/ 1603 h 1924"/>
                <a:gd name="T44" fmla="*/ 804 w 1454"/>
                <a:gd name="T45" fmla="*/ 1398 h 1924"/>
                <a:gd name="T46" fmla="*/ 1031 w 1454"/>
                <a:gd name="T47" fmla="*/ 1445 h 1924"/>
                <a:gd name="T48" fmla="*/ 1321 w 1454"/>
                <a:gd name="T49" fmla="*/ 1156 h 1924"/>
                <a:gd name="T50" fmla="*/ 1139 w 1454"/>
                <a:gd name="T51" fmla="*/ 813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8"/>
                  </a:lnTo>
                  <a:close/>
                  <a:moveTo>
                    <a:pt x="1139" y="813"/>
                  </a:moveTo>
                  <a:lnTo>
                    <a:pt x="1139" y="813"/>
                  </a:lnTo>
                  <a:lnTo>
                    <a:pt x="739" y="339"/>
                  </a:lnTo>
                  <a:lnTo>
                    <a:pt x="339" y="813"/>
                  </a:lnTo>
                  <a:cubicBezTo>
                    <a:pt x="339" y="813"/>
                    <a:pt x="158" y="1009"/>
                    <a:pt x="158" y="1155"/>
                  </a:cubicBezTo>
                  <a:cubicBezTo>
                    <a:pt x="158" y="1327"/>
                    <a:pt x="311" y="1429"/>
                    <a:pt x="449" y="1429"/>
                  </a:cubicBezTo>
                  <a:cubicBezTo>
                    <a:pt x="524" y="1429"/>
                    <a:pt x="572" y="1411"/>
                    <a:pt x="608" y="1395"/>
                  </a:cubicBezTo>
                  <a:cubicBezTo>
                    <a:pt x="609" y="1391"/>
                    <a:pt x="685" y="1239"/>
                    <a:pt x="725" y="900"/>
                  </a:cubicBezTo>
                  <a:cubicBezTo>
                    <a:pt x="754" y="675"/>
                    <a:pt x="739" y="457"/>
                    <a:pt x="739" y="457"/>
                  </a:cubicBezTo>
                  <a:cubicBezTo>
                    <a:pt x="739" y="457"/>
                    <a:pt x="810" y="659"/>
                    <a:pt x="811" y="924"/>
                  </a:cubicBezTo>
                  <a:cubicBezTo>
                    <a:pt x="811" y="1190"/>
                    <a:pt x="666" y="1561"/>
                    <a:pt x="625" y="1603"/>
                  </a:cubicBezTo>
                  <a:lnTo>
                    <a:pt x="855" y="1603"/>
                  </a:lnTo>
                  <a:cubicBezTo>
                    <a:pt x="767" y="1533"/>
                    <a:pt x="761" y="1398"/>
                    <a:pt x="804" y="1398"/>
                  </a:cubicBezTo>
                  <a:cubicBezTo>
                    <a:pt x="846" y="1398"/>
                    <a:pt x="893" y="1444"/>
                    <a:pt x="1031" y="1445"/>
                  </a:cubicBezTo>
                  <a:cubicBezTo>
                    <a:pt x="1169" y="1445"/>
                    <a:pt x="1321" y="1327"/>
                    <a:pt x="1321" y="1156"/>
                  </a:cubicBezTo>
                  <a:cubicBezTo>
                    <a:pt x="1321" y="1010"/>
                    <a:pt x="1139" y="813"/>
                    <a:pt x="1139" y="813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85" name="Freeform 148"/>
            <p:cNvSpPr>
              <a:spLocks noEditPoints="1"/>
            </p:cNvSpPr>
            <p:nvPr/>
          </p:nvSpPr>
          <p:spPr bwMode="auto">
            <a:xfrm>
              <a:off x="5391151" y="4381500"/>
              <a:ext cx="1028700" cy="298450"/>
            </a:xfrm>
            <a:custGeom>
              <a:avLst/>
              <a:gdLst>
                <a:gd name="T0" fmla="*/ 0 w 4761"/>
                <a:gd name="T1" fmla="*/ 1366 h 1380"/>
                <a:gd name="T2" fmla="*/ 466 w 4761"/>
                <a:gd name="T3" fmla="*/ 1223 h 1380"/>
                <a:gd name="T4" fmla="*/ 254 w 4761"/>
                <a:gd name="T5" fmla="*/ 802 h 1380"/>
                <a:gd name="T6" fmla="*/ 525 w 4761"/>
                <a:gd name="T7" fmla="*/ 658 h 1380"/>
                <a:gd name="T8" fmla="*/ 339 w 4761"/>
                <a:gd name="T9" fmla="*/ 268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1 h 1380"/>
                <a:gd name="T18" fmla="*/ 544 w 4761"/>
                <a:gd name="T19" fmla="*/ 1340 h 1380"/>
                <a:gd name="T20" fmla="*/ 949 w 4761"/>
                <a:gd name="T21" fmla="*/ 1133 h 1380"/>
                <a:gd name="T22" fmla="*/ 870 w 4761"/>
                <a:gd name="T23" fmla="*/ 660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8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4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1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6 h 1380"/>
                <a:gd name="T50" fmla="*/ 1663 w 4761"/>
                <a:gd name="T51" fmla="*/ 981 h 1380"/>
                <a:gd name="T52" fmla="*/ 2350 w 4761"/>
                <a:gd name="T53" fmla="*/ 535 h 1380"/>
                <a:gd name="T54" fmla="*/ 2063 w 4761"/>
                <a:gd name="T55" fmla="*/ 1366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6 h 1380"/>
                <a:gd name="T62" fmla="*/ 2523 w 4761"/>
                <a:gd name="T63" fmla="*/ 522 h 1380"/>
                <a:gd name="T64" fmla="*/ 2338 w 4761"/>
                <a:gd name="T65" fmla="*/ 630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6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299 h 1380"/>
                <a:gd name="T80" fmla="*/ 3369 w 4761"/>
                <a:gd name="T81" fmla="*/ 535 h 1380"/>
                <a:gd name="T82" fmla="*/ 3083 w 4761"/>
                <a:gd name="T83" fmla="*/ 1366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1 h 1380"/>
                <a:gd name="T92" fmla="*/ 3728 w 4761"/>
                <a:gd name="T93" fmla="*/ 660 h 1380"/>
                <a:gd name="T94" fmla="*/ 3636 w 4761"/>
                <a:gd name="T95" fmla="*/ 1241 h 1380"/>
                <a:gd name="T96" fmla="*/ 3863 w 4761"/>
                <a:gd name="T97" fmla="*/ 1366 h 1380"/>
                <a:gd name="T98" fmla="*/ 3840 w 4761"/>
                <a:gd name="T99" fmla="*/ 535 h 1380"/>
                <a:gd name="T100" fmla="*/ 3822 w 4761"/>
                <a:gd name="T101" fmla="*/ 627 h 1380"/>
                <a:gd name="T102" fmla="*/ 3424 w 4761"/>
                <a:gd name="T103" fmla="*/ 940 h 1380"/>
                <a:gd name="T104" fmla="*/ 3722 w 4761"/>
                <a:gd name="T105" fmla="*/ 1259 h 1380"/>
                <a:gd name="T106" fmla="*/ 3709 w 4761"/>
                <a:gd name="T107" fmla="*/ 1366 h 1380"/>
                <a:gd name="T108" fmla="*/ 4221 w 4761"/>
                <a:gd name="T109" fmla="*/ 0 h 1380"/>
                <a:gd name="T110" fmla="*/ 4160 w 4761"/>
                <a:gd name="T111" fmla="*/ 1366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1 h 1380"/>
                <a:gd name="T118" fmla="*/ 4303 w 4761"/>
                <a:gd name="T119" fmla="*/ 1340 h 1380"/>
                <a:gd name="T120" fmla="*/ 4708 w 4761"/>
                <a:gd name="T121" fmla="*/ 1133 h 1380"/>
                <a:gd name="T122" fmla="*/ 4629 w 4761"/>
                <a:gd name="T123" fmla="*/ 660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6"/>
                  </a:lnTo>
                  <a:lnTo>
                    <a:pt x="443" y="1366"/>
                  </a:lnTo>
                  <a:lnTo>
                    <a:pt x="466" y="1223"/>
                  </a:lnTo>
                  <a:lnTo>
                    <a:pt x="188" y="1223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8"/>
                  </a:lnTo>
                  <a:lnTo>
                    <a:pt x="277" y="658"/>
                  </a:lnTo>
                  <a:lnTo>
                    <a:pt x="339" y="268"/>
                  </a:lnTo>
                  <a:lnTo>
                    <a:pt x="618" y="268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1"/>
                    <a:pt x="919" y="522"/>
                    <a:pt x="866" y="522"/>
                  </a:cubicBezTo>
                  <a:cubicBezTo>
                    <a:pt x="735" y="522"/>
                    <a:pt x="629" y="617"/>
                    <a:pt x="608" y="749"/>
                  </a:cubicBezTo>
                  <a:cubicBezTo>
                    <a:pt x="572" y="979"/>
                    <a:pt x="830" y="989"/>
                    <a:pt x="807" y="1136"/>
                  </a:cubicBezTo>
                  <a:cubicBezTo>
                    <a:pt x="797" y="1200"/>
                    <a:pt x="754" y="1241"/>
                    <a:pt x="687" y="1241"/>
                  </a:cubicBezTo>
                  <a:cubicBezTo>
                    <a:pt x="634" y="1241"/>
                    <a:pt x="601" y="1220"/>
                    <a:pt x="567" y="1188"/>
                  </a:cubicBezTo>
                  <a:lnTo>
                    <a:pt x="544" y="1340"/>
                  </a:lnTo>
                  <a:cubicBezTo>
                    <a:pt x="585" y="1368"/>
                    <a:pt x="618" y="1380"/>
                    <a:pt x="672" y="1380"/>
                  </a:cubicBezTo>
                  <a:cubicBezTo>
                    <a:pt x="820" y="1380"/>
                    <a:pt x="926" y="1279"/>
                    <a:pt x="949" y="1133"/>
                  </a:cubicBezTo>
                  <a:cubicBezTo>
                    <a:pt x="987" y="895"/>
                    <a:pt x="731" y="889"/>
                    <a:pt x="749" y="749"/>
                  </a:cubicBezTo>
                  <a:cubicBezTo>
                    <a:pt x="759" y="693"/>
                    <a:pt x="812" y="660"/>
                    <a:pt x="870" y="660"/>
                  </a:cubicBezTo>
                  <a:cubicBezTo>
                    <a:pt x="908" y="660"/>
                    <a:pt x="952" y="678"/>
                    <a:pt x="978" y="704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1"/>
                    <a:pt x="1374" y="522"/>
                    <a:pt x="1321" y="522"/>
                  </a:cubicBezTo>
                  <a:cubicBezTo>
                    <a:pt x="1189" y="522"/>
                    <a:pt x="1084" y="617"/>
                    <a:pt x="1062" y="749"/>
                  </a:cubicBezTo>
                  <a:cubicBezTo>
                    <a:pt x="1026" y="979"/>
                    <a:pt x="1285" y="989"/>
                    <a:pt x="1262" y="1136"/>
                  </a:cubicBezTo>
                  <a:cubicBezTo>
                    <a:pt x="1252" y="1200"/>
                    <a:pt x="1209" y="1241"/>
                    <a:pt x="1141" y="1241"/>
                  </a:cubicBezTo>
                  <a:cubicBezTo>
                    <a:pt x="1089" y="1241"/>
                    <a:pt x="1056" y="1220"/>
                    <a:pt x="1021" y="1188"/>
                  </a:cubicBezTo>
                  <a:lnTo>
                    <a:pt x="998" y="1340"/>
                  </a:lnTo>
                  <a:cubicBezTo>
                    <a:pt x="1039" y="1368"/>
                    <a:pt x="1072" y="1380"/>
                    <a:pt x="1127" y="1380"/>
                  </a:cubicBezTo>
                  <a:cubicBezTo>
                    <a:pt x="1275" y="1380"/>
                    <a:pt x="1380" y="1279"/>
                    <a:pt x="1403" y="1133"/>
                  </a:cubicBezTo>
                  <a:cubicBezTo>
                    <a:pt x="1441" y="895"/>
                    <a:pt x="1186" y="889"/>
                    <a:pt x="1204" y="749"/>
                  </a:cubicBezTo>
                  <a:cubicBezTo>
                    <a:pt x="1214" y="693"/>
                    <a:pt x="1267" y="660"/>
                    <a:pt x="1324" y="660"/>
                  </a:cubicBezTo>
                  <a:cubicBezTo>
                    <a:pt x="1362" y="660"/>
                    <a:pt x="1406" y="678"/>
                    <a:pt x="1433" y="704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6"/>
                    <a:pt x="1708" y="660"/>
                    <a:pt x="1805" y="660"/>
                  </a:cubicBezTo>
                  <a:cubicBezTo>
                    <a:pt x="1899" y="660"/>
                    <a:pt x="1876" y="806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1"/>
                  </a:moveTo>
                  <a:lnTo>
                    <a:pt x="2009" y="956"/>
                  </a:lnTo>
                  <a:cubicBezTo>
                    <a:pt x="2037" y="785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6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6"/>
                  </a:cubicBezTo>
                  <a:lnTo>
                    <a:pt x="1841" y="1086"/>
                  </a:lnTo>
                  <a:cubicBezTo>
                    <a:pt x="1831" y="1151"/>
                    <a:pt x="1802" y="1241"/>
                    <a:pt x="1719" y="1241"/>
                  </a:cubicBezTo>
                  <a:cubicBezTo>
                    <a:pt x="1619" y="1241"/>
                    <a:pt x="1652" y="1050"/>
                    <a:pt x="1663" y="981"/>
                  </a:cubicBezTo>
                  <a:lnTo>
                    <a:pt x="2006" y="981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6"/>
                  </a:lnTo>
                  <a:lnTo>
                    <a:pt x="2218" y="1366"/>
                  </a:lnTo>
                  <a:lnTo>
                    <a:pt x="2301" y="848"/>
                  </a:lnTo>
                  <a:cubicBezTo>
                    <a:pt x="2312" y="777"/>
                    <a:pt x="2322" y="660"/>
                    <a:pt x="2424" y="660"/>
                  </a:cubicBezTo>
                  <a:cubicBezTo>
                    <a:pt x="2506" y="660"/>
                    <a:pt x="2505" y="734"/>
                    <a:pt x="2495" y="792"/>
                  </a:cubicBezTo>
                  <a:lnTo>
                    <a:pt x="2404" y="1366"/>
                  </a:lnTo>
                  <a:lnTo>
                    <a:pt x="2559" y="1366"/>
                  </a:lnTo>
                  <a:lnTo>
                    <a:pt x="2650" y="795"/>
                  </a:lnTo>
                  <a:cubicBezTo>
                    <a:pt x="2669" y="668"/>
                    <a:pt x="2688" y="522"/>
                    <a:pt x="2523" y="522"/>
                  </a:cubicBezTo>
                  <a:cubicBezTo>
                    <a:pt x="2482" y="522"/>
                    <a:pt x="2447" y="531"/>
                    <a:pt x="2416" y="551"/>
                  </a:cubicBezTo>
                  <a:cubicBezTo>
                    <a:pt x="2388" y="569"/>
                    <a:pt x="2362" y="596"/>
                    <a:pt x="2338" y="630"/>
                  </a:cubicBezTo>
                  <a:lnTo>
                    <a:pt x="2335" y="630"/>
                  </a:lnTo>
                  <a:lnTo>
                    <a:pt x="2350" y="535"/>
                  </a:lnTo>
                  <a:close/>
                  <a:moveTo>
                    <a:pt x="2903" y="299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6"/>
                  </a:lnTo>
                  <a:lnTo>
                    <a:pt x="2888" y="1366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299"/>
                  </a:lnTo>
                  <a:lnTo>
                    <a:pt x="2903" y="299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6"/>
                  </a:lnTo>
                  <a:lnTo>
                    <a:pt x="3238" y="1366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0"/>
                    <a:pt x="3435" y="283"/>
                  </a:cubicBezTo>
                  <a:cubicBezTo>
                    <a:pt x="3445" y="227"/>
                    <a:pt x="3404" y="181"/>
                    <a:pt x="3350" y="181"/>
                  </a:cubicBezTo>
                  <a:cubicBezTo>
                    <a:pt x="3292" y="181"/>
                    <a:pt x="3239" y="227"/>
                    <a:pt x="3229" y="283"/>
                  </a:cubicBezTo>
                  <a:cubicBezTo>
                    <a:pt x="3221" y="340"/>
                    <a:pt x="3259" y="387"/>
                    <a:pt x="3317" y="387"/>
                  </a:cubicBezTo>
                  <a:close/>
                  <a:moveTo>
                    <a:pt x="3636" y="1241"/>
                  </a:moveTo>
                  <a:cubicBezTo>
                    <a:pt x="3521" y="1241"/>
                    <a:pt x="3569" y="1019"/>
                    <a:pt x="3580" y="950"/>
                  </a:cubicBezTo>
                  <a:cubicBezTo>
                    <a:pt x="3592" y="882"/>
                    <a:pt x="3613" y="660"/>
                    <a:pt x="3728" y="660"/>
                  </a:cubicBezTo>
                  <a:cubicBezTo>
                    <a:pt x="3832" y="660"/>
                    <a:pt x="3789" y="884"/>
                    <a:pt x="3779" y="950"/>
                  </a:cubicBezTo>
                  <a:cubicBezTo>
                    <a:pt x="3769" y="1016"/>
                    <a:pt x="3740" y="1241"/>
                    <a:pt x="3636" y="1241"/>
                  </a:cubicBezTo>
                  <a:close/>
                  <a:moveTo>
                    <a:pt x="3709" y="1366"/>
                  </a:moveTo>
                  <a:lnTo>
                    <a:pt x="3863" y="1366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7"/>
                  </a:lnTo>
                  <a:lnTo>
                    <a:pt x="3822" y="627"/>
                  </a:lnTo>
                  <a:cubicBezTo>
                    <a:pt x="3804" y="566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0"/>
                  </a:cubicBezTo>
                  <a:cubicBezTo>
                    <a:pt x="3402" y="1075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59"/>
                  </a:cubicBezTo>
                  <a:lnTo>
                    <a:pt x="3725" y="1259"/>
                  </a:lnTo>
                  <a:lnTo>
                    <a:pt x="3709" y="1366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6"/>
                  </a:lnTo>
                  <a:lnTo>
                    <a:pt x="4160" y="1366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1"/>
                    <a:pt x="4678" y="522"/>
                    <a:pt x="4626" y="522"/>
                  </a:cubicBezTo>
                  <a:cubicBezTo>
                    <a:pt x="4494" y="522"/>
                    <a:pt x="4389" y="617"/>
                    <a:pt x="4367" y="749"/>
                  </a:cubicBezTo>
                  <a:cubicBezTo>
                    <a:pt x="4331" y="979"/>
                    <a:pt x="4589" y="989"/>
                    <a:pt x="4566" y="1136"/>
                  </a:cubicBezTo>
                  <a:cubicBezTo>
                    <a:pt x="4557" y="1200"/>
                    <a:pt x="4514" y="1241"/>
                    <a:pt x="4446" y="1241"/>
                  </a:cubicBezTo>
                  <a:cubicBezTo>
                    <a:pt x="4394" y="1241"/>
                    <a:pt x="4361" y="1220"/>
                    <a:pt x="4326" y="1188"/>
                  </a:cubicBezTo>
                  <a:lnTo>
                    <a:pt x="4303" y="1340"/>
                  </a:lnTo>
                  <a:cubicBezTo>
                    <a:pt x="4344" y="1368"/>
                    <a:pt x="4377" y="1380"/>
                    <a:pt x="4431" y="1380"/>
                  </a:cubicBezTo>
                  <a:cubicBezTo>
                    <a:pt x="4580" y="1380"/>
                    <a:pt x="4685" y="1279"/>
                    <a:pt x="4708" y="1133"/>
                  </a:cubicBezTo>
                  <a:cubicBezTo>
                    <a:pt x="4746" y="895"/>
                    <a:pt x="4491" y="889"/>
                    <a:pt x="4509" y="749"/>
                  </a:cubicBezTo>
                  <a:cubicBezTo>
                    <a:pt x="4519" y="693"/>
                    <a:pt x="4571" y="660"/>
                    <a:pt x="4629" y="660"/>
                  </a:cubicBezTo>
                  <a:cubicBezTo>
                    <a:pt x="4667" y="660"/>
                    <a:pt x="4711" y="678"/>
                    <a:pt x="4738" y="704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86" name="Freeform 149"/>
            <p:cNvSpPr>
              <a:spLocks noEditPoints="1"/>
            </p:cNvSpPr>
            <p:nvPr/>
          </p:nvSpPr>
          <p:spPr bwMode="auto">
            <a:xfrm>
              <a:off x="5548313" y="4319588"/>
              <a:ext cx="515938" cy="100013"/>
            </a:xfrm>
            <a:custGeom>
              <a:avLst/>
              <a:gdLst>
                <a:gd name="T0" fmla="*/ 66 w 2392"/>
                <a:gd name="T1" fmla="*/ 91 h 469"/>
                <a:gd name="T2" fmla="*/ 122 w 2392"/>
                <a:gd name="T3" fmla="*/ 91 h 469"/>
                <a:gd name="T4" fmla="*/ 7 w 2392"/>
                <a:gd name="T5" fmla="*/ 42 h 469"/>
                <a:gd name="T6" fmla="*/ 148 w 2392"/>
                <a:gd name="T7" fmla="*/ 464 h 469"/>
                <a:gd name="T8" fmla="*/ 227 w 2392"/>
                <a:gd name="T9" fmla="*/ 131 h 469"/>
                <a:gd name="T10" fmla="*/ 198 w 2392"/>
                <a:gd name="T11" fmla="*/ 96 h 469"/>
                <a:gd name="T12" fmla="*/ 304 w 2392"/>
                <a:gd name="T13" fmla="*/ 181 h 469"/>
                <a:gd name="T14" fmla="*/ 298 w 2392"/>
                <a:gd name="T15" fmla="*/ 223 h 469"/>
                <a:gd name="T16" fmla="*/ 350 w 2392"/>
                <a:gd name="T17" fmla="*/ 223 h 469"/>
                <a:gd name="T18" fmla="*/ 357 w 2392"/>
                <a:gd name="T19" fmla="*/ 181 h 469"/>
                <a:gd name="T20" fmla="*/ 499 w 2392"/>
                <a:gd name="T21" fmla="*/ 0 h 469"/>
                <a:gd name="T22" fmla="*/ 425 w 2392"/>
                <a:gd name="T23" fmla="*/ 464 h 469"/>
                <a:gd name="T24" fmla="*/ 588 w 2392"/>
                <a:gd name="T25" fmla="*/ 224 h 469"/>
                <a:gd name="T26" fmla="*/ 656 w 2392"/>
                <a:gd name="T27" fmla="*/ 333 h 469"/>
                <a:gd name="T28" fmla="*/ 487 w 2392"/>
                <a:gd name="T29" fmla="*/ 325 h 469"/>
                <a:gd name="T30" fmla="*/ 600 w 2392"/>
                <a:gd name="T31" fmla="*/ 369 h 469"/>
                <a:gd name="T32" fmla="*/ 656 w 2392"/>
                <a:gd name="T33" fmla="*/ 333 h 469"/>
                <a:gd name="T34" fmla="*/ 896 w 2392"/>
                <a:gd name="T35" fmla="*/ 168 h 469"/>
                <a:gd name="T36" fmla="*/ 923 w 2392"/>
                <a:gd name="T37" fmla="*/ 247 h 469"/>
                <a:gd name="T38" fmla="*/ 980 w 2392"/>
                <a:gd name="T39" fmla="*/ 415 h 469"/>
                <a:gd name="T40" fmla="*/ 1027 w 2392"/>
                <a:gd name="T41" fmla="*/ 141 h 469"/>
                <a:gd name="T42" fmla="*/ 837 w 2392"/>
                <a:gd name="T43" fmla="*/ 179 h 469"/>
                <a:gd name="T44" fmla="*/ 1038 w 2392"/>
                <a:gd name="T45" fmla="*/ 300 h 469"/>
                <a:gd name="T46" fmla="*/ 1125 w 2392"/>
                <a:gd name="T47" fmla="*/ 464 h 469"/>
                <a:gd name="T48" fmla="*/ 1226 w 2392"/>
                <a:gd name="T49" fmla="*/ 348 h 469"/>
                <a:gd name="T50" fmla="*/ 1247 w 2392"/>
                <a:gd name="T51" fmla="*/ 42 h 469"/>
                <a:gd name="T52" fmla="*/ 1177 w 2392"/>
                <a:gd name="T53" fmla="*/ 128 h 469"/>
                <a:gd name="T54" fmla="*/ 1441 w 2392"/>
                <a:gd name="T55" fmla="*/ 464 h 469"/>
                <a:gd name="T56" fmla="*/ 1519 w 2392"/>
                <a:gd name="T57" fmla="*/ 42 h 469"/>
                <a:gd name="T58" fmla="*/ 1441 w 2392"/>
                <a:gd name="T59" fmla="*/ 464 h 469"/>
                <a:gd name="T60" fmla="*/ 1478 w 2392"/>
                <a:gd name="T61" fmla="*/ 229 h 469"/>
                <a:gd name="T62" fmla="*/ 1660 w 2392"/>
                <a:gd name="T63" fmla="*/ 421 h 469"/>
                <a:gd name="T64" fmla="*/ 1708 w 2392"/>
                <a:gd name="T65" fmla="*/ 322 h 469"/>
                <a:gd name="T66" fmla="*/ 1737 w 2392"/>
                <a:gd name="T67" fmla="*/ 464 h 469"/>
                <a:gd name="T68" fmla="*/ 1724 w 2392"/>
                <a:gd name="T69" fmla="*/ 213 h 469"/>
                <a:gd name="T70" fmla="*/ 1587 w 2392"/>
                <a:gd name="T71" fmla="*/ 319 h 469"/>
                <a:gd name="T72" fmla="*/ 1690 w 2392"/>
                <a:gd name="T73" fmla="*/ 427 h 469"/>
                <a:gd name="T74" fmla="*/ 1830 w 2392"/>
                <a:gd name="T75" fmla="*/ 181 h 469"/>
                <a:gd name="T76" fmla="*/ 1867 w 2392"/>
                <a:gd name="T77" fmla="*/ 286 h 469"/>
                <a:gd name="T78" fmla="*/ 1944 w 2392"/>
                <a:gd name="T79" fmla="*/ 177 h 469"/>
                <a:gd name="T80" fmla="*/ 1883 w 2392"/>
                <a:gd name="T81" fmla="*/ 181 h 469"/>
                <a:gd name="T82" fmla="*/ 1963 w 2392"/>
                <a:gd name="T83" fmla="*/ 181 h 469"/>
                <a:gd name="T84" fmla="*/ 1946 w 2392"/>
                <a:gd name="T85" fmla="*/ 464 h 469"/>
                <a:gd name="T86" fmla="*/ 2065 w 2392"/>
                <a:gd name="T87" fmla="*/ 223 h 469"/>
                <a:gd name="T88" fmla="*/ 2057 w 2392"/>
                <a:gd name="T89" fmla="*/ 101 h 469"/>
                <a:gd name="T90" fmla="*/ 2195 w 2392"/>
                <a:gd name="T91" fmla="*/ 326 h 469"/>
                <a:gd name="T92" fmla="*/ 2322 w 2392"/>
                <a:gd name="T93" fmla="*/ 204 h 469"/>
                <a:gd name="T94" fmla="*/ 2386 w 2392"/>
                <a:gd name="T95" fmla="*/ 42 h 469"/>
                <a:gd name="T96" fmla="*/ 2273 w 2392"/>
                <a:gd name="T97" fmla="*/ 419 h 469"/>
                <a:gd name="T98" fmla="*/ 2318 w 2392"/>
                <a:gd name="T99" fmla="*/ 337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69">
                  <a:moveTo>
                    <a:pt x="7" y="42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2"/>
                  </a:lnTo>
                  <a:lnTo>
                    <a:pt x="7" y="42"/>
                  </a:lnTo>
                  <a:close/>
                  <a:moveTo>
                    <a:pt x="245" y="181"/>
                  </a:moveTo>
                  <a:lnTo>
                    <a:pt x="193" y="181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1"/>
                  </a:lnTo>
                  <a:close/>
                  <a:moveTo>
                    <a:pt x="227" y="131"/>
                  </a:moveTo>
                  <a:cubicBezTo>
                    <a:pt x="246" y="131"/>
                    <a:pt x="265" y="115"/>
                    <a:pt x="268" y="96"/>
                  </a:cubicBezTo>
                  <a:cubicBezTo>
                    <a:pt x="271" y="77"/>
                    <a:pt x="257" y="61"/>
                    <a:pt x="238" y="61"/>
                  </a:cubicBezTo>
                  <a:cubicBezTo>
                    <a:pt x="219" y="61"/>
                    <a:pt x="201" y="77"/>
                    <a:pt x="198" y="96"/>
                  </a:cubicBezTo>
                  <a:cubicBezTo>
                    <a:pt x="195" y="115"/>
                    <a:pt x="208" y="131"/>
                    <a:pt x="227" y="131"/>
                  </a:cubicBezTo>
                  <a:close/>
                  <a:moveTo>
                    <a:pt x="317" y="101"/>
                  </a:moveTo>
                  <a:lnTo>
                    <a:pt x="304" y="181"/>
                  </a:lnTo>
                  <a:lnTo>
                    <a:pt x="276" y="181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1"/>
                  </a:lnTo>
                  <a:lnTo>
                    <a:pt x="357" y="181"/>
                  </a:lnTo>
                  <a:lnTo>
                    <a:pt x="370" y="101"/>
                  </a:lnTo>
                  <a:lnTo>
                    <a:pt x="317" y="101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5"/>
                  </a:moveTo>
                  <a:cubicBezTo>
                    <a:pt x="549" y="274"/>
                    <a:pt x="555" y="224"/>
                    <a:pt x="588" y="224"/>
                  </a:cubicBezTo>
                  <a:cubicBezTo>
                    <a:pt x="620" y="224"/>
                    <a:pt x="612" y="274"/>
                    <a:pt x="609" y="295"/>
                  </a:cubicBezTo>
                  <a:lnTo>
                    <a:pt x="546" y="295"/>
                  </a:lnTo>
                  <a:close/>
                  <a:moveTo>
                    <a:pt x="656" y="333"/>
                  </a:moveTo>
                  <a:lnTo>
                    <a:pt x="657" y="325"/>
                  </a:lnTo>
                  <a:cubicBezTo>
                    <a:pt x="667" y="266"/>
                    <a:pt x="672" y="177"/>
                    <a:pt x="595" y="177"/>
                  </a:cubicBezTo>
                  <a:cubicBezTo>
                    <a:pt x="518" y="177"/>
                    <a:pt x="497" y="267"/>
                    <a:pt x="487" y="325"/>
                  </a:cubicBezTo>
                  <a:cubicBezTo>
                    <a:pt x="478" y="384"/>
                    <a:pt x="472" y="468"/>
                    <a:pt x="551" y="468"/>
                  </a:cubicBezTo>
                  <a:cubicBezTo>
                    <a:pt x="610" y="468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1"/>
                    <a:pt x="559" y="421"/>
                  </a:cubicBezTo>
                  <a:cubicBezTo>
                    <a:pt x="525" y="421"/>
                    <a:pt x="536" y="356"/>
                    <a:pt x="540" y="333"/>
                  </a:cubicBezTo>
                  <a:lnTo>
                    <a:pt x="656" y="333"/>
                  </a:lnTo>
                  <a:close/>
                  <a:moveTo>
                    <a:pt x="837" y="179"/>
                  </a:moveTo>
                  <a:lnTo>
                    <a:pt x="894" y="179"/>
                  </a:lnTo>
                  <a:lnTo>
                    <a:pt x="896" y="168"/>
                  </a:lnTo>
                  <a:cubicBezTo>
                    <a:pt x="899" y="151"/>
                    <a:pt x="903" y="87"/>
                    <a:pt x="941" y="87"/>
                  </a:cubicBezTo>
                  <a:cubicBezTo>
                    <a:pt x="971" y="87"/>
                    <a:pt x="974" y="115"/>
                    <a:pt x="971" y="138"/>
                  </a:cubicBezTo>
                  <a:cubicBezTo>
                    <a:pt x="965" y="176"/>
                    <a:pt x="944" y="213"/>
                    <a:pt x="923" y="247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5"/>
                  </a:lnTo>
                  <a:lnTo>
                    <a:pt x="875" y="415"/>
                  </a:lnTo>
                  <a:lnTo>
                    <a:pt x="922" y="347"/>
                  </a:lnTo>
                  <a:cubicBezTo>
                    <a:pt x="960" y="292"/>
                    <a:pt x="1017" y="204"/>
                    <a:pt x="1027" y="141"/>
                  </a:cubicBezTo>
                  <a:cubicBezTo>
                    <a:pt x="1038" y="76"/>
                    <a:pt x="1019" y="37"/>
                    <a:pt x="950" y="37"/>
                  </a:cubicBezTo>
                  <a:cubicBezTo>
                    <a:pt x="868" y="37"/>
                    <a:pt x="850" y="97"/>
                    <a:pt x="840" y="164"/>
                  </a:cubicBezTo>
                  <a:lnTo>
                    <a:pt x="837" y="179"/>
                  </a:lnTo>
                  <a:close/>
                  <a:moveTo>
                    <a:pt x="1247" y="42"/>
                  </a:moveTo>
                  <a:lnTo>
                    <a:pt x="1192" y="42"/>
                  </a:lnTo>
                  <a:lnTo>
                    <a:pt x="1038" y="300"/>
                  </a:lnTo>
                  <a:lnTo>
                    <a:pt x="1030" y="348"/>
                  </a:lnTo>
                  <a:lnTo>
                    <a:pt x="1144" y="348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8"/>
                  </a:lnTo>
                  <a:lnTo>
                    <a:pt x="1226" y="348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2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7"/>
                  </a:lnTo>
                  <a:cubicBezTo>
                    <a:pt x="1558" y="280"/>
                    <a:pt x="1597" y="241"/>
                    <a:pt x="1611" y="155"/>
                  </a:cubicBezTo>
                  <a:cubicBezTo>
                    <a:pt x="1628" y="47"/>
                    <a:pt x="1567" y="42"/>
                    <a:pt x="1519" y="42"/>
                  </a:cubicBezTo>
                  <a:lnTo>
                    <a:pt x="1452" y="42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3"/>
                    <a:pt x="1478" y="229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1"/>
                  </a:moveTo>
                  <a:cubicBezTo>
                    <a:pt x="1620" y="421"/>
                    <a:pt x="1637" y="346"/>
                    <a:pt x="1641" y="322"/>
                  </a:cubicBezTo>
                  <a:cubicBezTo>
                    <a:pt x="1644" y="299"/>
                    <a:pt x="1652" y="224"/>
                    <a:pt x="1691" y="224"/>
                  </a:cubicBezTo>
                  <a:cubicBezTo>
                    <a:pt x="1726" y="224"/>
                    <a:pt x="1712" y="300"/>
                    <a:pt x="1708" y="322"/>
                  </a:cubicBezTo>
                  <a:cubicBezTo>
                    <a:pt x="1705" y="345"/>
                    <a:pt x="1695" y="421"/>
                    <a:pt x="1660" y="421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1"/>
                  </a:lnTo>
                  <a:lnTo>
                    <a:pt x="1729" y="181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2"/>
                    <a:pt x="1703" y="177"/>
                    <a:pt x="1678" y="177"/>
                  </a:cubicBezTo>
                  <a:cubicBezTo>
                    <a:pt x="1611" y="177"/>
                    <a:pt x="1595" y="272"/>
                    <a:pt x="1587" y="319"/>
                  </a:cubicBezTo>
                  <a:cubicBezTo>
                    <a:pt x="1580" y="365"/>
                    <a:pt x="1565" y="468"/>
                    <a:pt x="1630" y="468"/>
                  </a:cubicBezTo>
                  <a:cubicBezTo>
                    <a:pt x="1661" y="468"/>
                    <a:pt x="1674" y="452"/>
                    <a:pt x="1689" y="427"/>
                  </a:cubicBezTo>
                  <a:lnTo>
                    <a:pt x="1690" y="427"/>
                  </a:lnTo>
                  <a:lnTo>
                    <a:pt x="1684" y="464"/>
                  </a:lnTo>
                  <a:close/>
                  <a:moveTo>
                    <a:pt x="1883" y="181"/>
                  </a:moveTo>
                  <a:lnTo>
                    <a:pt x="1830" y="181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6"/>
                  </a:lnTo>
                  <a:cubicBezTo>
                    <a:pt x="1873" y="250"/>
                    <a:pt x="1888" y="228"/>
                    <a:pt x="1927" y="228"/>
                  </a:cubicBezTo>
                  <a:lnTo>
                    <a:pt x="1936" y="229"/>
                  </a:lnTo>
                  <a:lnTo>
                    <a:pt x="1944" y="177"/>
                  </a:lnTo>
                  <a:cubicBezTo>
                    <a:pt x="1915" y="177"/>
                    <a:pt x="1894" y="191"/>
                    <a:pt x="1878" y="216"/>
                  </a:cubicBezTo>
                  <a:lnTo>
                    <a:pt x="1877" y="216"/>
                  </a:lnTo>
                  <a:lnTo>
                    <a:pt x="1883" y="181"/>
                  </a:lnTo>
                  <a:close/>
                  <a:moveTo>
                    <a:pt x="2004" y="101"/>
                  </a:moveTo>
                  <a:lnTo>
                    <a:pt x="1991" y="181"/>
                  </a:lnTo>
                  <a:lnTo>
                    <a:pt x="1963" y="181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1"/>
                  </a:lnTo>
                  <a:lnTo>
                    <a:pt x="2044" y="181"/>
                  </a:lnTo>
                  <a:lnTo>
                    <a:pt x="2057" y="101"/>
                  </a:lnTo>
                  <a:lnTo>
                    <a:pt x="2004" y="101"/>
                  </a:lnTo>
                  <a:close/>
                  <a:moveTo>
                    <a:pt x="2326" y="42"/>
                  </a:moveTo>
                  <a:cubicBezTo>
                    <a:pt x="2262" y="142"/>
                    <a:pt x="2213" y="212"/>
                    <a:pt x="2195" y="326"/>
                  </a:cubicBezTo>
                  <a:cubicBezTo>
                    <a:pt x="2185" y="391"/>
                    <a:pt x="2181" y="469"/>
                    <a:pt x="2264" y="469"/>
                  </a:cubicBezTo>
                  <a:cubicBezTo>
                    <a:pt x="2346" y="469"/>
                    <a:pt x="2365" y="402"/>
                    <a:pt x="2375" y="337"/>
                  </a:cubicBezTo>
                  <a:cubicBezTo>
                    <a:pt x="2384" y="285"/>
                    <a:pt x="2392" y="204"/>
                    <a:pt x="2322" y="204"/>
                  </a:cubicBezTo>
                  <a:cubicBezTo>
                    <a:pt x="2304" y="204"/>
                    <a:pt x="2290" y="212"/>
                    <a:pt x="2276" y="223"/>
                  </a:cubicBezTo>
                  <a:lnTo>
                    <a:pt x="2275" y="222"/>
                  </a:lnTo>
                  <a:lnTo>
                    <a:pt x="2386" y="42"/>
                  </a:lnTo>
                  <a:lnTo>
                    <a:pt x="2326" y="42"/>
                  </a:lnTo>
                  <a:close/>
                  <a:moveTo>
                    <a:pt x="2318" y="337"/>
                  </a:moveTo>
                  <a:cubicBezTo>
                    <a:pt x="2314" y="361"/>
                    <a:pt x="2304" y="419"/>
                    <a:pt x="2273" y="419"/>
                  </a:cubicBezTo>
                  <a:cubicBezTo>
                    <a:pt x="2239" y="419"/>
                    <a:pt x="2247" y="361"/>
                    <a:pt x="2251" y="337"/>
                  </a:cubicBezTo>
                  <a:cubicBezTo>
                    <a:pt x="2264" y="252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87" name="Freeform 150"/>
            <p:cNvSpPr>
              <a:spLocks noEditPoints="1"/>
            </p:cNvSpPr>
            <p:nvPr/>
          </p:nvSpPr>
          <p:spPr bwMode="auto">
            <a:xfrm>
              <a:off x="6683376" y="4314825"/>
              <a:ext cx="1565275" cy="153988"/>
            </a:xfrm>
            <a:custGeom>
              <a:avLst/>
              <a:gdLst>
                <a:gd name="T0" fmla="*/ 236 w 7245"/>
                <a:gd name="T1" fmla="*/ 434 h 706"/>
                <a:gd name="T2" fmla="*/ 177 w 7245"/>
                <a:gd name="T3" fmla="*/ 538 h 706"/>
                <a:gd name="T4" fmla="*/ 231 w 7245"/>
                <a:gd name="T5" fmla="*/ 76 h 706"/>
                <a:gd name="T6" fmla="*/ 600 w 7245"/>
                <a:gd name="T7" fmla="*/ 279 h 706"/>
                <a:gd name="T8" fmla="*/ 621 w 7245"/>
                <a:gd name="T9" fmla="*/ 337 h 706"/>
                <a:gd name="T10" fmla="*/ 404 w 7245"/>
                <a:gd name="T11" fmla="*/ 360 h 706"/>
                <a:gd name="T12" fmla="*/ 983 w 7245"/>
                <a:gd name="T13" fmla="*/ 643 h 706"/>
                <a:gd name="T14" fmla="*/ 949 w 7245"/>
                <a:gd name="T15" fmla="*/ 278 h 706"/>
                <a:gd name="T16" fmla="*/ 936 w 7245"/>
                <a:gd name="T17" fmla="*/ 633 h 706"/>
                <a:gd name="T18" fmla="*/ 1139 w 7245"/>
                <a:gd name="T19" fmla="*/ 698 h 706"/>
                <a:gd name="T20" fmla="*/ 1862 w 7245"/>
                <a:gd name="T21" fmla="*/ 150 h 706"/>
                <a:gd name="T22" fmla="*/ 1793 w 7245"/>
                <a:gd name="T23" fmla="*/ 706 h 706"/>
                <a:gd name="T24" fmla="*/ 2036 w 7245"/>
                <a:gd name="T25" fmla="*/ 704 h 706"/>
                <a:gd name="T26" fmla="*/ 1998 w 7245"/>
                <a:gd name="T27" fmla="*/ 598 h 706"/>
                <a:gd name="T28" fmla="*/ 2309 w 7245"/>
                <a:gd name="T29" fmla="*/ 325 h 706"/>
                <a:gd name="T30" fmla="*/ 2656 w 7245"/>
                <a:gd name="T31" fmla="*/ 358 h 706"/>
                <a:gd name="T32" fmla="*/ 2485 w 7245"/>
                <a:gd name="T33" fmla="*/ 698 h 706"/>
                <a:gd name="T34" fmla="*/ 2230 w 7245"/>
                <a:gd name="T35" fmla="*/ 698 h 706"/>
                <a:gd name="T36" fmla="*/ 2977 w 7245"/>
                <a:gd name="T37" fmla="*/ 325 h 706"/>
                <a:gd name="T38" fmla="*/ 3070 w 7245"/>
                <a:gd name="T39" fmla="*/ 353 h 706"/>
                <a:gd name="T40" fmla="*/ 2861 w 7245"/>
                <a:gd name="T41" fmla="*/ 337 h 706"/>
                <a:gd name="T42" fmla="*/ 3454 w 7245"/>
                <a:gd name="T43" fmla="*/ 639 h 706"/>
                <a:gd name="T44" fmla="*/ 3465 w 7245"/>
                <a:gd name="T45" fmla="*/ 385 h 706"/>
                <a:gd name="T46" fmla="*/ 3345 w 7245"/>
                <a:gd name="T47" fmla="*/ 332 h 706"/>
                <a:gd name="T48" fmla="*/ 3703 w 7245"/>
                <a:gd name="T49" fmla="*/ 344 h 706"/>
                <a:gd name="T50" fmla="*/ 3920 w 7245"/>
                <a:gd name="T51" fmla="*/ 280 h 706"/>
                <a:gd name="T52" fmla="*/ 3857 w 7245"/>
                <a:gd name="T53" fmla="*/ 704 h 706"/>
                <a:gd name="T54" fmla="*/ 3974 w 7245"/>
                <a:gd name="T55" fmla="*/ 698 h 706"/>
                <a:gd name="T56" fmla="*/ 3957 w 7245"/>
                <a:gd name="T57" fmla="*/ 144 h 706"/>
                <a:gd name="T58" fmla="*/ 4216 w 7245"/>
                <a:gd name="T59" fmla="*/ 704 h 706"/>
                <a:gd name="T60" fmla="*/ 4294 w 7245"/>
                <a:gd name="T61" fmla="*/ 272 h 706"/>
                <a:gd name="T62" fmla="*/ 4296 w 7245"/>
                <a:gd name="T63" fmla="*/ 485 h 706"/>
                <a:gd name="T64" fmla="*/ 4980 w 7245"/>
                <a:gd name="T65" fmla="*/ 76 h 706"/>
                <a:gd name="T66" fmla="*/ 5010 w 7245"/>
                <a:gd name="T67" fmla="*/ 539 h 706"/>
                <a:gd name="T68" fmla="*/ 4911 w 7245"/>
                <a:gd name="T69" fmla="*/ 476 h 706"/>
                <a:gd name="T70" fmla="*/ 5069 w 7245"/>
                <a:gd name="T71" fmla="*/ 153 h 706"/>
                <a:gd name="T72" fmla="*/ 5069 w 7245"/>
                <a:gd name="T73" fmla="*/ 333 h 706"/>
                <a:gd name="T74" fmla="*/ 5400 w 7245"/>
                <a:gd name="T75" fmla="*/ 643 h 706"/>
                <a:gd name="T76" fmla="*/ 5367 w 7245"/>
                <a:gd name="T77" fmla="*/ 278 h 706"/>
                <a:gd name="T78" fmla="*/ 5353 w 7245"/>
                <a:gd name="T79" fmla="*/ 633 h 706"/>
                <a:gd name="T80" fmla="*/ 5673 w 7245"/>
                <a:gd name="T81" fmla="*/ 278 h 706"/>
                <a:gd name="T82" fmla="*/ 5724 w 7245"/>
                <a:gd name="T83" fmla="*/ 362 h 706"/>
                <a:gd name="T84" fmla="*/ 6127 w 7245"/>
                <a:gd name="T85" fmla="*/ 698 h 706"/>
                <a:gd name="T86" fmla="*/ 5972 w 7245"/>
                <a:gd name="T87" fmla="*/ 265 h 706"/>
                <a:gd name="T88" fmla="*/ 5960 w 7245"/>
                <a:gd name="T89" fmla="*/ 599 h 706"/>
                <a:gd name="T90" fmla="*/ 6368 w 7245"/>
                <a:gd name="T91" fmla="*/ 698 h 706"/>
                <a:gd name="T92" fmla="*/ 6290 w 7245"/>
                <a:gd name="T93" fmla="*/ 265 h 706"/>
                <a:gd name="T94" fmla="*/ 6280 w 7245"/>
                <a:gd name="T95" fmla="*/ 599 h 706"/>
                <a:gd name="T96" fmla="*/ 6603 w 7245"/>
                <a:gd name="T97" fmla="*/ 325 h 706"/>
                <a:gd name="T98" fmla="*/ 6524 w 7245"/>
                <a:gd name="T99" fmla="*/ 698 h 706"/>
                <a:gd name="T100" fmla="*/ 6749 w 7245"/>
                <a:gd name="T101" fmla="*/ 650 h 706"/>
                <a:gd name="T102" fmla="*/ 6856 w 7245"/>
                <a:gd name="T103" fmla="*/ 337 h 706"/>
                <a:gd name="T104" fmla="*/ 6856 w 7245"/>
                <a:gd name="T105" fmla="*/ 337 h 706"/>
                <a:gd name="T106" fmla="*/ 7229 w 7245"/>
                <a:gd name="T107" fmla="*/ 513 h 706"/>
                <a:gd name="T108" fmla="*/ 7158 w 7245"/>
                <a:gd name="T109" fmla="*/ 619 h 706"/>
                <a:gd name="T110" fmla="*/ 7225 w 7245"/>
                <a:gd name="T111" fmla="*/ 281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245" h="706">
                  <a:moveTo>
                    <a:pt x="231" y="76"/>
                  </a:moveTo>
                  <a:lnTo>
                    <a:pt x="231" y="160"/>
                  </a:lnTo>
                  <a:cubicBezTo>
                    <a:pt x="205" y="141"/>
                    <a:pt x="181" y="132"/>
                    <a:pt x="161" y="132"/>
                  </a:cubicBezTo>
                  <a:cubicBezTo>
                    <a:pt x="139" y="132"/>
                    <a:pt x="121" y="139"/>
                    <a:pt x="107" y="154"/>
                  </a:cubicBezTo>
                  <a:cubicBezTo>
                    <a:pt x="92" y="169"/>
                    <a:pt x="84" y="190"/>
                    <a:pt x="84" y="217"/>
                  </a:cubicBezTo>
                  <a:cubicBezTo>
                    <a:pt x="84" y="238"/>
                    <a:pt x="89" y="257"/>
                    <a:pt x="99" y="273"/>
                  </a:cubicBezTo>
                  <a:cubicBezTo>
                    <a:pt x="110" y="290"/>
                    <a:pt x="134" y="317"/>
                    <a:pt x="171" y="355"/>
                  </a:cubicBezTo>
                  <a:cubicBezTo>
                    <a:pt x="204" y="388"/>
                    <a:pt x="226" y="415"/>
                    <a:pt x="236" y="434"/>
                  </a:cubicBezTo>
                  <a:cubicBezTo>
                    <a:pt x="253" y="466"/>
                    <a:pt x="261" y="501"/>
                    <a:pt x="261" y="539"/>
                  </a:cubicBezTo>
                  <a:cubicBezTo>
                    <a:pt x="261" y="588"/>
                    <a:pt x="247" y="628"/>
                    <a:pt x="220" y="659"/>
                  </a:cubicBezTo>
                  <a:cubicBezTo>
                    <a:pt x="193" y="691"/>
                    <a:pt x="157" y="706"/>
                    <a:pt x="114" y="706"/>
                  </a:cubicBezTo>
                  <a:cubicBezTo>
                    <a:pt x="78" y="706"/>
                    <a:pt x="46" y="696"/>
                    <a:pt x="20" y="676"/>
                  </a:cubicBezTo>
                  <a:lnTo>
                    <a:pt x="20" y="591"/>
                  </a:lnTo>
                  <a:cubicBezTo>
                    <a:pt x="51" y="613"/>
                    <a:pt x="78" y="624"/>
                    <a:pt x="103" y="624"/>
                  </a:cubicBezTo>
                  <a:cubicBezTo>
                    <a:pt x="126" y="624"/>
                    <a:pt x="144" y="617"/>
                    <a:pt x="157" y="601"/>
                  </a:cubicBezTo>
                  <a:cubicBezTo>
                    <a:pt x="171" y="585"/>
                    <a:pt x="177" y="564"/>
                    <a:pt x="177" y="538"/>
                  </a:cubicBezTo>
                  <a:cubicBezTo>
                    <a:pt x="177" y="515"/>
                    <a:pt x="172" y="494"/>
                    <a:pt x="162" y="476"/>
                  </a:cubicBezTo>
                  <a:cubicBezTo>
                    <a:pt x="152" y="458"/>
                    <a:pt x="133" y="435"/>
                    <a:pt x="105" y="408"/>
                  </a:cubicBezTo>
                  <a:cubicBezTo>
                    <a:pt x="78" y="380"/>
                    <a:pt x="59" y="361"/>
                    <a:pt x="49" y="350"/>
                  </a:cubicBezTo>
                  <a:cubicBezTo>
                    <a:pt x="39" y="338"/>
                    <a:pt x="30" y="325"/>
                    <a:pt x="22" y="311"/>
                  </a:cubicBezTo>
                  <a:cubicBezTo>
                    <a:pt x="8" y="284"/>
                    <a:pt x="0" y="253"/>
                    <a:pt x="0" y="217"/>
                  </a:cubicBezTo>
                  <a:cubicBezTo>
                    <a:pt x="0" y="167"/>
                    <a:pt x="13" y="128"/>
                    <a:pt x="39" y="99"/>
                  </a:cubicBezTo>
                  <a:cubicBezTo>
                    <a:pt x="65" y="69"/>
                    <a:pt x="100" y="55"/>
                    <a:pt x="144" y="55"/>
                  </a:cubicBezTo>
                  <a:cubicBezTo>
                    <a:pt x="175" y="55"/>
                    <a:pt x="204" y="62"/>
                    <a:pt x="231" y="76"/>
                  </a:cubicBezTo>
                  <a:close/>
                  <a:moveTo>
                    <a:pt x="317" y="272"/>
                  </a:moveTo>
                  <a:lnTo>
                    <a:pt x="396" y="272"/>
                  </a:lnTo>
                  <a:lnTo>
                    <a:pt x="396" y="325"/>
                  </a:lnTo>
                  <a:cubicBezTo>
                    <a:pt x="408" y="304"/>
                    <a:pt x="421" y="289"/>
                    <a:pt x="434" y="279"/>
                  </a:cubicBezTo>
                  <a:cubicBezTo>
                    <a:pt x="447" y="270"/>
                    <a:pt x="463" y="265"/>
                    <a:pt x="482" y="265"/>
                  </a:cubicBezTo>
                  <a:cubicBezTo>
                    <a:pt x="503" y="265"/>
                    <a:pt x="520" y="270"/>
                    <a:pt x="532" y="279"/>
                  </a:cubicBezTo>
                  <a:cubicBezTo>
                    <a:pt x="545" y="289"/>
                    <a:pt x="555" y="304"/>
                    <a:pt x="562" y="325"/>
                  </a:cubicBezTo>
                  <a:cubicBezTo>
                    <a:pt x="573" y="303"/>
                    <a:pt x="586" y="288"/>
                    <a:pt x="600" y="279"/>
                  </a:cubicBezTo>
                  <a:cubicBezTo>
                    <a:pt x="613" y="270"/>
                    <a:pt x="630" y="265"/>
                    <a:pt x="651" y="265"/>
                  </a:cubicBezTo>
                  <a:cubicBezTo>
                    <a:pt x="685" y="265"/>
                    <a:pt x="711" y="276"/>
                    <a:pt x="728" y="299"/>
                  </a:cubicBezTo>
                  <a:cubicBezTo>
                    <a:pt x="738" y="313"/>
                    <a:pt x="743" y="333"/>
                    <a:pt x="743" y="358"/>
                  </a:cubicBezTo>
                  <a:lnTo>
                    <a:pt x="743" y="698"/>
                  </a:lnTo>
                  <a:lnTo>
                    <a:pt x="664" y="698"/>
                  </a:lnTo>
                  <a:lnTo>
                    <a:pt x="664" y="417"/>
                  </a:lnTo>
                  <a:cubicBezTo>
                    <a:pt x="664" y="386"/>
                    <a:pt x="661" y="364"/>
                    <a:pt x="655" y="353"/>
                  </a:cubicBezTo>
                  <a:cubicBezTo>
                    <a:pt x="649" y="342"/>
                    <a:pt x="638" y="337"/>
                    <a:pt x="621" y="337"/>
                  </a:cubicBezTo>
                  <a:cubicBezTo>
                    <a:pt x="600" y="337"/>
                    <a:pt x="586" y="345"/>
                    <a:pt x="579" y="361"/>
                  </a:cubicBezTo>
                  <a:cubicBezTo>
                    <a:pt x="575" y="371"/>
                    <a:pt x="573" y="390"/>
                    <a:pt x="573" y="417"/>
                  </a:cubicBezTo>
                  <a:lnTo>
                    <a:pt x="573" y="698"/>
                  </a:lnTo>
                  <a:lnTo>
                    <a:pt x="492" y="698"/>
                  </a:lnTo>
                  <a:lnTo>
                    <a:pt x="492" y="417"/>
                  </a:lnTo>
                  <a:cubicBezTo>
                    <a:pt x="492" y="387"/>
                    <a:pt x="488" y="366"/>
                    <a:pt x="482" y="354"/>
                  </a:cubicBezTo>
                  <a:cubicBezTo>
                    <a:pt x="475" y="343"/>
                    <a:pt x="463" y="337"/>
                    <a:pt x="446" y="337"/>
                  </a:cubicBezTo>
                  <a:cubicBezTo>
                    <a:pt x="427" y="337"/>
                    <a:pt x="413" y="344"/>
                    <a:pt x="404" y="360"/>
                  </a:cubicBezTo>
                  <a:cubicBezTo>
                    <a:pt x="399" y="369"/>
                    <a:pt x="396" y="388"/>
                    <a:pt x="396" y="417"/>
                  </a:cubicBezTo>
                  <a:lnTo>
                    <a:pt x="396" y="698"/>
                  </a:lnTo>
                  <a:lnTo>
                    <a:pt x="317" y="698"/>
                  </a:lnTo>
                  <a:lnTo>
                    <a:pt x="317" y="272"/>
                  </a:lnTo>
                  <a:close/>
                  <a:moveTo>
                    <a:pt x="1062" y="272"/>
                  </a:moveTo>
                  <a:lnTo>
                    <a:pt x="1062" y="698"/>
                  </a:lnTo>
                  <a:lnTo>
                    <a:pt x="983" y="698"/>
                  </a:lnTo>
                  <a:lnTo>
                    <a:pt x="983" y="643"/>
                  </a:lnTo>
                  <a:cubicBezTo>
                    <a:pt x="972" y="666"/>
                    <a:pt x="961" y="682"/>
                    <a:pt x="950" y="691"/>
                  </a:cubicBezTo>
                  <a:cubicBezTo>
                    <a:pt x="939" y="700"/>
                    <a:pt x="924" y="704"/>
                    <a:pt x="905" y="704"/>
                  </a:cubicBezTo>
                  <a:cubicBezTo>
                    <a:pt x="870" y="704"/>
                    <a:pt x="844" y="686"/>
                    <a:pt x="828" y="650"/>
                  </a:cubicBezTo>
                  <a:cubicBezTo>
                    <a:pt x="811" y="614"/>
                    <a:pt x="803" y="557"/>
                    <a:pt x="803" y="480"/>
                  </a:cubicBezTo>
                  <a:cubicBezTo>
                    <a:pt x="803" y="408"/>
                    <a:pt x="811" y="355"/>
                    <a:pt x="826" y="321"/>
                  </a:cubicBezTo>
                  <a:cubicBezTo>
                    <a:pt x="834" y="303"/>
                    <a:pt x="845" y="290"/>
                    <a:pt x="859" y="280"/>
                  </a:cubicBezTo>
                  <a:cubicBezTo>
                    <a:pt x="873" y="270"/>
                    <a:pt x="888" y="265"/>
                    <a:pt x="905" y="265"/>
                  </a:cubicBezTo>
                  <a:cubicBezTo>
                    <a:pt x="923" y="265"/>
                    <a:pt x="938" y="270"/>
                    <a:pt x="949" y="278"/>
                  </a:cubicBezTo>
                  <a:cubicBezTo>
                    <a:pt x="961" y="287"/>
                    <a:pt x="973" y="301"/>
                    <a:pt x="983" y="320"/>
                  </a:cubicBezTo>
                  <a:lnTo>
                    <a:pt x="983" y="272"/>
                  </a:lnTo>
                  <a:lnTo>
                    <a:pt x="1062" y="272"/>
                  </a:lnTo>
                  <a:close/>
                  <a:moveTo>
                    <a:pt x="936" y="337"/>
                  </a:moveTo>
                  <a:cubicBezTo>
                    <a:pt x="917" y="337"/>
                    <a:pt x="903" y="348"/>
                    <a:pt x="896" y="370"/>
                  </a:cubicBezTo>
                  <a:cubicBezTo>
                    <a:pt x="888" y="392"/>
                    <a:pt x="884" y="429"/>
                    <a:pt x="884" y="483"/>
                  </a:cubicBezTo>
                  <a:cubicBezTo>
                    <a:pt x="884" y="537"/>
                    <a:pt x="888" y="576"/>
                    <a:pt x="895" y="599"/>
                  </a:cubicBezTo>
                  <a:cubicBezTo>
                    <a:pt x="902" y="622"/>
                    <a:pt x="915" y="633"/>
                    <a:pt x="936" y="633"/>
                  </a:cubicBezTo>
                  <a:cubicBezTo>
                    <a:pt x="953" y="633"/>
                    <a:pt x="966" y="622"/>
                    <a:pt x="973" y="599"/>
                  </a:cubicBezTo>
                  <a:cubicBezTo>
                    <a:pt x="981" y="576"/>
                    <a:pt x="985" y="538"/>
                    <a:pt x="985" y="485"/>
                  </a:cubicBezTo>
                  <a:cubicBezTo>
                    <a:pt x="985" y="432"/>
                    <a:pt x="981" y="394"/>
                    <a:pt x="974" y="372"/>
                  </a:cubicBezTo>
                  <a:cubicBezTo>
                    <a:pt x="966" y="349"/>
                    <a:pt x="953" y="337"/>
                    <a:pt x="936" y="337"/>
                  </a:cubicBezTo>
                  <a:close/>
                  <a:moveTo>
                    <a:pt x="1139" y="0"/>
                  </a:moveTo>
                  <a:lnTo>
                    <a:pt x="1218" y="0"/>
                  </a:lnTo>
                  <a:lnTo>
                    <a:pt x="1218" y="698"/>
                  </a:lnTo>
                  <a:lnTo>
                    <a:pt x="1139" y="698"/>
                  </a:lnTo>
                  <a:lnTo>
                    <a:pt x="1139" y="0"/>
                  </a:lnTo>
                  <a:close/>
                  <a:moveTo>
                    <a:pt x="1294" y="0"/>
                  </a:moveTo>
                  <a:lnTo>
                    <a:pt x="1373" y="0"/>
                  </a:lnTo>
                  <a:lnTo>
                    <a:pt x="1373" y="698"/>
                  </a:lnTo>
                  <a:lnTo>
                    <a:pt x="1294" y="698"/>
                  </a:lnTo>
                  <a:lnTo>
                    <a:pt x="1294" y="0"/>
                  </a:lnTo>
                  <a:close/>
                  <a:moveTo>
                    <a:pt x="1862" y="73"/>
                  </a:moveTo>
                  <a:lnTo>
                    <a:pt x="1862" y="150"/>
                  </a:lnTo>
                  <a:cubicBezTo>
                    <a:pt x="1840" y="140"/>
                    <a:pt x="1822" y="135"/>
                    <a:pt x="1807" y="135"/>
                  </a:cubicBezTo>
                  <a:cubicBezTo>
                    <a:pt x="1787" y="135"/>
                    <a:pt x="1769" y="141"/>
                    <a:pt x="1753" y="153"/>
                  </a:cubicBezTo>
                  <a:cubicBezTo>
                    <a:pt x="1736" y="165"/>
                    <a:pt x="1724" y="182"/>
                    <a:pt x="1715" y="203"/>
                  </a:cubicBezTo>
                  <a:cubicBezTo>
                    <a:pt x="1699" y="242"/>
                    <a:pt x="1691" y="303"/>
                    <a:pt x="1691" y="388"/>
                  </a:cubicBezTo>
                  <a:cubicBezTo>
                    <a:pt x="1691" y="545"/>
                    <a:pt x="1731" y="624"/>
                    <a:pt x="1812" y="624"/>
                  </a:cubicBezTo>
                  <a:cubicBezTo>
                    <a:pt x="1827" y="624"/>
                    <a:pt x="1844" y="619"/>
                    <a:pt x="1862" y="610"/>
                  </a:cubicBezTo>
                  <a:lnTo>
                    <a:pt x="1862" y="688"/>
                  </a:lnTo>
                  <a:cubicBezTo>
                    <a:pt x="1842" y="700"/>
                    <a:pt x="1819" y="706"/>
                    <a:pt x="1793" y="706"/>
                  </a:cubicBezTo>
                  <a:cubicBezTo>
                    <a:pt x="1665" y="706"/>
                    <a:pt x="1600" y="601"/>
                    <a:pt x="1600" y="391"/>
                  </a:cubicBezTo>
                  <a:cubicBezTo>
                    <a:pt x="1600" y="285"/>
                    <a:pt x="1613" y="206"/>
                    <a:pt x="1639" y="154"/>
                  </a:cubicBezTo>
                  <a:cubicBezTo>
                    <a:pt x="1671" y="88"/>
                    <a:pt x="1722" y="55"/>
                    <a:pt x="1791" y="55"/>
                  </a:cubicBezTo>
                  <a:cubicBezTo>
                    <a:pt x="1815" y="55"/>
                    <a:pt x="1839" y="61"/>
                    <a:pt x="1862" y="73"/>
                  </a:cubicBezTo>
                  <a:close/>
                  <a:moveTo>
                    <a:pt x="2035" y="265"/>
                  </a:moveTo>
                  <a:cubicBezTo>
                    <a:pt x="2081" y="265"/>
                    <a:pt x="2115" y="283"/>
                    <a:pt x="2137" y="319"/>
                  </a:cubicBezTo>
                  <a:cubicBezTo>
                    <a:pt x="2159" y="355"/>
                    <a:pt x="2169" y="411"/>
                    <a:pt x="2169" y="488"/>
                  </a:cubicBezTo>
                  <a:cubicBezTo>
                    <a:pt x="2169" y="632"/>
                    <a:pt x="2125" y="704"/>
                    <a:pt x="2036" y="704"/>
                  </a:cubicBezTo>
                  <a:cubicBezTo>
                    <a:pt x="1990" y="704"/>
                    <a:pt x="1956" y="687"/>
                    <a:pt x="1934" y="651"/>
                  </a:cubicBezTo>
                  <a:cubicBezTo>
                    <a:pt x="1912" y="615"/>
                    <a:pt x="1902" y="560"/>
                    <a:pt x="1902" y="485"/>
                  </a:cubicBezTo>
                  <a:cubicBezTo>
                    <a:pt x="1902" y="411"/>
                    <a:pt x="1912" y="356"/>
                    <a:pt x="1933" y="321"/>
                  </a:cubicBezTo>
                  <a:cubicBezTo>
                    <a:pt x="1955" y="285"/>
                    <a:pt x="1988" y="266"/>
                    <a:pt x="2035" y="265"/>
                  </a:cubicBezTo>
                  <a:close/>
                  <a:moveTo>
                    <a:pt x="2037" y="337"/>
                  </a:moveTo>
                  <a:cubicBezTo>
                    <a:pt x="2019" y="337"/>
                    <a:pt x="2005" y="348"/>
                    <a:pt x="1998" y="370"/>
                  </a:cubicBezTo>
                  <a:cubicBezTo>
                    <a:pt x="1990" y="391"/>
                    <a:pt x="1986" y="430"/>
                    <a:pt x="1986" y="484"/>
                  </a:cubicBezTo>
                  <a:cubicBezTo>
                    <a:pt x="1986" y="538"/>
                    <a:pt x="1990" y="577"/>
                    <a:pt x="1998" y="598"/>
                  </a:cubicBezTo>
                  <a:cubicBezTo>
                    <a:pt x="2005" y="620"/>
                    <a:pt x="2019" y="631"/>
                    <a:pt x="2037" y="631"/>
                  </a:cubicBezTo>
                  <a:cubicBezTo>
                    <a:pt x="2056" y="631"/>
                    <a:pt x="2069" y="620"/>
                    <a:pt x="2077" y="599"/>
                  </a:cubicBezTo>
                  <a:cubicBezTo>
                    <a:pt x="2085" y="577"/>
                    <a:pt x="2088" y="540"/>
                    <a:pt x="2088" y="486"/>
                  </a:cubicBezTo>
                  <a:cubicBezTo>
                    <a:pt x="2088" y="431"/>
                    <a:pt x="2085" y="392"/>
                    <a:pt x="2077" y="370"/>
                  </a:cubicBezTo>
                  <a:cubicBezTo>
                    <a:pt x="2070" y="348"/>
                    <a:pt x="2056" y="337"/>
                    <a:pt x="2037" y="337"/>
                  </a:cubicBezTo>
                  <a:close/>
                  <a:moveTo>
                    <a:pt x="2230" y="272"/>
                  </a:moveTo>
                  <a:lnTo>
                    <a:pt x="2309" y="272"/>
                  </a:lnTo>
                  <a:lnTo>
                    <a:pt x="2309" y="325"/>
                  </a:lnTo>
                  <a:cubicBezTo>
                    <a:pt x="2321" y="304"/>
                    <a:pt x="2333" y="289"/>
                    <a:pt x="2347" y="279"/>
                  </a:cubicBezTo>
                  <a:cubicBezTo>
                    <a:pt x="2360" y="270"/>
                    <a:pt x="2376" y="265"/>
                    <a:pt x="2395" y="265"/>
                  </a:cubicBezTo>
                  <a:cubicBezTo>
                    <a:pt x="2416" y="265"/>
                    <a:pt x="2432" y="270"/>
                    <a:pt x="2445" y="279"/>
                  </a:cubicBezTo>
                  <a:cubicBezTo>
                    <a:pt x="2458" y="289"/>
                    <a:pt x="2468" y="304"/>
                    <a:pt x="2475" y="325"/>
                  </a:cubicBezTo>
                  <a:cubicBezTo>
                    <a:pt x="2486" y="303"/>
                    <a:pt x="2499" y="288"/>
                    <a:pt x="2512" y="279"/>
                  </a:cubicBezTo>
                  <a:cubicBezTo>
                    <a:pt x="2526" y="270"/>
                    <a:pt x="2543" y="265"/>
                    <a:pt x="2564" y="265"/>
                  </a:cubicBezTo>
                  <a:cubicBezTo>
                    <a:pt x="2598" y="265"/>
                    <a:pt x="2624" y="276"/>
                    <a:pt x="2640" y="299"/>
                  </a:cubicBezTo>
                  <a:cubicBezTo>
                    <a:pt x="2651" y="313"/>
                    <a:pt x="2656" y="333"/>
                    <a:pt x="2656" y="358"/>
                  </a:cubicBezTo>
                  <a:lnTo>
                    <a:pt x="2656" y="698"/>
                  </a:lnTo>
                  <a:lnTo>
                    <a:pt x="2577" y="698"/>
                  </a:lnTo>
                  <a:lnTo>
                    <a:pt x="2577" y="417"/>
                  </a:lnTo>
                  <a:cubicBezTo>
                    <a:pt x="2577" y="386"/>
                    <a:pt x="2574" y="364"/>
                    <a:pt x="2568" y="353"/>
                  </a:cubicBezTo>
                  <a:cubicBezTo>
                    <a:pt x="2562" y="342"/>
                    <a:pt x="2551" y="337"/>
                    <a:pt x="2534" y="337"/>
                  </a:cubicBezTo>
                  <a:cubicBezTo>
                    <a:pt x="2513" y="337"/>
                    <a:pt x="2499" y="345"/>
                    <a:pt x="2491" y="361"/>
                  </a:cubicBezTo>
                  <a:cubicBezTo>
                    <a:pt x="2487" y="371"/>
                    <a:pt x="2485" y="390"/>
                    <a:pt x="2485" y="417"/>
                  </a:cubicBezTo>
                  <a:lnTo>
                    <a:pt x="2485" y="698"/>
                  </a:lnTo>
                  <a:lnTo>
                    <a:pt x="2404" y="698"/>
                  </a:lnTo>
                  <a:lnTo>
                    <a:pt x="2404" y="417"/>
                  </a:lnTo>
                  <a:cubicBezTo>
                    <a:pt x="2404" y="387"/>
                    <a:pt x="2401" y="366"/>
                    <a:pt x="2394" y="354"/>
                  </a:cubicBezTo>
                  <a:cubicBezTo>
                    <a:pt x="2388" y="343"/>
                    <a:pt x="2376" y="337"/>
                    <a:pt x="2359" y="337"/>
                  </a:cubicBezTo>
                  <a:cubicBezTo>
                    <a:pt x="2340" y="337"/>
                    <a:pt x="2326" y="344"/>
                    <a:pt x="2317" y="360"/>
                  </a:cubicBezTo>
                  <a:cubicBezTo>
                    <a:pt x="2312" y="369"/>
                    <a:pt x="2309" y="388"/>
                    <a:pt x="2309" y="417"/>
                  </a:cubicBezTo>
                  <a:lnTo>
                    <a:pt x="2309" y="698"/>
                  </a:lnTo>
                  <a:lnTo>
                    <a:pt x="2230" y="698"/>
                  </a:lnTo>
                  <a:lnTo>
                    <a:pt x="2230" y="272"/>
                  </a:lnTo>
                  <a:close/>
                  <a:moveTo>
                    <a:pt x="2732" y="272"/>
                  </a:moveTo>
                  <a:lnTo>
                    <a:pt x="2811" y="272"/>
                  </a:lnTo>
                  <a:lnTo>
                    <a:pt x="2811" y="325"/>
                  </a:lnTo>
                  <a:cubicBezTo>
                    <a:pt x="2823" y="304"/>
                    <a:pt x="2835" y="289"/>
                    <a:pt x="2849" y="279"/>
                  </a:cubicBezTo>
                  <a:cubicBezTo>
                    <a:pt x="2862" y="270"/>
                    <a:pt x="2878" y="265"/>
                    <a:pt x="2897" y="265"/>
                  </a:cubicBezTo>
                  <a:cubicBezTo>
                    <a:pt x="2918" y="265"/>
                    <a:pt x="2934" y="270"/>
                    <a:pt x="2947" y="279"/>
                  </a:cubicBezTo>
                  <a:cubicBezTo>
                    <a:pt x="2960" y="289"/>
                    <a:pt x="2969" y="304"/>
                    <a:pt x="2977" y="325"/>
                  </a:cubicBezTo>
                  <a:cubicBezTo>
                    <a:pt x="2988" y="303"/>
                    <a:pt x="3001" y="288"/>
                    <a:pt x="3014" y="279"/>
                  </a:cubicBezTo>
                  <a:cubicBezTo>
                    <a:pt x="3028" y="270"/>
                    <a:pt x="3045" y="265"/>
                    <a:pt x="3066" y="265"/>
                  </a:cubicBezTo>
                  <a:cubicBezTo>
                    <a:pt x="3100" y="265"/>
                    <a:pt x="3126" y="276"/>
                    <a:pt x="3142" y="299"/>
                  </a:cubicBezTo>
                  <a:cubicBezTo>
                    <a:pt x="3153" y="313"/>
                    <a:pt x="3158" y="333"/>
                    <a:pt x="3158" y="358"/>
                  </a:cubicBezTo>
                  <a:lnTo>
                    <a:pt x="3158" y="698"/>
                  </a:lnTo>
                  <a:lnTo>
                    <a:pt x="3079" y="698"/>
                  </a:lnTo>
                  <a:lnTo>
                    <a:pt x="3079" y="417"/>
                  </a:lnTo>
                  <a:cubicBezTo>
                    <a:pt x="3079" y="386"/>
                    <a:pt x="3076" y="364"/>
                    <a:pt x="3070" y="353"/>
                  </a:cubicBezTo>
                  <a:cubicBezTo>
                    <a:pt x="3064" y="342"/>
                    <a:pt x="3053" y="337"/>
                    <a:pt x="3036" y="337"/>
                  </a:cubicBezTo>
                  <a:cubicBezTo>
                    <a:pt x="3015" y="337"/>
                    <a:pt x="3000" y="345"/>
                    <a:pt x="2993" y="361"/>
                  </a:cubicBezTo>
                  <a:cubicBezTo>
                    <a:pt x="2989" y="371"/>
                    <a:pt x="2987" y="390"/>
                    <a:pt x="2987" y="417"/>
                  </a:cubicBezTo>
                  <a:lnTo>
                    <a:pt x="2987" y="698"/>
                  </a:lnTo>
                  <a:lnTo>
                    <a:pt x="2906" y="698"/>
                  </a:lnTo>
                  <a:lnTo>
                    <a:pt x="2906" y="417"/>
                  </a:lnTo>
                  <a:cubicBezTo>
                    <a:pt x="2906" y="387"/>
                    <a:pt x="2903" y="366"/>
                    <a:pt x="2896" y="354"/>
                  </a:cubicBezTo>
                  <a:cubicBezTo>
                    <a:pt x="2890" y="343"/>
                    <a:pt x="2878" y="337"/>
                    <a:pt x="2861" y="337"/>
                  </a:cubicBezTo>
                  <a:cubicBezTo>
                    <a:pt x="2842" y="337"/>
                    <a:pt x="2828" y="344"/>
                    <a:pt x="2819" y="360"/>
                  </a:cubicBezTo>
                  <a:cubicBezTo>
                    <a:pt x="2814" y="369"/>
                    <a:pt x="2811" y="388"/>
                    <a:pt x="2811" y="417"/>
                  </a:cubicBezTo>
                  <a:lnTo>
                    <a:pt x="2811" y="698"/>
                  </a:lnTo>
                  <a:lnTo>
                    <a:pt x="2732" y="698"/>
                  </a:lnTo>
                  <a:lnTo>
                    <a:pt x="2732" y="272"/>
                  </a:lnTo>
                  <a:close/>
                  <a:moveTo>
                    <a:pt x="3398" y="554"/>
                  </a:moveTo>
                  <a:lnTo>
                    <a:pt x="3471" y="554"/>
                  </a:lnTo>
                  <a:cubicBezTo>
                    <a:pt x="3469" y="590"/>
                    <a:pt x="3464" y="618"/>
                    <a:pt x="3454" y="639"/>
                  </a:cubicBezTo>
                  <a:cubicBezTo>
                    <a:pt x="3445" y="659"/>
                    <a:pt x="3431" y="675"/>
                    <a:pt x="3412" y="687"/>
                  </a:cubicBezTo>
                  <a:cubicBezTo>
                    <a:pt x="3393" y="699"/>
                    <a:pt x="3372" y="704"/>
                    <a:pt x="3348" y="704"/>
                  </a:cubicBezTo>
                  <a:cubicBezTo>
                    <a:pt x="3312" y="704"/>
                    <a:pt x="3282" y="692"/>
                    <a:pt x="3260" y="667"/>
                  </a:cubicBezTo>
                  <a:cubicBezTo>
                    <a:pt x="3232" y="635"/>
                    <a:pt x="3218" y="574"/>
                    <a:pt x="3218" y="486"/>
                  </a:cubicBezTo>
                  <a:cubicBezTo>
                    <a:pt x="3218" y="412"/>
                    <a:pt x="3228" y="356"/>
                    <a:pt x="3248" y="320"/>
                  </a:cubicBezTo>
                  <a:cubicBezTo>
                    <a:pt x="3257" y="303"/>
                    <a:pt x="3271" y="290"/>
                    <a:pt x="3289" y="280"/>
                  </a:cubicBezTo>
                  <a:cubicBezTo>
                    <a:pt x="3306" y="270"/>
                    <a:pt x="3326" y="265"/>
                    <a:pt x="3346" y="265"/>
                  </a:cubicBezTo>
                  <a:cubicBezTo>
                    <a:pt x="3408" y="265"/>
                    <a:pt x="3448" y="305"/>
                    <a:pt x="3465" y="385"/>
                  </a:cubicBezTo>
                  <a:cubicBezTo>
                    <a:pt x="3471" y="412"/>
                    <a:pt x="3474" y="451"/>
                    <a:pt x="3474" y="500"/>
                  </a:cubicBezTo>
                  <a:lnTo>
                    <a:pt x="3295" y="500"/>
                  </a:lnTo>
                  <a:cubicBezTo>
                    <a:pt x="3295" y="548"/>
                    <a:pt x="3300" y="583"/>
                    <a:pt x="3308" y="604"/>
                  </a:cubicBezTo>
                  <a:cubicBezTo>
                    <a:pt x="3317" y="625"/>
                    <a:pt x="3330" y="636"/>
                    <a:pt x="3349" y="636"/>
                  </a:cubicBezTo>
                  <a:cubicBezTo>
                    <a:pt x="3381" y="636"/>
                    <a:pt x="3397" y="609"/>
                    <a:pt x="3398" y="554"/>
                  </a:cubicBezTo>
                  <a:close/>
                  <a:moveTo>
                    <a:pt x="3394" y="443"/>
                  </a:moveTo>
                  <a:cubicBezTo>
                    <a:pt x="3391" y="403"/>
                    <a:pt x="3387" y="376"/>
                    <a:pt x="3382" y="362"/>
                  </a:cubicBezTo>
                  <a:cubicBezTo>
                    <a:pt x="3375" y="342"/>
                    <a:pt x="3362" y="332"/>
                    <a:pt x="3345" y="332"/>
                  </a:cubicBezTo>
                  <a:cubicBezTo>
                    <a:pt x="3328" y="332"/>
                    <a:pt x="3317" y="340"/>
                    <a:pt x="3310" y="355"/>
                  </a:cubicBezTo>
                  <a:cubicBezTo>
                    <a:pt x="3303" y="371"/>
                    <a:pt x="3298" y="400"/>
                    <a:pt x="3295" y="443"/>
                  </a:cubicBezTo>
                  <a:lnTo>
                    <a:pt x="3394" y="443"/>
                  </a:lnTo>
                  <a:close/>
                  <a:moveTo>
                    <a:pt x="3532" y="272"/>
                  </a:moveTo>
                  <a:lnTo>
                    <a:pt x="3611" y="272"/>
                  </a:lnTo>
                  <a:lnTo>
                    <a:pt x="3611" y="325"/>
                  </a:lnTo>
                  <a:cubicBezTo>
                    <a:pt x="3633" y="285"/>
                    <a:pt x="3664" y="264"/>
                    <a:pt x="3703" y="262"/>
                  </a:cubicBezTo>
                  <a:lnTo>
                    <a:pt x="3703" y="344"/>
                  </a:lnTo>
                  <a:cubicBezTo>
                    <a:pt x="3698" y="344"/>
                    <a:pt x="3693" y="343"/>
                    <a:pt x="3689" y="343"/>
                  </a:cubicBezTo>
                  <a:cubicBezTo>
                    <a:pt x="3663" y="343"/>
                    <a:pt x="3644" y="350"/>
                    <a:pt x="3631" y="364"/>
                  </a:cubicBezTo>
                  <a:cubicBezTo>
                    <a:pt x="3623" y="372"/>
                    <a:pt x="3618" y="382"/>
                    <a:pt x="3615" y="392"/>
                  </a:cubicBezTo>
                  <a:cubicBezTo>
                    <a:pt x="3612" y="402"/>
                    <a:pt x="3611" y="418"/>
                    <a:pt x="3611" y="440"/>
                  </a:cubicBezTo>
                  <a:lnTo>
                    <a:pt x="3611" y="698"/>
                  </a:lnTo>
                  <a:lnTo>
                    <a:pt x="3532" y="698"/>
                  </a:lnTo>
                  <a:lnTo>
                    <a:pt x="3532" y="272"/>
                  </a:lnTo>
                  <a:close/>
                  <a:moveTo>
                    <a:pt x="3920" y="280"/>
                  </a:moveTo>
                  <a:lnTo>
                    <a:pt x="3920" y="361"/>
                  </a:lnTo>
                  <a:cubicBezTo>
                    <a:pt x="3909" y="347"/>
                    <a:pt x="3896" y="341"/>
                    <a:pt x="3881" y="341"/>
                  </a:cubicBezTo>
                  <a:cubicBezTo>
                    <a:pt x="3859" y="341"/>
                    <a:pt x="3842" y="352"/>
                    <a:pt x="3832" y="375"/>
                  </a:cubicBezTo>
                  <a:cubicBezTo>
                    <a:pt x="3821" y="398"/>
                    <a:pt x="3816" y="433"/>
                    <a:pt x="3816" y="481"/>
                  </a:cubicBezTo>
                  <a:cubicBezTo>
                    <a:pt x="3816" y="580"/>
                    <a:pt x="3838" y="630"/>
                    <a:pt x="3880" y="630"/>
                  </a:cubicBezTo>
                  <a:cubicBezTo>
                    <a:pt x="3892" y="630"/>
                    <a:pt x="3906" y="625"/>
                    <a:pt x="3920" y="615"/>
                  </a:cubicBezTo>
                  <a:lnTo>
                    <a:pt x="3920" y="687"/>
                  </a:lnTo>
                  <a:cubicBezTo>
                    <a:pt x="3899" y="699"/>
                    <a:pt x="3878" y="704"/>
                    <a:pt x="3857" y="704"/>
                  </a:cubicBezTo>
                  <a:cubicBezTo>
                    <a:pt x="3773" y="704"/>
                    <a:pt x="3731" y="633"/>
                    <a:pt x="3731" y="489"/>
                  </a:cubicBezTo>
                  <a:cubicBezTo>
                    <a:pt x="3731" y="403"/>
                    <a:pt x="3744" y="342"/>
                    <a:pt x="3771" y="305"/>
                  </a:cubicBezTo>
                  <a:cubicBezTo>
                    <a:pt x="3791" y="279"/>
                    <a:pt x="3820" y="265"/>
                    <a:pt x="3858" y="265"/>
                  </a:cubicBezTo>
                  <a:cubicBezTo>
                    <a:pt x="3879" y="265"/>
                    <a:pt x="3899" y="270"/>
                    <a:pt x="3920" y="280"/>
                  </a:cubicBezTo>
                  <a:close/>
                  <a:moveTo>
                    <a:pt x="3974" y="272"/>
                  </a:moveTo>
                  <a:lnTo>
                    <a:pt x="4053" y="272"/>
                  </a:lnTo>
                  <a:lnTo>
                    <a:pt x="4053" y="698"/>
                  </a:lnTo>
                  <a:lnTo>
                    <a:pt x="3974" y="698"/>
                  </a:lnTo>
                  <a:lnTo>
                    <a:pt x="3974" y="272"/>
                  </a:lnTo>
                  <a:close/>
                  <a:moveTo>
                    <a:pt x="4011" y="91"/>
                  </a:moveTo>
                  <a:cubicBezTo>
                    <a:pt x="4025" y="91"/>
                    <a:pt x="4037" y="96"/>
                    <a:pt x="4048" y="107"/>
                  </a:cubicBezTo>
                  <a:cubicBezTo>
                    <a:pt x="4058" y="117"/>
                    <a:pt x="4063" y="130"/>
                    <a:pt x="4063" y="144"/>
                  </a:cubicBezTo>
                  <a:cubicBezTo>
                    <a:pt x="4063" y="159"/>
                    <a:pt x="4058" y="172"/>
                    <a:pt x="4048" y="182"/>
                  </a:cubicBezTo>
                  <a:cubicBezTo>
                    <a:pt x="4037" y="193"/>
                    <a:pt x="4025" y="198"/>
                    <a:pt x="4010" y="198"/>
                  </a:cubicBezTo>
                  <a:cubicBezTo>
                    <a:pt x="3995" y="198"/>
                    <a:pt x="3983" y="193"/>
                    <a:pt x="3972" y="182"/>
                  </a:cubicBezTo>
                  <a:cubicBezTo>
                    <a:pt x="3962" y="172"/>
                    <a:pt x="3957" y="159"/>
                    <a:pt x="3957" y="144"/>
                  </a:cubicBezTo>
                  <a:cubicBezTo>
                    <a:pt x="3957" y="129"/>
                    <a:pt x="3962" y="117"/>
                    <a:pt x="3973" y="106"/>
                  </a:cubicBezTo>
                  <a:cubicBezTo>
                    <a:pt x="3983" y="96"/>
                    <a:pt x="3996" y="91"/>
                    <a:pt x="4011" y="91"/>
                  </a:cubicBezTo>
                  <a:close/>
                  <a:moveTo>
                    <a:pt x="4373" y="272"/>
                  </a:moveTo>
                  <a:lnTo>
                    <a:pt x="4373" y="698"/>
                  </a:lnTo>
                  <a:lnTo>
                    <a:pt x="4294" y="698"/>
                  </a:lnTo>
                  <a:lnTo>
                    <a:pt x="4294" y="643"/>
                  </a:lnTo>
                  <a:cubicBezTo>
                    <a:pt x="4283" y="666"/>
                    <a:pt x="4271" y="682"/>
                    <a:pt x="4260" y="691"/>
                  </a:cubicBezTo>
                  <a:cubicBezTo>
                    <a:pt x="4249" y="700"/>
                    <a:pt x="4234" y="704"/>
                    <a:pt x="4216" y="704"/>
                  </a:cubicBezTo>
                  <a:cubicBezTo>
                    <a:pt x="4180" y="704"/>
                    <a:pt x="4155" y="686"/>
                    <a:pt x="4138" y="650"/>
                  </a:cubicBezTo>
                  <a:cubicBezTo>
                    <a:pt x="4122" y="614"/>
                    <a:pt x="4114" y="557"/>
                    <a:pt x="4114" y="480"/>
                  </a:cubicBezTo>
                  <a:cubicBezTo>
                    <a:pt x="4114" y="408"/>
                    <a:pt x="4121" y="355"/>
                    <a:pt x="4137" y="321"/>
                  </a:cubicBezTo>
                  <a:cubicBezTo>
                    <a:pt x="4144" y="303"/>
                    <a:pt x="4155" y="290"/>
                    <a:pt x="4169" y="280"/>
                  </a:cubicBezTo>
                  <a:cubicBezTo>
                    <a:pt x="4183" y="270"/>
                    <a:pt x="4199" y="265"/>
                    <a:pt x="4216" y="265"/>
                  </a:cubicBezTo>
                  <a:cubicBezTo>
                    <a:pt x="4233" y="265"/>
                    <a:pt x="4248" y="270"/>
                    <a:pt x="4260" y="278"/>
                  </a:cubicBezTo>
                  <a:cubicBezTo>
                    <a:pt x="4272" y="287"/>
                    <a:pt x="4283" y="301"/>
                    <a:pt x="4294" y="320"/>
                  </a:cubicBezTo>
                  <a:lnTo>
                    <a:pt x="4294" y="272"/>
                  </a:lnTo>
                  <a:lnTo>
                    <a:pt x="4373" y="272"/>
                  </a:lnTo>
                  <a:close/>
                  <a:moveTo>
                    <a:pt x="4246" y="337"/>
                  </a:moveTo>
                  <a:cubicBezTo>
                    <a:pt x="4227" y="337"/>
                    <a:pt x="4214" y="348"/>
                    <a:pt x="4206" y="370"/>
                  </a:cubicBezTo>
                  <a:cubicBezTo>
                    <a:pt x="4198" y="392"/>
                    <a:pt x="4195" y="429"/>
                    <a:pt x="4195" y="483"/>
                  </a:cubicBezTo>
                  <a:cubicBezTo>
                    <a:pt x="4195" y="537"/>
                    <a:pt x="4198" y="576"/>
                    <a:pt x="4205" y="599"/>
                  </a:cubicBezTo>
                  <a:cubicBezTo>
                    <a:pt x="4212" y="622"/>
                    <a:pt x="4226" y="633"/>
                    <a:pt x="4246" y="633"/>
                  </a:cubicBezTo>
                  <a:cubicBezTo>
                    <a:pt x="4264" y="633"/>
                    <a:pt x="4276" y="622"/>
                    <a:pt x="4284" y="599"/>
                  </a:cubicBezTo>
                  <a:cubicBezTo>
                    <a:pt x="4292" y="576"/>
                    <a:pt x="4296" y="538"/>
                    <a:pt x="4296" y="485"/>
                  </a:cubicBezTo>
                  <a:cubicBezTo>
                    <a:pt x="4296" y="432"/>
                    <a:pt x="4292" y="394"/>
                    <a:pt x="4284" y="372"/>
                  </a:cubicBezTo>
                  <a:cubicBezTo>
                    <a:pt x="4277" y="349"/>
                    <a:pt x="4264" y="337"/>
                    <a:pt x="4246" y="337"/>
                  </a:cubicBezTo>
                  <a:close/>
                  <a:moveTo>
                    <a:pt x="4450" y="0"/>
                  </a:moveTo>
                  <a:lnTo>
                    <a:pt x="4529" y="0"/>
                  </a:lnTo>
                  <a:lnTo>
                    <a:pt x="4529" y="698"/>
                  </a:lnTo>
                  <a:lnTo>
                    <a:pt x="4450" y="698"/>
                  </a:lnTo>
                  <a:lnTo>
                    <a:pt x="4450" y="0"/>
                  </a:lnTo>
                  <a:close/>
                  <a:moveTo>
                    <a:pt x="4980" y="76"/>
                  </a:moveTo>
                  <a:lnTo>
                    <a:pt x="4980" y="160"/>
                  </a:lnTo>
                  <a:cubicBezTo>
                    <a:pt x="4954" y="141"/>
                    <a:pt x="4930" y="132"/>
                    <a:pt x="4910" y="132"/>
                  </a:cubicBezTo>
                  <a:cubicBezTo>
                    <a:pt x="4888" y="132"/>
                    <a:pt x="4870" y="139"/>
                    <a:pt x="4856" y="154"/>
                  </a:cubicBezTo>
                  <a:cubicBezTo>
                    <a:pt x="4841" y="169"/>
                    <a:pt x="4833" y="190"/>
                    <a:pt x="4833" y="217"/>
                  </a:cubicBezTo>
                  <a:cubicBezTo>
                    <a:pt x="4833" y="238"/>
                    <a:pt x="4838" y="257"/>
                    <a:pt x="4848" y="273"/>
                  </a:cubicBezTo>
                  <a:cubicBezTo>
                    <a:pt x="4859" y="290"/>
                    <a:pt x="4883" y="317"/>
                    <a:pt x="4920" y="355"/>
                  </a:cubicBezTo>
                  <a:cubicBezTo>
                    <a:pt x="4953" y="388"/>
                    <a:pt x="4974" y="415"/>
                    <a:pt x="4985" y="434"/>
                  </a:cubicBezTo>
                  <a:cubicBezTo>
                    <a:pt x="5002" y="466"/>
                    <a:pt x="5010" y="501"/>
                    <a:pt x="5010" y="539"/>
                  </a:cubicBezTo>
                  <a:cubicBezTo>
                    <a:pt x="5010" y="588"/>
                    <a:pt x="4996" y="628"/>
                    <a:pt x="4969" y="659"/>
                  </a:cubicBezTo>
                  <a:cubicBezTo>
                    <a:pt x="4941" y="691"/>
                    <a:pt x="4906" y="706"/>
                    <a:pt x="4863" y="706"/>
                  </a:cubicBezTo>
                  <a:cubicBezTo>
                    <a:pt x="4827" y="706"/>
                    <a:pt x="4795" y="696"/>
                    <a:pt x="4769" y="676"/>
                  </a:cubicBezTo>
                  <a:lnTo>
                    <a:pt x="4769" y="591"/>
                  </a:lnTo>
                  <a:cubicBezTo>
                    <a:pt x="4800" y="613"/>
                    <a:pt x="4827" y="624"/>
                    <a:pt x="4852" y="624"/>
                  </a:cubicBezTo>
                  <a:cubicBezTo>
                    <a:pt x="4875" y="624"/>
                    <a:pt x="4893" y="617"/>
                    <a:pt x="4906" y="601"/>
                  </a:cubicBezTo>
                  <a:cubicBezTo>
                    <a:pt x="4920" y="585"/>
                    <a:pt x="4926" y="564"/>
                    <a:pt x="4926" y="538"/>
                  </a:cubicBezTo>
                  <a:cubicBezTo>
                    <a:pt x="4926" y="515"/>
                    <a:pt x="4921" y="494"/>
                    <a:pt x="4911" y="476"/>
                  </a:cubicBezTo>
                  <a:cubicBezTo>
                    <a:pt x="4901" y="458"/>
                    <a:pt x="4882" y="435"/>
                    <a:pt x="4854" y="408"/>
                  </a:cubicBezTo>
                  <a:cubicBezTo>
                    <a:pt x="4827" y="380"/>
                    <a:pt x="4808" y="361"/>
                    <a:pt x="4798" y="350"/>
                  </a:cubicBezTo>
                  <a:cubicBezTo>
                    <a:pt x="4788" y="338"/>
                    <a:pt x="4779" y="325"/>
                    <a:pt x="4771" y="311"/>
                  </a:cubicBezTo>
                  <a:cubicBezTo>
                    <a:pt x="4757" y="284"/>
                    <a:pt x="4749" y="253"/>
                    <a:pt x="4749" y="217"/>
                  </a:cubicBezTo>
                  <a:cubicBezTo>
                    <a:pt x="4749" y="167"/>
                    <a:pt x="4762" y="128"/>
                    <a:pt x="4788" y="99"/>
                  </a:cubicBezTo>
                  <a:cubicBezTo>
                    <a:pt x="4814" y="69"/>
                    <a:pt x="4849" y="55"/>
                    <a:pt x="4893" y="55"/>
                  </a:cubicBezTo>
                  <a:cubicBezTo>
                    <a:pt x="4924" y="55"/>
                    <a:pt x="4953" y="62"/>
                    <a:pt x="4980" y="76"/>
                  </a:cubicBezTo>
                  <a:close/>
                  <a:moveTo>
                    <a:pt x="5069" y="153"/>
                  </a:moveTo>
                  <a:lnTo>
                    <a:pt x="5148" y="153"/>
                  </a:lnTo>
                  <a:lnTo>
                    <a:pt x="5148" y="272"/>
                  </a:lnTo>
                  <a:lnTo>
                    <a:pt x="5190" y="272"/>
                  </a:lnTo>
                  <a:lnTo>
                    <a:pt x="5190" y="333"/>
                  </a:lnTo>
                  <a:lnTo>
                    <a:pt x="5148" y="333"/>
                  </a:lnTo>
                  <a:lnTo>
                    <a:pt x="5148" y="698"/>
                  </a:lnTo>
                  <a:lnTo>
                    <a:pt x="5069" y="698"/>
                  </a:lnTo>
                  <a:lnTo>
                    <a:pt x="5069" y="333"/>
                  </a:lnTo>
                  <a:lnTo>
                    <a:pt x="5026" y="333"/>
                  </a:lnTo>
                  <a:lnTo>
                    <a:pt x="5026" y="272"/>
                  </a:lnTo>
                  <a:lnTo>
                    <a:pt x="5069" y="272"/>
                  </a:lnTo>
                  <a:lnTo>
                    <a:pt x="5069" y="153"/>
                  </a:lnTo>
                  <a:close/>
                  <a:moveTo>
                    <a:pt x="5479" y="272"/>
                  </a:moveTo>
                  <a:lnTo>
                    <a:pt x="5479" y="698"/>
                  </a:lnTo>
                  <a:lnTo>
                    <a:pt x="5400" y="698"/>
                  </a:lnTo>
                  <a:lnTo>
                    <a:pt x="5400" y="643"/>
                  </a:lnTo>
                  <a:cubicBezTo>
                    <a:pt x="5389" y="666"/>
                    <a:pt x="5378" y="682"/>
                    <a:pt x="5367" y="691"/>
                  </a:cubicBezTo>
                  <a:cubicBezTo>
                    <a:pt x="5356" y="700"/>
                    <a:pt x="5341" y="704"/>
                    <a:pt x="5322" y="704"/>
                  </a:cubicBezTo>
                  <a:cubicBezTo>
                    <a:pt x="5287" y="704"/>
                    <a:pt x="5261" y="686"/>
                    <a:pt x="5245" y="650"/>
                  </a:cubicBezTo>
                  <a:cubicBezTo>
                    <a:pt x="5228" y="614"/>
                    <a:pt x="5220" y="557"/>
                    <a:pt x="5220" y="480"/>
                  </a:cubicBezTo>
                  <a:cubicBezTo>
                    <a:pt x="5220" y="408"/>
                    <a:pt x="5228" y="355"/>
                    <a:pt x="5243" y="321"/>
                  </a:cubicBezTo>
                  <a:cubicBezTo>
                    <a:pt x="5251" y="303"/>
                    <a:pt x="5262" y="290"/>
                    <a:pt x="5276" y="280"/>
                  </a:cubicBezTo>
                  <a:cubicBezTo>
                    <a:pt x="5290" y="270"/>
                    <a:pt x="5305" y="265"/>
                    <a:pt x="5322" y="265"/>
                  </a:cubicBezTo>
                  <a:cubicBezTo>
                    <a:pt x="5340" y="265"/>
                    <a:pt x="5355" y="270"/>
                    <a:pt x="5367" y="278"/>
                  </a:cubicBezTo>
                  <a:cubicBezTo>
                    <a:pt x="5378" y="287"/>
                    <a:pt x="5390" y="301"/>
                    <a:pt x="5400" y="320"/>
                  </a:cubicBezTo>
                  <a:lnTo>
                    <a:pt x="5400" y="272"/>
                  </a:lnTo>
                  <a:lnTo>
                    <a:pt x="5479" y="272"/>
                  </a:lnTo>
                  <a:close/>
                  <a:moveTo>
                    <a:pt x="5353" y="337"/>
                  </a:moveTo>
                  <a:cubicBezTo>
                    <a:pt x="5334" y="337"/>
                    <a:pt x="5320" y="348"/>
                    <a:pt x="5313" y="370"/>
                  </a:cubicBezTo>
                  <a:cubicBezTo>
                    <a:pt x="5305" y="392"/>
                    <a:pt x="5301" y="429"/>
                    <a:pt x="5301" y="483"/>
                  </a:cubicBezTo>
                  <a:cubicBezTo>
                    <a:pt x="5301" y="537"/>
                    <a:pt x="5305" y="576"/>
                    <a:pt x="5312" y="599"/>
                  </a:cubicBezTo>
                  <a:cubicBezTo>
                    <a:pt x="5319" y="622"/>
                    <a:pt x="5332" y="633"/>
                    <a:pt x="5353" y="633"/>
                  </a:cubicBezTo>
                  <a:cubicBezTo>
                    <a:pt x="5370" y="633"/>
                    <a:pt x="5383" y="622"/>
                    <a:pt x="5390" y="599"/>
                  </a:cubicBezTo>
                  <a:cubicBezTo>
                    <a:pt x="5398" y="576"/>
                    <a:pt x="5402" y="538"/>
                    <a:pt x="5402" y="485"/>
                  </a:cubicBezTo>
                  <a:cubicBezTo>
                    <a:pt x="5402" y="432"/>
                    <a:pt x="5398" y="394"/>
                    <a:pt x="5391" y="372"/>
                  </a:cubicBezTo>
                  <a:cubicBezTo>
                    <a:pt x="5383" y="349"/>
                    <a:pt x="5370" y="337"/>
                    <a:pt x="5353" y="337"/>
                  </a:cubicBezTo>
                  <a:close/>
                  <a:moveTo>
                    <a:pt x="5556" y="272"/>
                  </a:moveTo>
                  <a:lnTo>
                    <a:pt x="5635" y="272"/>
                  </a:lnTo>
                  <a:lnTo>
                    <a:pt x="5635" y="321"/>
                  </a:lnTo>
                  <a:cubicBezTo>
                    <a:pt x="5647" y="301"/>
                    <a:pt x="5660" y="286"/>
                    <a:pt x="5673" y="278"/>
                  </a:cubicBezTo>
                  <a:cubicBezTo>
                    <a:pt x="5687" y="269"/>
                    <a:pt x="5703" y="265"/>
                    <a:pt x="5722" y="265"/>
                  </a:cubicBezTo>
                  <a:cubicBezTo>
                    <a:pt x="5740" y="265"/>
                    <a:pt x="5756" y="270"/>
                    <a:pt x="5769" y="278"/>
                  </a:cubicBezTo>
                  <a:cubicBezTo>
                    <a:pt x="5783" y="287"/>
                    <a:pt x="5793" y="298"/>
                    <a:pt x="5799" y="313"/>
                  </a:cubicBezTo>
                  <a:cubicBezTo>
                    <a:pt x="5805" y="328"/>
                    <a:pt x="5808" y="355"/>
                    <a:pt x="5808" y="395"/>
                  </a:cubicBezTo>
                  <a:lnTo>
                    <a:pt x="5808" y="698"/>
                  </a:lnTo>
                  <a:lnTo>
                    <a:pt x="5729" y="698"/>
                  </a:lnTo>
                  <a:lnTo>
                    <a:pt x="5729" y="413"/>
                  </a:lnTo>
                  <a:cubicBezTo>
                    <a:pt x="5729" y="389"/>
                    <a:pt x="5727" y="372"/>
                    <a:pt x="5724" y="362"/>
                  </a:cubicBezTo>
                  <a:cubicBezTo>
                    <a:pt x="5716" y="343"/>
                    <a:pt x="5703" y="334"/>
                    <a:pt x="5684" y="334"/>
                  </a:cubicBezTo>
                  <a:cubicBezTo>
                    <a:pt x="5666" y="334"/>
                    <a:pt x="5653" y="341"/>
                    <a:pt x="5646" y="354"/>
                  </a:cubicBezTo>
                  <a:cubicBezTo>
                    <a:pt x="5639" y="367"/>
                    <a:pt x="5635" y="390"/>
                    <a:pt x="5635" y="423"/>
                  </a:cubicBezTo>
                  <a:lnTo>
                    <a:pt x="5635" y="698"/>
                  </a:lnTo>
                  <a:lnTo>
                    <a:pt x="5556" y="698"/>
                  </a:lnTo>
                  <a:lnTo>
                    <a:pt x="5556" y="272"/>
                  </a:lnTo>
                  <a:close/>
                  <a:moveTo>
                    <a:pt x="6127" y="0"/>
                  </a:moveTo>
                  <a:lnTo>
                    <a:pt x="6127" y="698"/>
                  </a:lnTo>
                  <a:lnTo>
                    <a:pt x="6048" y="698"/>
                  </a:lnTo>
                  <a:lnTo>
                    <a:pt x="6048" y="643"/>
                  </a:lnTo>
                  <a:cubicBezTo>
                    <a:pt x="6037" y="666"/>
                    <a:pt x="6026" y="682"/>
                    <a:pt x="6015" y="691"/>
                  </a:cubicBezTo>
                  <a:cubicBezTo>
                    <a:pt x="6003" y="700"/>
                    <a:pt x="5989" y="704"/>
                    <a:pt x="5970" y="704"/>
                  </a:cubicBezTo>
                  <a:cubicBezTo>
                    <a:pt x="5935" y="704"/>
                    <a:pt x="5909" y="686"/>
                    <a:pt x="5893" y="650"/>
                  </a:cubicBezTo>
                  <a:cubicBezTo>
                    <a:pt x="5876" y="614"/>
                    <a:pt x="5868" y="557"/>
                    <a:pt x="5868" y="480"/>
                  </a:cubicBezTo>
                  <a:cubicBezTo>
                    <a:pt x="5868" y="408"/>
                    <a:pt x="5876" y="355"/>
                    <a:pt x="5891" y="321"/>
                  </a:cubicBezTo>
                  <a:cubicBezTo>
                    <a:pt x="5907" y="284"/>
                    <a:pt x="5934" y="265"/>
                    <a:pt x="5972" y="265"/>
                  </a:cubicBezTo>
                  <a:cubicBezTo>
                    <a:pt x="5990" y="265"/>
                    <a:pt x="6004" y="269"/>
                    <a:pt x="6015" y="277"/>
                  </a:cubicBezTo>
                  <a:cubicBezTo>
                    <a:pt x="6026" y="286"/>
                    <a:pt x="6037" y="300"/>
                    <a:pt x="6048" y="320"/>
                  </a:cubicBezTo>
                  <a:lnTo>
                    <a:pt x="6048" y="0"/>
                  </a:lnTo>
                  <a:lnTo>
                    <a:pt x="6127" y="0"/>
                  </a:lnTo>
                  <a:close/>
                  <a:moveTo>
                    <a:pt x="6001" y="337"/>
                  </a:moveTo>
                  <a:cubicBezTo>
                    <a:pt x="5982" y="337"/>
                    <a:pt x="5969" y="348"/>
                    <a:pt x="5961" y="370"/>
                  </a:cubicBezTo>
                  <a:cubicBezTo>
                    <a:pt x="5953" y="392"/>
                    <a:pt x="5949" y="429"/>
                    <a:pt x="5949" y="483"/>
                  </a:cubicBezTo>
                  <a:cubicBezTo>
                    <a:pt x="5949" y="537"/>
                    <a:pt x="5953" y="576"/>
                    <a:pt x="5960" y="599"/>
                  </a:cubicBezTo>
                  <a:cubicBezTo>
                    <a:pt x="5967" y="622"/>
                    <a:pt x="5980" y="633"/>
                    <a:pt x="6001" y="633"/>
                  </a:cubicBezTo>
                  <a:cubicBezTo>
                    <a:pt x="6018" y="633"/>
                    <a:pt x="6031" y="622"/>
                    <a:pt x="6039" y="599"/>
                  </a:cubicBezTo>
                  <a:cubicBezTo>
                    <a:pt x="6046" y="576"/>
                    <a:pt x="6050" y="538"/>
                    <a:pt x="6050" y="485"/>
                  </a:cubicBezTo>
                  <a:cubicBezTo>
                    <a:pt x="6050" y="432"/>
                    <a:pt x="6046" y="394"/>
                    <a:pt x="6039" y="372"/>
                  </a:cubicBezTo>
                  <a:cubicBezTo>
                    <a:pt x="6031" y="349"/>
                    <a:pt x="6019" y="337"/>
                    <a:pt x="6001" y="337"/>
                  </a:cubicBezTo>
                  <a:close/>
                  <a:moveTo>
                    <a:pt x="6447" y="272"/>
                  </a:moveTo>
                  <a:lnTo>
                    <a:pt x="6447" y="698"/>
                  </a:lnTo>
                  <a:lnTo>
                    <a:pt x="6368" y="698"/>
                  </a:lnTo>
                  <a:lnTo>
                    <a:pt x="6368" y="643"/>
                  </a:lnTo>
                  <a:cubicBezTo>
                    <a:pt x="6357" y="666"/>
                    <a:pt x="6346" y="682"/>
                    <a:pt x="6335" y="691"/>
                  </a:cubicBezTo>
                  <a:cubicBezTo>
                    <a:pt x="6323" y="700"/>
                    <a:pt x="6309" y="704"/>
                    <a:pt x="6290" y="704"/>
                  </a:cubicBezTo>
                  <a:cubicBezTo>
                    <a:pt x="6255" y="704"/>
                    <a:pt x="6229" y="686"/>
                    <a:pt x="6213" y="650"/>
                  </a:cubicBezTo>
                  <a:cubicBezTo>
                    <a:pt x="6196" y="614"/>
                    <a:pt x="6188" y="557"/>
                    <a:pt x="6188" y="480"/>
                  </a:cubicBezTo>
                  <a:cubicBezTo>
                    <a:pt x="6188" y="408"/>
                    <a:pt x="6196" y="355"/>
                    <a:pt x="6211" y="321"/>
                  </a:cubicBezTo>
                  <a:cubicBezTo>
                    <a:pt x="6219" y="303"/>
                    <a:pt x="6229" y="290"/>
                    <a:pt x="6243" y="280"/>
                  </a:cubicBezTo>
                  <a:cubicBezTo>
                    <a:pt x="6257" y="270"/>
                    <a:pt x="6273" y="265"/>
                    <a:pt x="6290" y="265"/>
                  </a:cubicBezTo>
                  <a:cubicBezTo>
                    <a:pt x="6308" y="265"/>
                    <a:pt x="6322" y="270"/>
                    <a:pt x="6334" y="278"/>
                  </a:cubicBezTo>
                  <a:cubicBezTo>
                    <a:pt x="6346" y="287"/>
                    <a:pt x="6357" y="301"/>
                    <a:pt x="6368" y="320"/>
                  </a:cubicBezTo>
                  <a:lnTo>
                    <a:pt x="6368" y="272"/>
                  </a:lnTo>
                  <a:lnTo>
                    <a:pt x="6447" y="272"/>
                  </a:lnTo>
                  <a:close/>
                  <a:moveTo>
                    <a:pt x="6320" y="337"/>
                  </a:moveTo>
                  <a:cubicBezTo>
                    <a:pt x="6301" y="337"/>
                    <a:pt x="6288" y="348"/>
                    <a:pt x="6280" y="370"/>
                  </a:cubicBezTo>
                  <a:cubicBezTo>
                    <a:pt x="6273" y="392"/>
                    <a:pt x="6269" y="429"/>
                    <a:pt x="6269" y="483"/>
                  </a:cubicBezTo>
                  <a:cubicBezTo>
                    <a:pt x="6269" y="537"/>
                    <a:pt x="6272" y="576"/>
                    <a:pt x="6280" y="599"/>
                  </a:cubicBezTo>
                  <a:cubicBezTo>
                    <a:pt x="6287" y="622"/>
                    <a:pt x="6300" y="633"/>
                    <a:pt x="6320" y="633"/>
                  </a:cubicBezTo>
                  <a:cubicBezTo>
                    <a:pt x="6338" y="633"/>
                    <a:pt x="6350" y="622"/>
                    <a:pt x="6358" y="599"/>
                  </a:cubicBezTo>
                  <a:cubicBezTo>
                    <a:pt x="6366" y="576"/>
                    <a:pt x="6370" y="538"/>
                    <a:pt x="6370" y="485"/>
                  </a:cubicBezTo>
                  <a:cubicBezTo>
                    <a:pt x="6370" y="432"/>
                    <a:pt x="6366" y="394"/>
                    <a:pt x="6359" y="372"/>
                  </a:cubicBezTo>
                  <a:cubicBezTo>
                    <a:pt x="6351" y="349"/>
                    <a:pt x="6338" y="337"/>
                    <a:pt x="6320" y="337"/>
                  </a:cubicBezTo>
                  <a:close/>
                  <a:moveTo>
                    <a:pt x="6524" y="272"/>
                  </a:moveTo>
                  <a:lnTo>
                    <a:pt x="6603" y="272"/>
                  </a:lnTo>
                  <a:lnTo>
                    <a:pt x="6603" y="325"/>
                  </a:lnTo>
                  <a:cubicBezTo>
                    <a:pt x="6625" y="285"/>
                    <a:pt x="6656" y="264"/>
                    <a:pt x="6695" y="262"/>
                  </a:cubicBezTo>
                  <a:lnTo>
                    <a:pt x="6695" y="344"/>
                  </a:lnTo>
                  <a:cubicBezTo>
                    <a:pt x="6690" y="344"/>
                    <a:pt x="6685" y="343"/>
                    <a:pt x="6681" y="343"/>
                  </a:cubicBezTo>
                  <a:cubicBezTo>
                    <a:pt x="6655" y="343"/>
                    <a:pt x="6635" y="350"/>
                    <a:pt x="6622" y="364"/>
                  </a:cubicBezTo>
                  <a:cubicBezTo>
                    <a:pt x="6615" y="372"/>
                    <a:pt x="6609" y="382"/>
                    <a:pt x="6607" y="392"/>
                  </a:cubicBezTo>
                  <a:cubicBezTo>
                    <a:pt x="6604" y="402"/>
                    <a:pt x="6603" y="418"/>
                    <a:pt x="6603" y="440"/>
                  </a:cubicBezTo>
                  <a:lnTo>
                    <a:pt x="6603" y="698"/>
                  </a:lnTo>
                  <a:lnTo>
                    <a:pt x="6524" y="698"/>
                  </a:lnTo>
                  <a:lnTo>
                    <a:pt x="6524" y="272"/>
                  </a:lnTo>
                  <a:close/>
                  <a:moveTo>
                    <a:pt x="6983" y="0"/>
                  </a:moveTo>
                  <a:lnTo>
                    <a:pt x="6983" y="698"/>
                  </a:lnTo>
                  <a:lnTo>
                    <a:pt x="6904" y="698"/>
                  </a:lnTo>
                  <a:lnTo>
                    <a:pt x="6904" y="643"/>
                  </a:lnTo>
                  <a:cubicBezTo>
                    <a:pt x="6893" y="666"/>
                    <a:pt x="6882" y="682"/>
                    <a:pt x="6870" y="691"/>
                  </a:cubicBezTo>
                  <a:cubicBezTo>
                    <a:pt x="6859" y="700"/>
                    <a:pt x="6844" y="704"/>
                    <a:pt x="6826" y="704"/>
                  </a:cubicBezTo>
                  <a:cubicBezTo>
                    <a:pt x="6791" y="704"/>
                    <a:pt x="6765" y="686"/>
                    <a:pt x="6749" y="650"/>
                  </a:cubicBezTo>
                  <a:cubicBezTo>
                    <a:pt x="6732" y="614"/>
                    <a:pt x="6724" y="557"/>
                    <a:pt x="6724" y="480"/>
                  </a:cubicBezTo>
                  <a:cubicBezTo>
                    <a:pt x="6724" y="408"/>
                    <a:pt x="6732" y="355"/>
                    <a:pt x="6747" y="321"/>
                  </a:cubicBezTo>
                  <a:cubicBezTo>
                    <a:pt x="6763" y="284"/>
                    <a:pt x="6790" y="265"/>
                    <a:pt x="6828" y="265"/>
                  </a:cubicBezTo>
                  <a:cubicBezTo>
                    <a:pt x="6845" y="265"/>
                    <a:pt x="6859" y="269"/>
                    <a:pt x="6871" y="277"/>
                  </a:cubicBezTo>
                  <a:cubicBezTo>
                    <a:pt x="6882" y="286"/>
                    <a:pt x="6893" y="300"/>
                    <a:pt x="6904" y="320"/>
                  </a:cubicBezTo>
                  <a:lnTo>
                    <a:pt x="6904" y="0"/>
                  </a:lnTo>
                  <a:lnTo>
                    <a:pt x="6983" y="0"/>
                  </a:lnTo>
                  <a:close/>
                  <a:moveTo>
                    <a:pt x="6856" y="337"/>
                  </a:moveTo>
                  <a:cubicBezTo>
                    <a:pt x="6837" y="337"/>
                    <a:pt x="6824" y="348"/>
                    <a:pt x="6816" y="370"/>
                  </a:cubicBezTo>
                  <a:cubicBezTo>
                    <a:pt x="6809" y="392"/>
                    <a:pt x="6805" y="429"/>
                    <a:pt x="6805" y="483"/>
                  </a:cubicBezTo>
                  <a:cubicBezTo>
                    <a:pt x="6805" y="537"/>
                    <a:pt x="6808" y="576"/>
                    <a:pt x="6816" y="599"/>
                  </a:cubicBezTo>
                  <a:cubicBezTo>
                    <a:pt x="6823" y="622"/>
                    <a:pt x="6836" y="633"/>
                    <a:pt x="6856" y="633"/>
                  </a:cubicBezTo>
                  <a:cubicBezTo>
                    <a:pt x="6874" y="633"/>
                    <a:pt x="6886" y="622"/>
                    <a:pt x="6894" y="599"/>
                  </a:cubicBezTo>
                  <a:cubicBezTo>
                    <a:pt x="6902" y="576"/>
                    <a:pt x="6906" y="538"/>
                    <a:pt x="6906" y="485"/>
                  </a:cubicBezTo>
                  <a:cubicBezTo>
                    <a:pt x="6906" y="432"/>
                    <a:pt x="6902" y="394"/>
                    <a:pt x="6895" y="372"/>
                  </a:cubicBezTo>
                  <a:cubicBezTo>
                    <a:pt x="6887" y="349"/>
                    <a:pt x="6874" y="337"/>
                    <a:pt x="6856" y="337"/>
                  </a:cubicBezTo>
                  <a:close/>
                  <a:moveTo>
                    <a:pt x="7225" y="281"/>
                  </a:moveTo>
                  <a:lnTo>
                    <a:pt x="7225" y="354"/>
                  </a:lnTo>
                  <a:cubicBezTo>
                    <a:pt x="7205" y="340"/>
                    <a:pt x="7185" y="333"/>
                    <a:pt x="7164" y="333"/>
                  </a:cubicBezTo>
                  <a:cubicBezTo>
                    <a:pt x="7150" y="333"/>
                    <a:pt x="7138" y="338"/>
                    <a:pt x="7129" y="347"/>
                  </a:cubicBezTo>
                  <a:cubicBezTo>
                    <a:pt x="7119" y="356"/>
                    <a:pt x="7114" y="367"/>
                    <a:pt x="7114" y="381"/>
                  </a:cubicBezTo>
                  <a:cubicBezTo>
                    <a:pt x="7114" y="392"/>
                    <a:pt x="7118" y="403"/>
                    <a:pt x="7126" y="413"/>
                  </a:cubicBezTo>
                  <a:cubicBezTo>
                    <a:pt x="7134" y="424"/>
                    <a:pt x="7149" y="437"/>
                    <a:pt x="7169" y="453"/>
                  </a:cubicBezTo>
                  <a:cubicBezTo>
                    <a:pt x="7199" y="475"/>
                    <a:pt x="7218" y="495"/>
                    <a:pt x="7229" y="513"/>
                  </a:cubicBezTo>
                  <a:cubicBezTo>
                    <a:pt x="7239" y="530"/>
                    <a:pt x="7245" y="552"/>
                    <a:pt x="7245" y="578"/>
                  </a:cubicBezTo>
                  <a:cubicBezTo>
                    <a:pt x="7245" y="613"/>
                    <a:pt x="7235" y="641"/>
                    <a:pt x="7216" y="664"/>
                  </a:cubicBezTo>
                  <a:cubicBezTo>
                    <a:pt x="7194" y="691"/>
                    <a:pt x="7163" y="704"/>
                    <a:pt x="7122" y="704"/>
                  </a:cubicBezTo>
                  <a:cubicBezTo>
                    <a:pt x="7109" y="704"/>
                    <a:pt x="7098" y="703"/>
                    <a:pt x="7089" y="700"/>
                  </a:cubicBezTo>
                  <a:cubicBezTo>
                    <a:pt x="7079" y="698"/>
                    <a:pt x="7067" y="692"/>
                    <a:pt x="7053" y="684"/>
                  </a:cubicBezTo>
                  <a:lnTo>
                    <a:pt x="7053" y="608"/>
                  </a:lnTo>
                  <a:cubicBezTo>
                    <a:pt x="7076" y="625"/>
                    <a:pt x="7098" y="633"/>
                    <a:pt x="7118" y="633"/>
                  </a:cubicBezTo>
                  <a:cubicBezTo>
                    <a:pt x="7135" y="633"/>
                    <a:pt x="7148" y="628"/>
                    <a:pt x="7158" y="619"/>
                  </a:cubicBezTo>
                  <a:cubicBezTo>
                    <a:pt x="7167" y="609"/>
                    <a:pt x="7172" y="597"/>
                    <a:pt x="7172" y="580"/>
                  </a:cubicBezTo>
                  <a:cubicBezTo>
                    <a:pt x="7172" y="566"/>
                    <a:pt x="7169" y="555"/>
                    <a:pt x="7163" y="545"/>
                  </a:cubicBezTo>
                  <a:cubicBezTo>
                    <a:pt x="7156" y="536"/>
                    <a:pt x="7143" y="524"/>
                    <a:pt x="7124" y="509"/>
                  </a:cubicBezTo>
                  <a:cubicBezTo>
                    <a:pt x="7091" y="483"/>
                    <a:pt x="7068" y="462"/>
                    <a:pt x="7056" y="444"/>
                  </a:cubicBezTo>
                  <a:cubicBezTo>
                    <a:pt x="7045" y="426"/>
                    <a:pt x="7039" y="404"/>
                    <a:pt x="7039" y="378"/>
                  </a:cubicBezTo>
                  <a:cubicBezTo>
                    <a:pt x="7039" y="343"/>
                    <a:pt x="7049" y="315"/>
                    <a:pt x="7071" y="294"/>
                  </a:cubicBezTo>
                  <a:cubicBezTo>
                    <a:pt x="7092" y="272"/>
                    <a:pt x="7120" y="262"/>
                    <a:pt x="7154" y="262"/>
                  </a:cubicBezTo>
                  <a:cubicBezTo>
                    <a:pt x="7179" y="262"/>
                    <a:pt x="7202" y="268"/>
                    <a:pt x="7225" y="281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88" name="Freeform 151"/>
            <p:cNvSpPr>
              <a:spLocks noEditPoints="1"/>
            </p:cNvSpPr>
            <p:nvPr/>
          </p:nvSpPr>
          <p:spPr bwMode="auto">
            <a:xfrm>
              <a:off x="6677026" y="4521200"/>
              <a:ext cx="1862138" cy="188913"/>
            </a:xfrm>
            <a:custGeom>
              <a:avLst/>
              <a:gdLst>
                <a:gd name="T0" fmla="*/ 0 w 8616"/>
                <a:gd name="T1" fmla="*/ 698 h 873"/>
                <a:gd name="T2" fmla="*/ 622 w 8616"/>
                <a:gd name="T3" fmla="*/ 74 h 873"/>
                <a:gd name="T4" fmla="*/ 622 w 8616"/>
                <a:gd name="T5" fmla="*/ 689 h 873"/>
                <a:gd name="T6" fmla="*/ 1080 w 8616"/>
                <a:gd name="T7" fmla="*/ 684 h 873"/>
                <a:gd name="T8" fmla="*/ 1117 w 8616"/>
                <a:gd name="T9" fmla="*/ 122 h 873"/>
                <a:gd name="T10" fmla="*/ 1069 w 8616"/>
                <a:gd name="T11" fmla="*/ 410 h 873"/>
                <a:gd name="T12" fmla="*/ 974 w 8616"/>
                <a:gd name="T13" fmla="*/ 538 h 873"/>
                <a:gd name="T14" fmla="*/ 1401 w 8616"/>
                <a:gd name="T15" fmla="*/ 527 h 873"/>
                <a:gd name="T16" fmla="*/ 1227 w 8616"/>
                <a:gd name="T17" fmla="*/ 554 h 873"/>
                <a:gd name="T18" fmla="*/ 1565 w 8616"/>
                <a:gd name="T19" fmla="*/ 651 h 873"/>
                <a:gd name="T20" fmla="*/ 1800 w 8616"/>
                <a:gd name="T21" fmla="*/ 273 h 873"/>
                <a:gd name="T22" fmla="*/ 1711 w 8616"/>
                <a:gd name="T23" fmla="*/ 372 h 873"/>
                <a:gd name="T24" fmla="*/ 2110 w 8616"/>
                <a:gd name="T25" fmla="*/ 273 h 873"/>
                <a:gd name="T26" fmla="*/ 2067 w 8616"/>
                <a:gd name="T27" fmla="*/ 198 h 873"/>
                <a:gd name="T28" fmla="*/ 2317 w 8616"/>
                <a:gd name="T29" fmla="*/ 273 h 873"/>
                <a:gd name="T30" fmla="*/ 2196 w 8616"/>
                <a:gd name="T31" fmla="*/ 273 h 873"/>
                <a:gd name="T32" fmla="*/ 2387 w 8616"/>
                <a:gd name="T33" fmla="*/ 873 h 873"/>
                <a:gd name="T34" fmla="*/ 3010 w 8616"/>
                <a:gd name="T35" fmla="*/ 273 h 873"/>
                <a:gd name="T36" fmla="*/ 3263 w 8616"/>
                <a:gd name="T37" fmla="*/ 698 h 873"/>
                <a:gd name="T38" fmla="*/ 3010 w 8616"/>
                <a:gd name="T39" fmla="*/ 698 h 873"/>
                <a:gd name="T40" fmla="*/ 3448 w 8616"/>
                <a:gd name="T41" fmla="*/ 454 h 873"/>
                <a:gd name="T42" fmla="*/ 3397 w 8616"/>
                <a:gd name="T43" fmla="*/ 634 h 873"/>
                <a:gd name="T44" fmla="*/ 3433 w 8616"/>
                <a:gd name="T45" fmla="*/ 262 h 873"/>
                <a:gd name="T46" fmla="*/ 3666 w 8616"/>
                <a:gd name="T47" fmla="*/ 698 h 873"/>
                <a:gd name="T48" fmla="*/ 3997 w 8616"/>
                <a:gd name="T49" fmla="*/ 698 h 873"/>
                <a:gd name="T50" fmla="*/ 3793 w 8616"/>
                <a:gd name="T51" fmla="*/ 280 h 873"/>
                <a:gd name="T52" fmla="*/ 3819 w 8616"/>
                <a:gd name="T53" fmla="*/ 483 h 873"/>
                <a:gd name="T54" fmla="*/ 4153 w 8616"/>
                <a:gd name="T55" fmla="*/ 0 h 873"/>
                <a:gd name="T56" fmla="*/ 4229 w 8616"/>
                <a:gd name="T57" fmla="*/ 0 h 873"/>
                <a:gd name="T58" fmla="*/ 4368 w 8616"/>
                <a:gd name="T59" fmla="*/ 480 h 873"/>
                <a:gd name="T60" fmla="*/ 4500 w 8616"/>
                <a:gd name="T61" fmla="*/ 337 h 873"/>
                <a:gd name="T62" fmla="*/ 4500 w 8616"/>
                <a:gd name="T63" fmla="*/ 337 h 873"/>
                <a:gd name="T64" fmla="*/ 4713 w 8616"/>
                <a:gd name="T65" fmla="*/ 698 h 873"/>
                <a:gd name="T66" fmla="*/ 4956 w 8616"/>
                <a:gd name="T67" fmla="*/ 698 h 873"/>
                <a:gd name="T68" fmla="*/ 4876 w 8616"/>
                <a:gd name="T69" fmla="*/ 183 h 873"/>
                <a:gd name="T70" fmla="*/ 5049 w 8616"/>
                <a:gd name="T71" fmla="*/ 651 h 873"/>
                <a:gd name="T72" fmla="*/ 5153 w 8616"/>
                <a:gd name="T73" fmla="*/ 632 h 873"/>
                <a:gd name="T74" fmla="*/ 5463 w 8616"/>
                <a:gd name="T75" fmla="*/ 278 h 873"/>
                <a:gd name="T76" fmla="*/ 5513 w 8616"/>
                <a:gd name="T77" fmla="*/ 363 h 873"/>
                <a:gd name="T78" fmla="*/ 6087 w 8616"/>
                <a:gd name="T79" fmla="*/ 150 h 873"/>
                <a:gd name="T80" fmla="*/ 6018 w 8616"/>
                <a:gd name="T81" fmla="*/ 707 h 873"/>
                <a:gd name="T82" fmla="*/ 6260 w 8616"/>
                <a:gd name="T83" fmla="*/ 705 h 873"/>
                <a:gd name="T84" fmla="*/ 6222 w 8616"/>
                <a:gd name="T85" fmla="*/ 599 h 873"/>
                <a:gd name="T86" fmla="*/ 6534 w 8616"/>
                <a:gd name="T87" fmla="*/ 322 h 873"/>
                <a:gd name="T88" fmla="*/ 6628 w 8616"/>
                <a:gd name="T89" fmla="*/ 414 h 873"/>
                <a:gd name="T90" fmla="*/ 6793 w 8616"/>
                <a:gd name="T91" fmla="*/ 153 h 873"/>
                <a:gd name="T92" fmla="*/ 6793 w 8616"/>
                <a:gd name="T93" fmla="*/ 333 h 873"/>
                <a:gd name="T94" fmla="*/ 7129 w 8616"/>
                <a:gd name="T95" fmla="*/ 263 h 873"/>
                <a:gd name="T96" fmla="*/ 6958 w 8616"/>
                <a:gd name="T97" fmla="*/ 273 h 873"/>
                <a:gd name="T98" fmla="*/ 7158 w 8616"/>
                <a:gd name="T99" fmla="*/ 480 h 873"/>
                <a:gd name="T100" fmla="*/ 7290 w 8616"/>
                <a:gd name="T101" fmla="*/ 337 h 873"/>
                <a:gd name="T102" fmla="*/ 7290 w 8616"/>
                <a:gd name="T103" fmla="*/ 337 h 873"/>
                <a:gd name="T104" fmla="*/ 7667 w 8616"/>
                <a:gd name="T105" fmla="*/ 688 h 873"/>
                <a:gd name="T106" fmla="*/ 7810 w 8616"/>
                <a:gd name="T107" fmla="*/ 273 h 873"/>
                <a:gd name="T108" fmla="*/ 7687 w 8616"/>
                <a:gd name="T109" fmla="*/ 273 h 873"/>
                <a:gd name="T110" fmla="*/ 7880 w 8616"/>
                <a:gd name="T111" fmla="*/ 485 h 873"/>
                <a:gd name="T112" fmla="*/ 8055 w 8616"/>
                <a:gd name="T113" fmla="*/ 599 h 873"/>
                <a:gd name="T114" fmla="*/ 8379 w 8616"/>
                <a:gd name="T115" fmla="*/ 345 h 873"/>
                <a:gd name="T116" fmla="*/ 8596 w 8616"/>
                <a:gd name="T117" fmla="*/ 282 h 873"/>
                <a:gd name="T118" fmla="*/ 8616 w 8616"/>
                <a:gd name="T119" fmla="*/ 579 h 873"/>
                <a:gd name="T120" fmla="*/ 8543 w 8616"/>
                <a:gd name="T121" fmla="*/ 581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616" h="873">
                  <a:moveTo>
                    <a:pt x="138" y="63"/>
                  </a:moveTo>
                  <a:lnTo>
                    <a:pt x="205" y="63"/>
                  </a:lnTo>
                  <a:lnTo>
                    <a:pt x="341" y="698"/>
                  </a:lnTo>
                  <a:lnTo>
                    <a:pt x="256" y="698"/>
                  </a:lnTo>
                  <a:lnTo>
                    <a:pt x="233" y="574"/>
                  </a:lnTo>
                  <a:lnTo>
                    <a:pt x="107" y="574"/>
                  </a:lnTo>
                  <a:lnTo>
                    <a:pt x="82" y="698"/>
                  </a:lnTo>
                  <a:lnTo>
                    <a:pt x="0" y="698"/>
                  </a:lnTo>
                  <a:lnTo>
                    <a:pt x="138" y="63"/>
                  </a:lnTo>
                  <a:close/>
                  <a:moveTo>
                    <a:pt x="220" y="509"/>
                  </a:moveTo>
                  <a:lnTo>
                    <a:pt x="201" y="407"/>
                  </a:lnTo>
                  <a:cubicBezTo>
                    <a:pt x="187" y="326"/>
                    <a:pt x="176" y="253"/>
                    <a:pt x="170" y="187"/>
                  </a:cubicBezTo>
                  <a:cubicBezTo>
                    <a:pt x="163" y="264"/>
                    <a:pt x="151" y="344"/>
                    <a:pt x="134" y="427"/>
                  </a:cubicBezTo>
                  <a:lnTo>
                    <a:pt x="119" y="509"/>
                  </a:lnTo>
                  <a:lnTo>
                    <a:pt x="220" y="509"/>
                  </a:lnTo>
                  <a:close/>
                  <a:moveTo>
                    <a:pt x="622" y="74"/>
                  </a:moveTo>
                  <a:lnTo>
                    <a:pt x="622" y="150"/>
                  </a:lnTo>
                  <a:cubicBezTo>
                    <a:pt x="600" y="140"/>
                    <a:pt x="581" y="135"/>
                    <a:pt x="567" y="135"/>
                  </a:cubicBezTo>
                  <a:cubicBezTo>
                    <a:pt x="547" y="135"/>
                    <a:pt x="528" y="141"/>
                    <a:pt x="512" y="153"/>
                  </a:cubicBezTo>
                  <a:cubicBezTo>
                    <a:pt x="496" y="166"/>
                    <a:pt x="483" y="182"/>
                    <a:pt x="474" y="204"/>
                  </a:cubicBezTo>
                  <a:cubicBezTo>
                    <a:pt x="458" y="242"/>
                    <a:pt x="450" y="304"/>
                    <a:pt x="450" y="389"/>
                  </a:cubicBezTo>
                  <a:cubicBezTo>
                    <a:pt x="450" y="546"/>
                    <a:pt x="490" y="624"/>
                    <a:pt x="571" y="624"/>
                  </a:cubicBezTo>
                  <a:cubicBezTo>
                    <a:pt x="587" y="624"/>
                    <a:pt x="604" y="619"/>
                    <a:pt x="622" y="610"/>
                  </a:cubicBezTo>
                  <a:lnTo>
                    <a:pt x="622" y="689"/>
                  </a:lnTo>
                  <a:cubicBezTo>
                    <a:pt x="601" y="701"/>
                    <a:pt x="578" y="707"/>
                    <a:pt x="552" y="707"/>
                  </a:cubicBezTo>
                  <a:cubicBezTo>
                    <a:pt x="424" y="707"/>
                    <a:pt x="360" y="602"/>
                    <a:pt x="360" y="392"/>
                  </a:cubicBezTo>
                  <a:cubicBezTo>
                    <a:pt x="360" y="286"/>
                    <a:pt x="372" y="207"/>
                    <a:pt x="398" y="154"/>
                  </a:cubicBezTo>
                  <a:cubicBezTo>
                    <a:pt x="430" y="88"/>
                    <a:pt x="481" y="55"/>
                    <a:pt x="551" y="55"/>
                  </a:cubicBezTo>
                  <a:cubicBezTo>
                    <a:pt x="575" y="55"/>
                    <a:pt x="598" y="61"/>
                    <a:pt x="622" y="74"/>
                  </a:cubicBezTo>
                  <a:close/>
                  <a:moveTo>
                    <a:pt x="1177" y="708"/>
                  </a:moveTo>
                  <a:lnTo>
                    <a:pt x="1123" y="747"/>
                  </a:lnTo>
                  <a:lnTo>
                    <a:pt x="1080" y="684"/>
                  </a:lnTo>
                  <a:cubicBezTo>
                    <a:pt x="1054" y="699"/>
                    <a:pt x="1026" y="707"/>
                    <a:pt x="997" y="707"/>
                  </a:cubicBezTo>
                  <a:cubicBezTo>
                    <a:pt x="955" y="707"/>
                    <a:pt x="921" y="694"/>
                    <a:pt x="894" y="669"/>
                  </a:cubicBezTo>
                  <a:cubicBezTo>
                    <a:pt x="870" y="646"/>
                    <a:pt x="853" y="610"/>
                    <a:pt x="843" y="560"/>
                  </a:cubicBezTo>
                  <a:cubicBezTo>
                    <a:pt x="833" y="511"/>
                    <a:pt x="828" y="444"/>
                    <a:pt x="828" y="359"/>
                  </a:cubicBezTo>
                  <a:cubicBezTo>
                    <a:pt x="828" y="301"/>
                    <a:pt x="831" y="255"/>
                    <a:pt x="836" y="222"/>
                  </a:cubicBezTo>
                  <a:cubicBezTo>
                    <a:pt x="841" y="188"/>
                    <a:pt x="850" y="158"/>
                    <a:pt x="862" y="131"/>
                  </a:cubicBezTo>
                  <a:cubicBezTo>
                    <a:pt x="887" y="81"/>
                    <a:pt x="929" y="55"/>
                    <a:pt x="991" y="55"/>
                  </a:cubicBezTo>
                  <a:cubicBezTo>
                    <a:pt x="1051" y="55"/>
                    <a:pt x="1092" y="78"/>
                    <a:pt x="1117" y="122"/>
                  </a:cubicBezTo>
                  <a:cubicBezTo>
                    <a:pt x="1132" y="150"/>
                    <a:pt x="1143" y="185"/>
                    <a:pt x="1149" y="227"/>
                  </a:cubicBezTo>
                  <a:cubicBezTo>
                    <a:pt x="1156" y="269"/>
                    <a:pt x="1159" y="325"/>
                    <a:pt x="1159" y="396"/>
                  </a:cubicBezTo>
                  <a:cubicBezTo>
                    <a:pt x="1159" y="455"/>
                    <a:pt x="1156" y="504"/>
                    <a:pt x="1150" y="542"/>
                  </a:cubicBezTo>
                  <a:cubicBezTo>
                    <a:pt x="1145" y="579"/>
                    <a:pt x="1135" y="610"/>
                    <a:pt x="1123" y="633"/>
                  </a:cubicBezTo>
                  <a:lnTo>
                    <a:pt x="1177" y="708"/>
                  </a:lnTo>
                  <a:close/>
                  <a:moveTo>
                    <a:pt x="1025" y="497"/>
                  </a:moveTo>
                  <a:lnTo>
                    <a:pt x="1061" y="547"/>
                  </a:lnTo>
                  <a:cubicBezTo>
                    <a:pt x="1067" y="507"/>
                    <a:pt x="1069" y="461"/>
                    <a:pt x="1069" y="410"/>
                  </a:cubicBezTo>
                  <a:cubicBezTo>
                    <a:pt x="1069" y="299"/>
                    <a:pt x="1064" y="226"/>
                    <a:pt x="1054" y="189"/>
                  </a:cubicBezTo>
                  <a:cubicBezTo>
                    <a:pt x="1044" y="152"/>
                    <a:pt x="1023" y="133"/>
                    <a:pt x="992" y="133"/>
                  </a:cubicBezTo>
                  <a:cubicBezTo>
                    <a:pt x="964" y="133"/>
                    <a:pt x="945" y="149"/>
                    <a:pt x="933" y="180"/>
                  </a:cubicBezTo>
                  <a:cubicBezTo>
                    <a:pt x="923" y="207"/>
                    <a:pt x="918" y="268"/>
                    <a:pt x="918" y="362"/>
                  </a:cubicBezTo>
                  <a:cubicBezTo>
                    <a:pt x="918" y="443"/>
                    <a:pt x="921" y="504"/>
                    <a:pt x="927" y="545"/>
                  </a:cubicBezTo>
                  <a:cubicBezTo>
                    <a:pt x="935" y="599"/>
                    <a:pt x="958" y="627"/>
                    <a:pt x="995" y="627"/>
                  </a:cubicBezTo>
                  <a:cubicBezTo>
                    <a:pt x="1006" y="627"/>
                    <a:pt x="1018" y="623"/>
                    <a:pt x="1029" y="615"/>
                  </a:cubicBezTo>
                  <a:lnTo>
                    <a:pt x="974" y="538"/>
                  </a:lnTo>
                  <a:lnTo>
                    <a:pt x="1025" y="497"/>
                  </a:lnTo>
                  <a:close/>
                  <a:moveTo>
                    <a:pt x="1227" y="273"/>
                  </a:moveTo>
                  <a:lnTo>
                    <a:pt x="1306" y="273"/>
                  </a:lnTo>
                  <a:lnTo>
                    <a:pt x="1306" y="527"/>
                  </a:lnTo>
                  <a:cubicBezTo>
                    <a:pt x="1307" y="565"/>
                    <a:pt x="1308" y="589"/>
                    <a:pt x="1311" y="599"/>
                  </a:cubicBezTo>
                  <a:cubicBezTo>
                    <a:pt x="1315" y="619"/>
                    <a:pt x="1330" y="630"/>
                    <a:pt x="1354" y="630"/>
                  </a:cubicBezTo>
                  <a:cubicBezTo>
                    <a:pt x="1381" y="630"/>
                    <a:pt x="1396" y="617"/>
                    <a:pt x="1399" y="593"/>
                  </a:cubicBezTo>
                  <a:cubicBezTo>
                    <a:pt x="1401" y="584"/>
                    <a:pt x="1401" y="562"/>
                    <a:pt x="1401" y="527"/>
                  </a:cubicBezTo>
                  <a:lnTo>
                    <a:pt x="1401" y="273"/>
                  </a:lnTo>
                  <a:lnTo>
                    <a:pt x="1480" y="273"/>
                  </a:lnTo>
                  <a:lnTo>
                    <a:pt x="1480" y="527"/>
                  </a:lnTo>
                  <a:cubicBezTo>
                    <a:pt x="1480" y="565"/>
                    <a:pt x="1479" y="591"/>
                    <a:pt x="1478" y="606"/>
                  </a:cubicBezTo>
                  <a:cubicBezTo>
                    <a:pt x="1476" y="621"/>
                    <a:pt x="1472" y="634"/>
                    <a:pt x="1467" y="646"/>
                  </a:cubicBezTo>
                  <a:cubicBezTo>
                    <a:pt x="1448" y="685"/>
                    <a:pt x="1410" y="705"/>
                    <a:pt x="1353" y="705"/>
                  </a:cubicBezTo>
                  <a:cubicBezTo>
                    <a:pt x="1308" y="705"/>
                    <a:pt x="1275" y="693"/>
                    <a:pt x="1256" y="670"/>
                  </a:cubicBezTo>
                  <a:cubicBezTo>
                    <a:pt x="1237" y="647"/>
                    <a:pt x="1227" y="608"/>
                    <a:pt x="1227" y="554"/>
                  </a:cubicBezTo>
                  <a:lnTo>
                    <a:pt x="1227" y="273"/>
                  </a:lnTo>
                  <a:close/>
                  <a:moveTo>
                    <a:pt x="1800" y="273"/>
                  </a:moveTo>
                  <a:lnTo>
                    <a:pt x="1800" y="698"/>
                  </a:lnTo>
                  <a:lnTo>
                    <a:pt x="1721" y="698"/>
                  </a:lnTo>
                  <a:lnTo>
                    <a:pt x="1721" y="643"/>
                  </a:lnTo>
                  <a:cubicBezTo>
                    <a:pt x="1709" y="667"/>
                    <a:pt x="1698" y="683"/>
                    <a:pt x="1687" y="692"/>
                  </a:cubicBezTo>
                  <a:cubicBezTo>
                    <a:pt x="1676" y="701"/>
                    <a:pt x="1661" y="705"/>
                    <a:pt x="1643" y="705"/>
                  </a:cubicBezTo>
                  <a:cubicBezTo>
                    <a:pt x="1607" y="705"/>
                    <a:pt x="1581" y="687"/>
                    <a:pt x="1565" y="651"/>
                  </a:cubicBezTo>
                  <a:cubicBezTo>
                    <a:pt x="1549" y="615"/>
                    <a:pt x="1541" y="558"/>
                    <a:pt x="1541" y="480"/>
                  </a:cubicBezTo>
                  <a:cubicBezTo>
                    <a:pt x="1541" y="409"/>
                    <a:pt x="1548" y="356"/>
                    <a:pt x="1564" y="321"/>
                  </a:cubicBezTo>
                  <a:cubicBezTo>
                    <a:pt x="1571" y="304"/>
                    <a:pt x="1582" y="290"/>
                    <a:pt x="1596" y="280"/>
                  </a:cubicBezTo>
                  <a:cubicBezTo>
                    <a:pt x="1610" y="271"/>
                    <a:pt x="1626" y="266"/>
                    <a:pt x="1643" y="266"/>
                  </a:cubicBezTo>
                  <a:cubicBezTo>
                    <a:pt x="1660" y="266"/>
                    <a:pt x="1675" y="270"/>
                    <a:pt x="1687" y="279"/>
                  </a:cubicBezTo>
                  <a:cubicBezTo>
                    <a:pt x="1699" y="287"/>
                    <a:pt x="1710" y="301"/>
                    <a:pt x="1721" y="321"/>
                  </a:cubicBezTo>
                  <a:lnTo>
                    <a:pt x="1721" y="273"/>
                  </a:lnTo>
                  <a:lnTo>
                    <a:pt x="1800" y="273"/>
                  </a:lnTo>
                  <a:close/>
                  <a:moveTo>
                    <a:pt x="1673" y="337"/>
                  </a:moveTo>
                  <a:cubicBezTo>
                    <a:pt x="1654" y="337"/>
                    <a:pt x="1641" y="348"/>
                    <a:pt x="1633" y="370"/>
                  </a:cubicBezTo>
                  <a:cubicBezTo>
                    <a:pt x="1625" y="392"/>
                    <a:pt x="1621" y="430"/>
                    <a:pt x="1621" y="483"/>
                  </a:cubicBezTo>
                  <a:cubicBezTo>
                    <a:pt x="1621" y="538"/>
                    <a:pt x="1625" y="577"/>
                    <a:pt x="1632" y="600"/>
                  </a:cubicBezTo>
                  <a:cubicBezTo>
                    <a:pt x="1639" y="622"/>
                    <a:pt x="1653" y="634"/>
                    <a:pt x="1673" y="634"/>
                  </a:cubicBezTo>
                  <a:cubicBezTo>
                    <a:pt x="1691" y="634"/>
                    <a:pt x="1703" y="622"/>
                    <a:pt x="1711" y="599"/>
                  </a:cubicBezTo>
                  <a:cubicBezTo>
                    <a:pt x="1719" y="576"/>
                    <a:pt x="1722" y="538"/>
                    <a:pt x="1722" y="485"/>
                  </a:cubicBezTo>
                  <a:cubicBezTo>
                    <a:pt x="1722" y="432"/>
                    <a:pt x="1719" y="395"/>
                    <a:pt x="1711" y="372"/>
                  </a:cubicBezTo>
                  <a:cubicBezTo>
                    <a:pt x="1704" y="350"/>
                    <a:pt x="1691" y="338"/>
                    <a:pt x="1673" y="337"/>
                  </a:cubicBezTo>
                  <a:close/>
                  <a:moveTo>
                    <a:pt x="1876" y="0"/>
                  </a:moveTo>
                  <a:lnTo>
                    <a:pt x="1955" y="0"/>
                  </a:lnTo>
                  <a:lnTo>
                    <a:pt x="1955" y="698"/>
                  </a:lnTo>
                  <a:lnTo>
                    <a:pt x="1876" y="698"/>
                  </a:lnTo>
                  <a:lnTo>
                    <a:pt x="1876" y="0"/>
                  </a:lnTo>
                  <a:close/>
                  <a:moveTo>
                    <a:pt x="2030" y="273"/>
                  </a:moveTo>
                  <a:lnTo>
                    <a:pt x="2110" y="273"/>
                  </a:lnTo>
                  <a:lnTo>
                    <a:pt x="2110" y="698"/>
                  </a:lnTo>
                  <a:lnTo>
                    <a:pt x="2030" y="698"/>
                  </a:lnTo>
                  <a:lnTo>
                    <a:pt x="2030" y="273"/>
                  </a:lnTo>
                  <a:close/>
                  <a:moveTo>
                    <a:pt x="2067" y="92"/>
                  </a:moveTo>
                  <a:cubicBezTo>
                    <a:pt x="2082" y="92"/>
                    <a:pt x="2094" y="97"/>
                    <a:pt x="2104" y="107"/>
                  </a:cubicBezTo>
                  <a:cubicBezTo>
                    <a:pt x="2115" y="118"/>
                    <a:pt x="2120" y="130"/>
                    <a:pt x="2120" y="145"/>
                  </a:cubicBezTo>
                  <a:cubicBezTo>
                    <a:pt x="2120" y="160"/>
                    <a:pt x="2115" y="172"/>
                    <a:pt x="2104" y="183"/>
                  </a:cubicBezTo>
                  <a:cubicBezTo>
                    <a:pt x="2094" y="193"/>
                    <a:pt x="2081" y="198"/>
                    <a:pt x="2067" y="198"/>
                  </a:cubicBezTo>
                  <a:cubicBezTo>
                    <a:pt x="2052" y="198"/>
                    <a:pt x="2039" y="193"/>
                    <a:pt x="2029" y="183"/>
                  </a:cubicBezTo>
                  <a:cubicBezTo>
                    <a:pt x="2019" y="172"/>
                    <a:pt x="2013" y="160"/>
                    <a:pt x="2013" y="145"/>
                  </a:cubicBezTo>
                  <a:cubicBezTo>
                    <a:pt x="2013" y="130"/>
                    <a:pt x="2019" y="117"/>
                    <a:pt x="2029" y="107"/>
                  </a:cubicBezTo>
                  <a:cubicBezTo>
                    <a:pt x="2040" y="97"/>
                    <a:pt x="2052" y="92"/>
                    <a:pt x="2067" y="92"/>
                  </a:cubicBezTo>
                  <a:close/>
                  <a:moveTo>
                    <a:pt x="2196" y="153"/>
                  </a:moveTo>
                  <a:lnTo>
                    <a:pt x="2275" y="153"/>
                  </a:lnTo>
                  <a:lnTo>
                    <a:pt x="2275" y="273"/>
                  </a:lnTo>
                  <a:lnTo>
                    <a:pt x="2317" y="273"/>
                  </a:lnTo>
                  <a:lnTo>
                    <a:pt x="2317" y="333"/>
                  </a:lnTo>
                  <a:lnTo>
                    <a:pt x="2275" y="333"/>
                  </a:lnTo>
                  <a:lnTo>
                    <a:pt x="2275" y="698"/>
                  </a:lnTo>
                  <a:lnTo>
                    <a:pt x="2196" y="698"/>
                  </a:lnTo>
                  <a:lnTo>
                    <a:pt x="2196" y="333"/>
                  </a:lnTo>
                  <a:lnTo>
                    <a:pt x="2152" y="333"/>
                  </a:lnTo>
                  <a:lnTo>
                    <a:pt x="2152" y="273"/>
                  </a:lnTo>
                  <a:lnTo>
                    <a:pt x="2196" y="273"/>
                  </a:lnTo>
                  <a:lnTo>
                    <a:pt x="2196" y="153"/>
                  </a:lnTo>
                  <a:close/>
                  <a:moveTo>
                    <a:pt x="2340" y="273"/>
                  </a:moveTo>
                  <a:lnTo>
                    <a:pt x="2428" y="273"/>
                  </a:lnTo>
                  <a:lnTo>
                    <a:pt x="2491" y="569"/>
                  </a:lnTo>
                  <a:lnTo>
                    <a:pt x="2564" y="273"/>
                  </a:lnTo>
                  <a:lnTo>
                    <a:pt x="2644" y="273"/>
                  </a:lnTo>
                  <a:lnTo>
                    <a:pt x="2470" y="873"/>
                  </a:lnTo>
                  <a:lnTo>
                    <a:pt x="2387" y="873"/>
                  </a:lnTo>
                  <a:lnTo>
                    <a:pt x="2452" y="664"/>
                  </a:lnTo>
                  <a:lnTo>
                    <a:pt x="2340" y="273"/>
                  </a:lnTo>
                  <a:close/>
                  <a:moveTo>
                    <a:pt x="2843" y="63"/>
                  </a:moveTo>
                  <a:lnTo>
                    <a:pt x="2928" y="63"/>
                  </a:lnTo>
                  <a:lnTo>
                    <a:pt x="2928" y="698"/>
                  </a:lnTo>
                  <a:lnTo>
                    <a:pt x="2843" y="698"/>
                  </a:lnTo>
                  <a:lnTo>
                    <a:pt x="2843" y="63"/>
                  </a:lnTo>
                  <a:close/>
                  <a:moveTo>
                    <a:pt x="3010" y="273"/>
                  </a:moveTo>
                  <a:lnTo>
                    <a:pt x="3089" y="273"/>
                  </a:lnTo>
                  <a:lnTo>
                    <a:pt x="3089" y="322"/>
                  </a:lnTo>
                  <a:cubicBezTo>
                    <a:pt x="3102" y="301"/>
                    <a:pt x="3115" y="287"/>
                    <a:pt x="3128" y="278"/>
                  </a:cubicBezTo>
                  <a:cubicBezTo>
                    <a:pt x="3141" y="270"/>
                    <a:pt x="3157" y="266"/>
                    <a:pt x="3177" y="266"/>
                  </a:cubicBezTo>
                  <a:cubicBezTo>
                    <a:pt x="3195" y="266"/>
                    <a:pt x="3210" y="270"/>
                    <a:pt x="3224" y="279"/>
                  </a:cubicBezTo>
                  <a:cubicBezTo>
                    <a:pt x="3237" y="287"/>
                    <a:pt x="3247" y="299"/>
                    <a:pt x="3253" y="313"/>
                  </a:cubicBezTo>
                  <a:cubicBezTo>
                    <a:pt x="3260" y="328"/>
                    <a:pt x="3263" y="356"/>
                    <a:pt x="3263" y="396"/>
                  </a:cubicBezTo>
                  <a:lnTo>
                    <a:pt x="3263" y="698"/>
                  </a:lnTo>
                  <a:lnTo>
                    <a:pt x="3184" y="698"/>
                  </a:lnTo>
                  <a:lnTo>
                    <a:pt x="3184" y="414"/>
                  </a:lnTo>
                  <a:cubicBezTo>
                    <a:pt x="3184" y="389"/>
                    <a:pt x="3182" y="372"/>
                    <a:pt x="3178" y="363"/>
                  </a:cubicBezTo>
                  <a:cubicBezTo>
                    <a:pt x="3171" y="344"/>
                    <a:pt x="3157" y="334"/>
                    <a:pt x="3138" y="334"/>
                  </a:cubicBezTo>
                  <a:cubicBezTo>
                    <a:pt x="3120" y="334"/>
                    <a:pt x="3108" y="341"/>
                    <a:pt x="3100" y="354"/>
                  </a:cubicBezTo>
                  <a:cubicBezTo>
                    <a:pt x="3093" y="368"/>
                    <a:pt x="3089" y="390"/>
                    <a:pt x="3089" y="423"/>
                  </a:cubicBezTo>
                  <a:lnTo>
                    <a:pt x="3089" y="698"/>
                  </a:lnTo>
                  <a:lnTo>
                    <a:pt x="3010" y="698"/>
                  </a:lnTo>
                  <a:lnTo>
                    <a:pt x="3010" y="273"/>
                  </a:lnTo>
                  <a:close/>
                  <a:moveTo>
                    <a:pt x="3504" y="282"/>
                  </a:moveTo>
                  <a:lnTo>
                    <a:pt x="3504" y="355"/>
                  </a:lnTo>
                  <a:cubicBezTo>
                    <a:pt x="3484" y="340"/>
                    <a:pt x="3464" y="333"/>
                    <a:pt x="3443" y="333"/>
                  </a:cubicBezTo>
                  <a:cubicBezTo>
                    <a:pt x="3429" y="333"/>
                    <a:pt x="3417" y="338"/>
                    <a:pt x="3408" y="347"/>
                  </a:cubicBezTo>
                  <a:cubicBezTo>
                    <a:pt x="3398" y="356"/>
                    <a:pt x="3393" y="368"/>
                    <a:pt x="3393" y="381"/>
                  </a:cubicBezTo>
                  <a:cubicBezTo>
                    <a:pt x="3393" y="393"/>
                    <a:pt x="3397" y="403"/>
                    <a:pt x="3405" y="414"/>
                  </a:cubicBezTo>
                  <a:cubicBezTo>
                    <a:pt x="3413" y="424"/>
                    <a:pt x="3428" y="438"/>
                    <a:pt x="3448" y="454"/>
                  </a:cubicBezTo>
                  <a:cubicBezTo>
                    <a:pt x="3478" y="476"/>
                    <a:pt x="3497" y="496"/>
                    <a:pt x="3508" y="513"/>
                  </a:cubicBezTo>
                  <a:cubicBezTo>
                    <a:pt x="3518" y="531"/>
                    <a:pt x="3524" y="553"/>
                    <a:pt x="3524" y="579"/>
                  </a:cubicBezTo>
                  <a:cubicBezTo>
                    <a:pt x="3524" y="613"/>
                    <a:pt x="3514" y="642"/>
                    <a:pt x="3495" y="665"/>
                  </a:cubicBezTo>
                  <a:cubicBezTo>
                    <a:pt x="3473" y="692"/>
                    <a:pt x="3442" y="705"/>
                    <a:pt x="3401" y="705"/>
                  </a:cubicBezTo>
                  <a:cubicBezTo>
                    <a:pt x="3388" y="705"/>
                    <a:pt x="3377" y="704"/>
                    <a:pt x="3368" y="701"/>
                  </a:cubicBezTo>
                  <a:cubicBezTo>
                    <a:pt x="3358" y="698"/>
                    <a:pt x="3346" y="693"/>
                    <a:pt x="3332" y="685"/>
                  </a:cubicBezTo>
                  <a:lnTo>
                    <a:pt x="3332" y="609"/>
                  </a:lnTo>
                  <a:cubicBezTo>
                    <a:pt x="3355" y="625"/>
                    <a:pt x="3377" y="634"/>
                    <a:pt x="3397" y="634"/>
                  </a:cubicBezTo>
                  <a:cubicBezTo>
                    <a:pt x="3414" y="634"/>
                    <a:pt x="3427" y="629"/>
                    <a:pt x="3437" y="619"/>
                  </a:cubicBezTo>
                  <a:cubicBezTo>
                    <a:pt x="3446" y="610"/>
                    <a:pt x="3451" y="597"/>
                    <a:pt x="3451" y="581"/>
                  </a:cubicBezTo>
                  <a:cubicBezTo>
                    <a:pt x="3451" y="567"/>
                    <a:pt x="3448" y="555"/>
                    <a:pt x="3442" y="546"/>
                  </a:cubicBezTo>
                  <a:cubicBezTo>
                    <a:pt x="3435" y="536"/>
                    <a:pt x="3422" y="524"/>
                    <a:pt x="3403" y="509"/>
                  </a:cubicBezTo>
                  <a:cubicBezTo>
                    <a:pt x="3370" y="484"/>
                    <a:pt x="3347" y="462"/>
                    <a:pt x="3335" y="444"/>
                  </a:cubicBezTo>
                  <a:cubicBezTo>
                    <a:pt x="3324" y="426"/>
                    <a:pt x="3318" y="404"/>
                    <a:pt x="3318" y="379"/>
                  </a:cubicBezTo>
                  <a:cubicBezTo>
                    <a:pt x="3318" y="344"/>
                    <a:pt x="3328" y="316"/>
                    <a:pt x="3350" y="294"/>
                  </a:cubicBezTo>
                  <a:cubicBezTo>
                    <a:pt x="3371" y="273"/>
                    <a:pt x="3399" y="262"/>
                    <a:pt x="3433" y="262"/>
                  </a:cubicBezTo>
                  <a:cubicBezTo>
                    <a:pt x="3458" y="262"/>
                    <a:pt x="3481" y="269"/>
                    <a:pt x="3504" y="282"/>
                  </a:cubicBezTo>
                  <a:close/>
                  <a:moveTo>
                    <a:pt x="3587" y="153"/>
                  </a:moveTo>
                  <a:lnTo>
                    <a:pt x="3666" y="153"/>
                  </a:lnTo>
                  <a:lnTo>
                    <a:pt x="3666" y="273"/>
                  </a:lnTo>
                  <a:lnTo>
                    <a:pt x="3708" y="273"/>
                  </a:lnTo>
                  <a:lnTo>
                    <a:pt x="3708" y="333"/>
                  </a:lnTo>
                  <a:lnTo>
                    <a:pt x="3666" y="333"/>
                  </a:lnTo>
                  <a:lnTo>
                    <a:pt x="3666" y="698"/>
                  </a:lnTo>
                  <a:lnTo>
                    <a:pt x="3587" y="698"/>
                  </a:lnTo>
                  <a:lnTo>
                    <a:pt x="3587" y="333"/>
                  </a:lnTo>
                  <a:lnTo>
                    <a:pt x="3543" y="333"/>
                  </a:lnTo>
                  <a:lnTo>
                    <a:pt x="3543" y="273"/>
                  </a:lnTo>
                  <a:lnTo>
                    <a:pt x="3587" y="273"/>
                  </a:lnTo>
                  <a:lnTo>
                    <a:pt x="3587" y="153"/>
                  </a:lnTo>
                  <a:close/>
                  <a:moveTo>
                    <a:pt x="3997" y="273"/>
                  </a:moveTo>
                  <a:lnTo>
                    <a:pt x="3997" y="698"/>
                  </a:lnTo>
                  <a:lnTo>
                    <a:pt x="3918" y="698"/>
                  </a:lnTo>
                  <a:lnTo>
                    <a:pt x="3918" y="643"/>
                  </a:lnTo>
                  <a:cubicBezTo>
                    <a:pt x="3907" y="667"/>
                    <a:pt x="3896" y="683"/>
                    <a:pt x="3885" y="692"/>
                  </a:cubicBezTo>
                  <a:cubicBezTo>
                    <a:pt x="3873" y="701"/>
                    <a:pt x="3858" y="705"/>
                    <a:pt x="3840" y="705"/>
                  </a:cubicBezTo>
                  <a:cubicBezTo>
                    <a:pt x="3805" y="705"/>
                    <a:pt x="3779" y="687"/>
                    <a:pt x="3762" y="651"/>
                  </a:cubicBezTo>
                  <a:cubicBezTo>
                    <a:pt x="3746" y="615"/>
                    <a:pt x="3738" y="558"/>
                    <a:pt x="3738" y="480"/>
                  </a:cubicBezTo>
                  <a:cubicBezTo>
                    <a:pt x="3738" y="409"/>
                    <a:pt x="3746" y="356"/>
                    <a:pt x="3761" y="321"/>
                  </a:cubicBezTo>
                  <a:cubicBezTo>
                    <a:pt x="3768" y="304"/>
                    <a:pt x="3779" y="290"/>
                    <a:pt x="3793" y="280"/>
                  </a:cubicBezTo>
                  <a:cubicBezTo>
                    <a:pt x="3807" y="271"/>
                    <a:pt x="3823" y="266"/>
                    <a:pt x="3840" y="266"/>
                  </a:cubicBezTo>
                  <a:cubicBezTo>
                    <a:pt x="3858" y="266"/>
                    <a:pt x="3872" y="270"/>
                    <a:pt x="3884" y="279"/>
                  </a:cubicBezTo>
                  <a:cubicBezTo>
                    <a:pt x="3896" y="287"/>
                    <a:pt x="3907" y="301"/>
                    <a:pt x="3918" y="321"/>
                  </a:cubicBezTo>
                  <a:lnTo>
                    <a:pt x="3918" y="273"/>
                  </a:lnTo>
                  <a:lnTo>
                    <a:pt x="3997" y="273"/>
                  </a:lnTo>
                  <a:close/>
                  <a:moveTo>
                    <a:pt x="3870" y="337"/>
                  </a:moveTo>
                  <a:cubicBezTo>
                    <a:pt x="3851" y="337"/>
                    <a:pt x="3838" y="348"/>
                    <a:pt x="3830" y="370"/>
                  </a:cubicBezTo>
                  <a:cubicBezTo>
                    <a:pt x="3823" y="392"/>
                    <a:pt x="3819" y="430"/>
                    <a:pt x="3819" y="483"/>
                  </a:cubicBezTo>
                  <a:cubicBezTo>
                    <a:pt x="3819" y="538"/>
                    <a:pt x="3822" y="577"/>
                    <a:pt x="3829" y="600"/>
                  </a:cubicBezTo>
                  <a:cubicBezTo>
                    <a:pt x="3837" y="622"/>
                    <a:pt x="3850" y="634"/>
                    <a:pt x="3870" y="634"/>
                  </a:cubicBezTo>
                  <a:cubicBezTo>
                    <a:pt x="3888" y="634"/>
                    <a:pt x="3900" y="622"/>
                    <a:pt x="3908" y="599"/>
                  </a:cubicBezTo>
                  <a:cubicBezTo>
                    <a:pt x="3916" y="576"/>
                    <a:pt x="3920" y="538"/>
                    <a:pt x="3920" y="485"/>
                  </a:cubicBezTo>
                  <a:cubicBezTo>
                    <a:pt x="3920" y="432"/>
                    <a:pt x="3916" y="395"/>
                    <a:pt x="3908" y="372"/>
                  </a:cubicBezTo>
                  <a:cubicBezTo>
                    <a:pt x="3901" y="350"/>
                    <a:pt x="3888" y="338"/>
                    <a:pt x="3870" y="337"/>
                  </a:cubicBezTo>
                  <a:close/>
                  <a:moveTo>
                    <a:pt x="4074" y="0"/>
                  </a:moveTo>
                  <a:lnTo>
                    <a:pt x="4153" y="0"/>
                  </a:lnTo>
                  <a:lnTo>
                    <a:pt x="4153" y="698"/>
                  </a:lnTo>
                  <a:lnTo>
                    <a:pt x="4074" y="698"/>
                  </a:lnTo>
                  <a:lnTo>
                    <a:pt x="4074" y="0"/>
                  </a:lnTo>
                  <a:close/>
                  <a:moveTo>
                    <a:pt x="4229" y="0"/>
                  </a:moveTo>
                  <a:lnTo>
                    <a:pt x="4308" y="0"/>
                  </a:lnTo>
                  <a:lnTo>
                    <a:pt x="4308" y="698"/>
                  </a:lnTo>
                  <a:lnTo>
                    <a:pt x="4229" y="698"/>
                  </a:lnTo>
                  <a:lnTo>
                    <a:pt x="4229" y="0"/>
                  </a:lnTo>
                  <a:close/>
                  <a:moveTo>
                    <a:pt x="4627" y="273"/>
                  </a:moveTo>
                  <a:lnTo>
                    <a:pt x="4627" y="698"/>
                  </a:lnTo>
                  <a:lnTo>
                    <a:pt x="4548" y="698"/>
                  </a:lnTo>
                  <a:lnTo>
                    <a:pt x="4548" y="643"/>
                  </a:lnTo>
                  <a:cubicBezTo>
                    <a:pt x="4537" y="667"/>
                    <a:pt x="4525" y="683"/>
                    <a:pt x="4514" y="692"/>
                  </a:cubicBezTo>
                  <a:cubicBezTo>
                    <a:pt x="4503" y="701"/>
                    <a:pt x="4488" y="705"/>
                    <a:pt x="4470" y="705"/>
                  </a:cubicBezTo>
                  <a:cubicBezTo>
                    <a:pt x="4434" y="705"/>
                    <a:pt x="4409" y="687"/>
                    <a:pt x="4392" y="651"/>
                  </a:cubicBezTo>
                  <a:cubicBezTo>
                    <a:pt x="4376" y="615"/>
                    <a:pt x="4368" y="558"/>
                    <a:pt x="4368" y="480"/>
                  </a:cubicBezTo>
                  <a:cubicBezTo>
                    <a:pt x="4368" y="409"/>
                    <a:pt x="4375" y="356"/>
                    <a:pt x="4391" y="321"/>
                  </a:cubicBezTo>
                  <a:cubicBezTo>
                    <a:pt x="4398" y="304"/>
                    <a:pt x="4409" y="290"/>
                    <a:pt x="4423" y="280"/>
                  </a:cubicBezTo>
                  <a:cubicBezTo>
                    <a:pt x="4437" y="271"/>
                    <a:pt x="4453" y="266"/>
                    <a:pt x="4470" y="266"/>
                  </a:cubicBezTo>
                  <a:cubicBezTo>
                    <a:pt x="4487" y="266"/>
                    <a:pt x="4502" y="270"/>
                    <a:pt x="4514" y="279"/>
                  </a:cubicBezTo>
                  <a:cubicBezTo>
                    <a:pt x="4526" y="287"/>
                    <a:pt x="4537" y="301"/>
                    <a:pt x="4548" y="321"/>
                  </a:cubicBezTo>
                  <a:lnTo>
                    <a:pt x="4548" y="273"/>
                  </a:lnTo>
                  <a:lnTo>
                    <a:pt x="4627" y="273"/>
                  </a:lnTo>
                  <a:close/>
                  <a:moveTo>
                    <a:pt x="4500" y="337"/>
                  </a:moveTo>
                  <a:cubicBezTo>
                    <a:pt x="4481" y="337"/>
                    <a:pt x="4468" y="348"/>
                    <a:pt x="4460" y="370"/>
                  </a:cubicBezTo>
                  <a:cubicBezTo>
                    <a:pt x="4452" y="392"/>
                    <a:pt x="4449" y="430"/>
                    <a:pt x="4449" y="483"/>
                  </a:cubicBezTo>
                  <a:cubicBezTo>
                    <a:pt x="4449" y="538"/>
                    <a:pt x="4452" y="577"/>
                    <a:pt x="4459" y="600"/>
                  </a:cubicBezTo>
                  <a:cubicBezTo>
                    <a:pt x="4466" y="622"/>
                    <a:pt x="4480" y="634"/>
                    <a:pt x="4500" y="634"/>
                  </a:cubicBezTo>
                  <a:cubicBezTo>
                    <a:pt x="4518" y="634"/>
                    <a:pt x="4530" y="622"/>
                    <a:pt x="4538" y="599"/>
                  </a:cubicBezTo>
                  <a:cubicBezTo>
                    <a:pt x="4546" y="576"/>
                    <a:pt x="4550" y="538"/>
                    <a:pt x="4550" y="485"/>
                  </a:cubicBezTo>
                  <a:cubicBezTo>
                    <a:pt x="4550" y="432"/>
                    <a:pt x="4546" y="395"/>
                    <a:pt x="4538" y="372"/>
                  </a:cubicBezTo>
                  <a:cubicBezTo>
                    <a:pt x="4531" y="350"/>
                    <a:pt x="4518" y="338"/>
                    <a:pt x="4500" y="337"/>
                  </a:cubicBezTo>
                  <a:close/>
                  <a:moveTo>
                    <a:pt x="4713" y="153"/>
                  </a:moveTo>
                  <a:lnTo>
                    <a:pt x="4792" y="153"/>
                  </a:lnTo>
                  <a:lnTo>
                    <a:pt x="4792" y="273"/>
                  </a:lnTo>
                  <a:lnTo>
                    <a:pt x="4834" y="273"/>
                  </a:lnTo>
                  <a:lnTo>
                    <a:pt x="4834" y="333"/>
                  </a:lnTo>
                  <a:lnTo>
                    <a:pt x="4792" y="333"/>
                  </a:lnTo>
                  <a:lnTo>
                    <a:pt x="4792" y="698"/>
                  </a:lnTo>
                  <a:lnTo>
                    <a:pt x="4713" y="698"/>
                  </a:lnTo>
                  <a:lnTo>
                    <a:pt x="4713" y="333"/>
                  </a:lnTo>
                  <a:lnTo>
                    <a:pt x="4669" y="333"/>
                  </a:lnTo>
                  <a:lnTo>
                    <a:pt x="4669" y="273"/>
                  </a:lnTo>
                  <a:lnTo>
                    <a:pt x="4713" y="273"/>
                  </a:lnTo>
                  <a:lnTo>
                    <a:pt x="4713" y="153"/>
                  </a:lnTo>
                  <a:close/>
                  <a:moveTo>
                    <a:pt x="4877" y="273"/>
                  </a:moveTo>
                  <a:lnTo>
                    <a:pt x="4956" y="273"/>
                  </a:lnTo>
                  <a:lnTo>
                    <a:pt x="4956" y="698"/>
                  </a:lnTo>
                  <a:lnTo>
                    <a:pt x="4877" y="698"/>
                  </a:lnTo>
                  <a:lnTo>
                    <a:pt x="4877" y="273"/>
                  </a:lnTo>
                  <a:close/>
                  <a:moveTo>
                    <a:pt x="4914" y="92"/>
                  </a:moveTo>
                  <a:cubicBezTo>
                    <a:pt x="4928" y="92"/>
                    <a:pt x="4941" y="97"/>
                    <a:pt x="4951" y="107"/>
                  </a:cubicBezTo>
                  <a:cubicBezTo>
                    <a:pt x="4961" y="118"/>
                    <a:pt x="4967" y="130"/>
                    <a:pt x="4967" y="145"/>
                  </a:cubicBezTo>
                  <a:cubicBezTo>
                    <a:pt x="4967" y="160"/>
                    <a:pt x="4961" y="172"/>
                    <a:pt x="4951" y="183"/>
                  </a:cubicBezTo>
                  <a:cubicBezTo>
                    <a:pt x="4941" y="193"/>
                    <a:pt x="4928" y="198"/>
                    <a:pt x="4914" y="198"/>
                  </a:cubicBezTo>
                  <a:cubicBezTo>
                    <a:pt x="4899" y="198"/>
                    <a:pt x="4886" y="193"/>
                    <a:pt x="4876" y="183"/>
                  </a:cubicBezTo>
                  <a:cubicBezTo>
                    <a:pt x="4865" y="172"/>
                    <a:pt x="4860" y="160"/>
                    <a:pt x="4860" y="145"/>
                  </a:cubicBezTo>
                  <a:cubicBezTo>
                    <a:pt x="4860" y="130"/>
                    <a:pt x="4865" y="117"/>
                    <a:pt x="4876" y="107"/>
                  </a:cubicBezTo>
                  <a:cubicBezTo>
                    <a:pt x="4886" y="97"/>
                    <a:pt x="4899" y="92"/>
                    <a:pt x="4914" y="92"/>
                  </a:cubicBezTo>
                  <a:close/>
                  <a:moveTo>
                    <a:pt x="5150" y="266"/>
                  </a:moveTo>
                  <a:cubicBezTo>
                    <a:pt x="5196" y="266"/>
                    <a:pt x="5231" y="284"/>
                    <a:pt x="5252" y="320"/>
                  </a:cubicBezTo>
                  <a:cubicBezTo>
                    <a:pt x="5274" y="355"/>
                    <a:pt x="5285" y="412"/>
                    <a:pt x="5285" y="489"/>
                  </a:cubicBezTo>
                  <a:cubicBezTo>
                    <a:pt x="5285" y="633"/>
                    <a:pt x="5240" y="705"/>
                    <a:pt x="5151" y="705"/>
                  </a:cubicBezTo>
                  <a:cubicBezTo>
                    <a:pt x="5105" y="705"/>
                    <a:pt x="5071" y="687"/>
                    <a:pt x="5049" y="651"/>
                  </a:cubicBezTo>
                  <a:cubicBezTo>
                    <a:pt x="5028" y="616"/>
                    <a:pt x="5017" y="561"/>
                    <a:pt x="5017" y="485"/>
                  </a:cubicBezTo>
                  <a:cubicBezTo>
                    <a:pt x="5017" y="411"/>
                    <a:pt x="5027" y="357"/>
                    <a:pt x="5049" y="322"/>
                  </a:cubicBezTo>
                  <a:cubicBezTo>
                    <a:pt x="5070" y="285"/>
                    <a:pt x="5104" y="267"/>
                    <a:pt x="5150" y="266"/>
                  </a:cubicBezTo>
                  <a:close/>
                  <a:moveTo>
                    <a:pt x="5153" y="337"/>
                  </a:moveTo>
                  <a:cubicBezTo>
                    <a:pt x="5134" y="337"/>
                    <a:pt x="5121" y="348"/>
                    <a:pt x="5113" y="370"/>
                  </a:cubicBezTo>
                  <a:cubicBezTo>
                    <a:pt x="5105" y="392"/>
                    <a:pt x="5102" y="430"/>
                    <a:pt x="5102" y="484"/>
                  </a:cubicBezTo>
                  <a:cubicBezTo>
                    <a:pt x="5102" y="539"/>
                    <a:pt x="5105" y="577"/>
                    <a:pt x="5113" y="599"/>
                  </a:cubicBezTo>
                  <a:cubicBezTo>
                    <a:pt x="5121" y="621"/>
                    <a:pt x="5134" y="632"/>
                    <a:pt x="5153" y="632"/>
                  </a:cubicBezTo>
                  <a:cubicBezTo>
                    <a:pt x="5171" y="632"/>
                    <a:pt x="5185" y="621"/>
                    <a:pt x="5192" y="599"/>
                  </a:cubicBezTo>
                  <a:cubicBezTo>
                    <a:pt x="5200" y="577"/>
                    <a:pt x="5204" y="540"/>
                    <a:pt x="5204" y="487"/>
                  </a:cubicBezTo>
                  <a:cubicBezTo>
                    <a:pt x="5204" y="431"/>
                    <a:pt x="5200" y="392"/>
                    <a:pt x="5192" y="370"/>
                  </a:cubicBezTo>
                  <a:cubicBezTo>
                    <a:pt x="5185" y="349"/>
                    <a:pt x="5172" y="338"/>
                    <a:pt x="5153" y="337"/>
                  </a:cubicBezTo>
                  <a:close/>
                  <a:moveTo>
                    <a:pt x="5345" y="273"/>
                  </a:moveTo>
                  <a:lnTo>
                    <a:pt x="5424" y="273"/>
                  </a:lnTo>
                  <a:lnTo>
                    <a:pt x="5424" y="322"/>
                  </a:lnTo>
                  <a:cubicBezTo>
                    <a:pt x="5437" y="301"/>
                    <a:pt x="5450" y="287"/>
                    <a:pt x="5463" y="278"/>
                  </a:cubicBezTo>
                  <a:cubicBezTo>
                    <a:pt x="5476" y="270"/>
                    <a:pt x="5492" y="266"/>
                    <a:pt x="5512" y="266"/>
                  </a:cubicBezTo>
                  <a:cubicBezTo>
                    <a:pt x="5529" y="266"/>
                    <a:pt x="5545" y="270"/>
                    <a:pt x="5559" y="279"/>
                  </a:cubicBezTo>
                  <a:cubicBezTo>
                    <a:pt x="5572" y="287"/>
                    <a:pt x="5582" y="299"/>
                    <a:pt x="5588" y="313"/>
                  </a:cubicBezTo>
                  <a:cubicBezTo>
                    <a:pt x="5595" y="328"/>
                    <a:pt x="5598" y="356"/>
                    <a:pt x="5598" y="396"/>
                  </a:cubicBezTo>
                  <a:lnTo>
                    <a:pt x="5598" y="698"/>
                  </a:lnTo>
                  <a:lnTo>
                    <a:pt x="5519" y="698"/>
                  </a:lnTo>
                  <a:lnTo>
                    <a:pt x="5519" y="414"/>
                  </a:lnTo>
                  <a:cubicBezTo>
                    <a:pt x="5519" y="389"/>
                    <a:pt x="5517" y="372"/>
                    <a:pt x="5513" y="363"/>
                  </a:cubicBezTo>
                  <a:cubicBezTo>
                    <a:pt x="5505" y="344"/>
                    <a:pt x="5492" y="334"/>
                    <a:pt x="5473" y="334"/>
                  </a:cubicBezTo>
                  <a:cubicBezTo>
                    <a:pt x="5455" y="334"/>
                    <a:pt x="5442" y="341"/>
                    <a:pt x="5435" y="354"/>
                  </a:cubicBezTo>
                  <a:cubicBezTo>
                    <a:pt x="5428" y="368"/>
                    <a:pt x="5424" y="390"/>
                    <a:pt x="5424" y="423"/>
                  </a:cubicBezTo>
                  <a:lnTo>
                    <a:pt x="5424" y="698"/>
                  </a:lnTo>
                  <a:lnTo>
                    <a:pt x="5345" y="698"/>
                  </a:lnTo>
                  <a:lnTo>
                    <a:pt x="5345" y="273"/>
                  </a:lnTo>
                  <a:close/>
                  <a:moveTo>
                    <a:pt x="6087" y="74"/>
                  </a:moveTo>
                  <a:lnTo>
                    <a:pt x="6087" y="150"/>
                  </a:lnTo>
                  <a:cubicBezTo>
                    <a:pt x="6065" y="140"/>
                    <a:pt x="6047" y="135"/>
                    <a:pt x="6032" y="135"/>
                  </a:cubicBezTo>
                  <a:cubicBezTo>
                    <a:pt x="6012" y="135"/>
                    <a:pt x="5994" y="141"/>
                    <a:pt x="5977" y="153"/>
                  </a:cubicBezTo>
                  <a:cubicBezTo>
                    <a:pt x="5961" y="166"/>
                    <a:pt x="5948" y="182"/>
                    <a:pt x="5940" y="204"/>
                  </a:cubicBezTo>
                  <a:cubicBezTo>
                    <a:pt x="5924" y="242"/>
                    <a:pt x="5916" y="304"/>
                    <a:pt x="5916" y="389"/>
                  </a:cubicBezTo>
                  <a:cubicBezTo>
                    <a:pt x="5916" y="546"/>
                    <a:pt x="5956" y="624"/>
                    <a:pt x="6036" y="624"/>
                  </a:cubicBezTo>
                  <a:cubicBezTo>
                    <a:pt x="6052" y="624"/>
                    <a:pt x="6069" y="619"/>
                    <a:pt x="6087" y="610"/>
                  </a:cubicBezTo>
                  <a:lnTo>
                    <a:pt x="6087" y="689"/>
                  </a:lnTo>
                  <a:cubicBezTo>
                    <a:pt x="6066" y="701"/>
                    <a:pt x="6043" y="707"/>
                    <a:pt x="6018" y="707"/>
                  </a:cubicBezTo>
                  <a:cubicBezTo>
                    <a:pt x="5889" y="707"/>
                    <a:pt x="5825" y="602"/>
                    <a:pt x="5825" y="392"/>
                  </a:cubicBezTo>
                  <a:cubicBezTo>
                    <a:pt x="5825" y="286"/>
                    <a:pt x="5838" y="207"/>
                    <a:pt x="5863" y="154"/>
                  </a:cubicBezTo>
                  <a:cubicBezTo>
                    <a:pt x="5896" y="88"/>
                    <a:pt x="5946" y="55"/>
                    <a:pt x="6016" y="55"/>
                  </a:cubicBezTo>
                  <a:cubicBezTo>
                    <a:pt x="6040" y="55"/>
                    <a:pt x="6064" y="61"/>
                    <a:pt x="6087" y="74"/>
                  </a:cubicBezTo>
                  <a:close/>
                  <a:moveTo>
                    <a:pt x="6260" y="266"/>
                  </a:moveTo>
                  <a:cubicBezTo>
                    <a:pt x="6306" y="266"/>
                    <a:pt x="6340" y="284"/>
                    <a:pt x="6362" y="320"/>
                  </a:cubicBezTo>
                  <a:cubicBezTo>
                    <a:pt x="6383" y="355"/>
                    <a:pt x="6394" y="412"/>
                    <a:pt x="6394" y="489"/>
                  </a:cubicBezTo>
                  <a:cubicBezTo>
                    <a:pt x="6394" y="633"/>
                    <a:pt x="6349" y="705"/>
                    <a:pt x="6260" y="705"/>
                  </a:cubicBezTo>
                  <a:cubicBezTo>
                    <a:pt x="6214" y="705"/>
                    <a:pt x="6181" y="687"/>
                    <a:pt x="6159" y="651"/>
                  </a:cubicBezTo>
                  <a:cubicBezTo>
                    <a:pt x="6137" y="616"/>
                    <a:pt x="6126" y="561"/>
                    <a:pt x="6126" y="485"/>
                  </a:cubicBezTo>
                  <a:cubicBezTo>
                    <a:pt x="6126" y="411"/>
                    <a:pt x="6137" y="357"/>
                    <a:pt x="6158" y="322"/>
                  </a:cubicBezTo>
                  <a:cubicBezTo>
                    <a:pt x="6179" y="285"/>
                    <a:pt x="6213" y="267"/>
                    <a:pt x="6260" y="266"/>
                  </a:cubicBezTo>
                  <a:close/>
                  <a:moveTo>
                    <a:pt x="6262" y="337"/>
                  </a:moveTo>
                  <a:cubicBezTo>
                    <a:pt x="6243" y="337"/>
                    <a:pt x="6230" y="348"/>
                    <a:pt x="6222" y="370"/>
                  </a:cubicBezTo>
                  <a:cubicBezTo>
                    <a:pt x="6215" y="392"/>
                    <a:pt x="6211" y="430"/>
                    <a:pt x="6211" y="484"/>
                  </a:cubicBezTo>
                  <a:cubicBezTo>
                    <a:pt x="6211" y="539"/>
                    <a:pt x="6215" y="577"/>
                    <a:pt x="6222" y="599"/>
                  </a:cubicBezTo>
                  <a:cubicBezTo>
                    <a:pt x="6230" y="621"/>
                    <a:pt x="6243" y="632"/>
                    <a:pt x="6262" y="632"/>
                  </a:cubicBezTo>
                  <a:cubicBezTo>
                    <a:pt x="6281" y="632"/>
                    <a:pt x="6294" y="621"/>
                    <a:pt x="6302" y="599"/>
                  </a:cubicBezTo>
                  <a:cubicBezTo>
                    <a:pt x="6309" y="577"/>
                    <a:pt x="6313" y="540"/>
                    <a:pt x="6313" y="487"/>
                  </a:cubicBezTo>
                  <a:cubicBezTo>
                    <a:pt x="6313" y="431"/>
                    <a:pt x="6309" y="392"/>
                    <a:pt x="6302" y="370"/>
                  </a:cubicBezTo>
                  <a:cubicBezTo>
                    <a:pt x="6294" y="349"/>
                    <a:pt x="6281" y="338"/>
                    <a:pt x="6262" y="337"/>
                  </a:cubicBezTo>
                  <a:close/>
                  <a:moveTo>
                    <a:pt x="6455" y="273"/>
                  </a:moveTo>
                  <a:lnTo>
                    <a:pt x="6534" y="273"/>
                  </a:lnTo>
                  <a:lnTo>
                    <a:pt x="6534" y="322"/>
                  </a:lnTo>
                  <a:cubicBezTo>
                    <a:pt x="6546" y="301"/>
                    <a:pt x="6559" y="287"/>
                    <a:pt x="6572" y="278"/>
                  </a:cubicBezTo>
                  <a:cubicBezTo>
                    <a:pt x="6585" y="270"/>
                    <a:pt x="6602" y="266"/>
                    <a:pt x="6621" y="266"/>
                  </a:cubicBezTo>
                  <a:cubicBezTo>
                    <a:pt x="6639" y="266"/>
                    <a:pt x="6654" y="270"/>
                    <a:pt x="6668" y="279"/>
                  </a:cubicBezTo>
                  <a:cubicBezTo>
                    <a:pt x="6682" y="287"/>
                    <a:pt x="6692" y="299"/>
                    <a:pt x="6698" y="313"/>
                  </a:cubicBezTo>
                  <a:cubicBezTo>
                    <a:pt x="6704" y="328"/>
                    <a:pt x="6707" y="356"/>
                    <a:pt x="6707" y="396"/>
                  </a:cubicBezTo>
                  <a:lnTo>
                    <a:pt x="6707" y="698"/>
                  </a:lnTo>
                  <a:lnTo>
                    <a:pt x="6628" y="698"/>
                  </a:lnTo>
                  <a:lnTo>
                    <a:pt x="6628" y="414"/>
                  </a:lnTo>
                  <a:cubicBezTo>
                    <a:pt x="6628" y="389"/>
                    <a:pt x="6626" y="372"/>
                    <a:pt x="6622" y="363"/>
                  </a:cubicBezTo>
                  <a:cubicBezTo>
                    <a:pt x="6615" y="344"/>
                    <a:pt x="6601" y="334"/>
                    <a:pt x="6582" y="334"/>
                  </a:cubicBezTo>
                  <a:cubicBezTo>
                    <a:pt x="6564" y="334"/>
                    <a:pt x="6552" y="341"/>
                    <a:pt x="6545" y="354"/>
                  </a:cubicBezTo>
                  <a:cubicBezTo>
                    <a:pt x="6537" y="368"/>
                    <a:pt x="6534" y="390"/>
                    <a:pt x="6534" y="423"/>
                  </a:cubicBezTo>
                  <a:lnTo>
                    <a:pt x="6534" y="698"/>
                  </a:lnTo>
                  <a:lnTo>
                    <a:pt x="6455" y="698"/>
                  </a:lnTo>
                  <a:lnTo>
                    <a:pt x="6455" y="273"/>
                  </a:lnTo>
                  <a:close/>
                  <a:moveTo>
                    <a:pt x="6793" y="153"/>
                  </a:moveTo>
                  <a:lnTo>
                    <a:pt x="6872" y="153"/>
                  </a:lnTo>
                  <a:lnTo>
                    <a:pt x="6872" y="273"/>
                  </a:lnTo>
                  <a:lnTo>
                    <a:pt x="6914" y="273"/>
                  </a:lnTo>
                  <a:lnTo>
                    <a:pt x="6914" y="333"/>
                  </a:lnTo>
                  <a:lnTo>
                    <a:pt x="6872" y="333"/>
                  </a:lnTo>
                  <a:lnTo>
                    <a:pt x="6872" y="698"/>
                  </a:lnTo>
                  <a:lnTo>
                    <a:pt x="6793" y="698"/>
                  </a:lnTo>
                  <a:lnTo>
                    <a:pt x="6793" y="333"/>
                  </a:lnTo>
                  <a:lnTo>
                    <a:pt x="6749" y="333"/>
                  </a:lnTo>
                  <a:lnTo>
                    <a:pt x="6749" y="273"/>
                  </a:lnTo>
                  <a:lnTo>
                    <a:pt x="6793" y="273"/>
                  </a:lnTo>
                  <a:lnTo>
                    <a:pt x="6793" y="153"/>
                  </a:lnTo>
                  <a:close/>
                  <a:moveTo>
                    <a:pt x="6958" y="273"/>
                  </a:moveTo>
                  <a:lnTo>
                    <a:pt x="7037" y="273"/>
                  </a:lnTo>
                  <a:lnTo>
                    <a:pt x="7037" y="326"/>
                  </a:lnTo>
                  <a:cubicBezTo>
                    <a:pt x="7059" y="286"/>
                    <a:pt x="7089" y="265"/>
                    <a:pt x="7129" y="263"/>
                  </a:cubicBezTo>
                  <a:lnTo>
                    <a:pt x="7129" y="345"/>
                  </a:lnTo>
                  <a:cubicBezTo>
                    <a:pt x="7124" y="344"/>
                    <a:pt x="7119" y="344"/>
                    <a:pt x="7115" y="344"/>
                  </a:cubicBezTo>
                  <a:cubicBezTo>
                    <a:pt x="7089" y="344"/>
                    <a:pt x="7069" y="351"/>
                    <a:pt x="7056" y="364"/>
                  </a:cubicBezTo>
                  <a:cubicBezTo>
                    <a:pt x="7048" y="373"/>
                    <a:pt x="7043" y="382"/>
                    <a:pt x="7041" y="393"/>
                  </a:cubicBezTo>
                  <a:cubicBezTo>
                    <a:pt x="7038" y="403"/>
                    <a:pt x="7037" y="419"/>
                    <a:pt x="7037" y="440"/>
                  </a:cubicBezTo>
                  <a:lnTo>
                    <a:pt x="7037" y="698"/>
                  </a:lnTo>
                  <a:lnTo>
                    <a:pt x="6958" y="698"/>
                  </a:lnTo>
                  <a:lnTo>
                    <a:pt x="6958" y="273"/>
                  </a:lnTo>
                  <a:close/>
                  <a:moveTo>
                    <a:pt x="7417" y="273"/>
                  </a:moveTo>
                  <a:lnTo>
                    <a:pt x="7417" y="698"/>
                  </a:lnTo>
                  <a:lnTo>
                    <a:pt x="7338" y="698"/>
                  </a:lnTo>
                  <a:lnTo>
                    <a:pt x="7338" y="643"/>
                  </a:lnTo>
                  <a:cubicBezTo>
                    <a:pt x="7327" y="667"/>
                    <a:pt x="7316" y="683"/>
                    <a:pt x="7304" y="692"/>
                  </a:cubicBezTo>
                  <a:cubicBezTo>
                    <a:pt x="7293" y="701"/>
                    <a:pt x="7278" y="705"/>
                    <a:pt x="7260" y="705"/>
                  </a:cubicBezTo>
                  <a:cubicBezTo>
                    <a:pt x="7225" y="705"/>
                    <a:pt x="7199" y="687"/>
                    <a:pt x="7182" y="651"/>
                  </a:cubicBezTo>
                  <a:cubicBezTo>
                    <a:pt x="7166" y="615"/>
                    <a:pt x="7158" y="558"/>
                    <a:pt x="7158" y="480"/>
                  </a:cubicBezTo>
                  <a:cubicBezTo>
                    <a:pt x="7158" y="409"/>
                    <a:pt x="7166" y="356"/>
                    <a:pt x="7181" y="321"/>
                  </a:cubicBezTo>
                  <a:cubicBezTo>
                    <a:pt x="7188" y="304"/>
                    <a:pt x="7199" y="290"/>
                    <a:pt x="7213" y="280"/>
                  </a:cubicBezTo>
                  <a:cubicBezTo>
                    <a:pt x="7227" y="271"/>
                    <a:pt x="7243" y="266"/>
                    <a:pt x="7260" y="266"/>
                  </a:cubicBezTo>
                  <a:cubicBezTo>
                    <a:pt x="7278" y="266"/>
                    <a:pt x="7292" y="270"/>
                    <a:pt x="7304" y="279"/>
                  </a:cubicBezTo>
                  <a:cubicBezTo>
                    <a:pt x="7316" y="287"/>
                    <a:pt x="7327" y="301"/>
                    <a:pt x="7338" y="321"/>
                  </a:cubicBezTo>
                  <a:lnTo>
                    <a:pt x="7338" y="273"/>
                  </a:lnTo>
                  <a:lnTo>
                    <a:pt x="7417" y="273"/>
                  </a:lnTo>
                  <a:close/>
                  <a:moveTo>
                    <a:pt x="7290" y="337"/>
                  </a:moveTo>
                  <a:cubicBezTo>
                    <a:pt x="7271" y="337"/>
                    <a:pt x="7258" y="348"/>
                    <a:pt x="7250" y="370"/>
                  </a:cubicBezTo>
                  <a:cubicBezTo>
                    <a:pt x="7243" y="392"/>
                    <a:pt x="7239" y="430"/>
                    <a:pt x="7239" y="483"/>
                  </a:cubicBezTo>
                  <a:cubicBezTo>
                    <a:pt x="7239" y="538"/>
                    <a:pt x="7242" y="577"/>
                    <a:pt x="7249" y="600"/>
                  </a:cubicBezTo>
                  <a:cubicBezTo>
                    <a:pt x="7257" y="622"/>
                    <a:pt x="7270" y="634"/>
                    <a:pt x="7290" y="634"/>
                  </a:cubicBezTo>
                  <a:cubicBezTo>
                    <a:pt x="7308" y="634"/>
                    <a:pt x="7320" y="622"/>
                    <a:pt x="7328" y="599"/>
                  </a:cubicBezTo>
                  <a:cubicBezTo>
                    <a:pt x="7336" y="576"/>
                    <a:pt x="7340" y="538"/>
                    <a:pt x="7340" y="485"/>
                  </a:cubicBezTo>
                  <a:cubicBezTo>
                    <a:pt x="7340" y="432"/>
                    <a:pt x="7336" y="395"/>
                    <a:pt x="7328" y="372"/>
                  </a:cubicBezTo>
                  <a:cubicBezTo>
                    <a:pt x="7321" y="350"/>
                    <a:pt x="7308" y="338"/>
                    <a:pt x="7290" y="337"/>
                  </a:cubicBezTo>
                  <a:close/>
                  <a:moveTo>
                    <a:pt x="7667" y="281"/>
                  </a:moveTo>
                  <a:lnTo>
                    <a:pt x="7667" y="361"/>
                  </a:lnTo>
                  <a:cubicBezTo>
                    <a:pt x="7656" y="348"/>
                    <a:pt x="7643" y="341"/>
                    <a:pt x="7628" y="341"/>
                  </a:cubicBezTo>
                  <a:cubicBezTo>
                    <a:pt x="7606" y="341"/>
                    <a:pt x="7589" y="353"/>
                    <a:pt x="7579" y="375"/>
                  </a:cubicBezTo>
                  <a:cubicBezTo>
                    <a:pt x="7568" y="398"/>
                    <a:pt x="7563" y="434"/>
                    <a:pt x="7563" y="482"/>
                  </a:cubicBezTo>
                  <a:cubicBezTo>
                    <a:pt x="7563" y="581"/>
                    <a:pt x="7584" y="631"/>
                    <a:pt x="7627" y="631"/>
                  </a:cubicBezTo>
                  <a:cubicBezTo>
                    <a:pt x="7639" y="631"/>
                    <a:pt x="7653" y="625"/>
                    <a:pt x="7667" y="615"/>
                  </a:cubicBezTo>
                  <a:lnTo>
                    <a:pt x="7667" y="688"/>
                  </a:lnTo>
                  <a:cubicBezTo>
                    <a:pt x="7646" y="699"/>
                    <a:pt x="7625" y="705"/>
                    <a:pt x="7604" y="705"/>
                  </a:cubicBezTo>
                  <a:cubicBezTo>
                    <a:pt x="7520" y="705"/>
                    <a:pt x="7477" y="633"/>
                    <a:pt x="7477" y="489"/>
                  </a:cubicBezTo>
                  <a:cubicBezTo>
                    <a:pt x="7477" y="404"/>
                    <a:pt x="7491" y="342"/>
                    <a:pt x="7518" y="305"/>
                  </a:cubicBezTo>
                  <a:cubicBezTo>
                    <a:pt x="7538" y="279"/>
                    <a:pt x="7567" y="266"/>
                    <a:pt x="7605" y="266"/>
                  </a:cubicBezTo>
                  <a:cubicBezTo>
                    <a:pt x="7626" y="266"/>
                    <a:pt x="7646" y="271"/>
                    <a:pt x="7667" y="281"/>
                  </a:cubicBezTo>
                  <a:close/>
                  <a:moveTo>
                    <a:pt x="7731" y="153"/>
                  </a:moveTo>
                  <a:lnTo>
                    <a:pt x="7810" y="153"/>
                  </a:lnTo>
                  <a:lnTo>
                    <a:pt x="7810" y="273"/>
                  </a:lnTo>
                  <a:lnTo>
                    <a:pt x="7852" y="273"/>
                  </a:lnTo>
                  <a:lnTo>
                    <a:pt x="7852" y="333"/>
                  </a:lnTo>
                  <a:lnTo>
                    <a:pt x="7810" y="333"/>
                  </a:lnTo>
                  <a:lnTo>
                    <a:pt x="7810" y="698"/>
                  </a:lnTo>
                  <a:lnTo>
                    <a:pt x="7731" y="698"/>
                  </a:lnTo>
                  <a:lnTo>
                    <a:pt x="7731" y="333"/>
                  </a:lnTo>
                  <a:lnTo>
                    <a:pt x="7687" y="333"/>
                  </a:lnTo>
                  <a:lnTo>
                    <a:pt x="7687" y="273"/>
                  </a:lnTo>
                  <a:lnTo>
                    <a:pt x="7731" y="273"/>
                  </a:lnTo>
                  <a:lnTo>
                    <a:pt x="7731" y="153"/>
                  </a:lnTo>
                  <a:close/>
                  <a:moveTo>
                    <a:pt x="8013" y="266"/>
                  </a:moveTo>
                  <a:cubicBezTo>
                    <a:pt x="8059" y="266"/>
                    <a:pt x="8093" y="284"/>
                    <a:pt x="8115" y="320"/>
                  </a:cubicBezTo>
                  <a:cubicBezTo>
                    <a:pt x="8137" y="355"/>
                    <a:pt x="8147" y="412"/>
                    <a:pt x="8147" y="489"/>
                  </a:cubicBezTo>
                  <a:cubicBezTo>
                    <a:pt x="8147" y="633"/>
                    <a:pt x="8103" y="705"/>
                    <a:pt x="8014" y="705"/>
                  </a:cubicBezTo>
                  <a:cubicBezTo>
                    <a:pt x="7968" y="705"/>
                    <a:pt x="7934" y="687"/>
                    <a:pt x="7912" y="651"/>
                  </a:cubicBezTo>
                  <a:cubicBezTo>
                    <a:pt x="7890" y="616"/>
                    <a:pt x="7880" y="561"/>
                    <a:pt x="7880" y="485"/>
                  </a:cubicBezTo>
                  <a:cubicBezTo>
                    <a:pt x="7880" y="411"/>
                    <a:pt x="7890" y="357"/>
                    <a:pt x="7911" y="322"/>
                  </a:cubicBezTo>
                  <a:cubicBezTo>
                    <a:pt x="7933" y="285"/>
                    <a:pt x="7967" y="267"/>
                    <a:pt x="8013" y="266"/>
                  </a:cubicBezTo>
                  <a:close/>
                  <a:moveTo>
                    <a:pt x="8015" y="337"/>
                  </a:moveTo>
                  <a:cubicBezTo>
                    <a:pt x="7997" y="337"/>
                    <a:pt x="7983" y="348"/>
                    <a:pt x="7976" y="370"/>
                  </a:cubicBezTo>
                  <a:cubicBezTo>
                    <a:pt x="7968" y="392"/>
                    <a:pt x="7964" y="430"/>
                    <a:pt x="7964" y="484"/>
                  </a:cubicBezTo>
                  <a:cubicBezTo>
                    <a:pt x="7964" y="539"/>
                    <a:pt x="7968" y="577"/>
                    <a:pt x="7976" y="599"/>
                  </a:cubicBezTo>
                  <a:cubicBezTo>
                    <a:pt x="7983" y="621"/>
                    <a:pt x="7997" y="632"/>
                    <a:pt x="8015" y="632"/>
                  </a:cubicBezTo>
                  <a:cubicBezTo>
                    <a:pt x="8034" y="632"/>
                    <a:pt x="8047" y="621"/>
                    <a:pt x="8055" y="599"/>
                  </a:cubicBezTo>
                  <a:cubicBezTo>
                    <a:pt x="8063" y="577"/>
                    <a:pt x="8066" y="540"/>
                    <a:pt x="8066" y="487"/>
                  </a:cubicBezTo>
                  <a:cubicBezTo>
                    <a:pt x="8066" y="431"/>
                    <a:pt x="8063" y="392"/>
                    <a:pt x="8055" y="370"/>
                  </a:cubicBezTo>
                  <a:cubicBezTo>
                    <a:pt x="8048" y="349"/>
                    <a:pt x="8034" y="338"/>
                    <a:pt x="8015" y="337"/>
                  </a:cubicBezTo>
                  <a:close/>
                  <a:moveTo>
                    <a:pt x="8208" y="273"/>
                  </a:moveTo>
                  <a:lnTo>
                    <a:pt x="8287" y="273"/>
                  </a:lnTo>
                  <a:lnTo>
                    <a:pt x="8287" y="326"/>
                  </a:lnTo>
                  <a:cubicBezTo>
                    <a:pt x="8309" y="286"/>
                    <a:pt x="8340" y="265"/>
                    <a:pt x="8379" y="263"/>
                  </a:cubicBezTo>
                  <a:lnTo>
                    <a:pt x="8379" y="345"/>
                  </a:lnTo>
                  <a:cubicBezTo>
                    <a:pt x="8374" y="344"/>
                    <a:pt x="8369" y="344"/>
                    <a:pt x="8365" y="344"/>
                  </a:cubicBezTo>
                  <a:cubicBezTo>
                    <a:pt x="8339" y="344"/>
                    <a:pt x="8320" y="351"/>
                    <a:pt x="8307" y="364"/>
                  </a:cubicBezTo>
                  <a:cubicBezTo>
                    <a:pt x="8299" y="373"/>
                    <a:pt x="8294" y="382"/>
                    <a:pt x="8291" y="393"/>
                  </a:cubicBezTo>
                  <a:cubicBezTo>
                    <a:pt x="8288" y="403"/>
                    <a:pt x="8287" y="419"/>
                    <a:pt x="8287" y="440"/>
                  </a:cubicBezTo>
                  <a:lnTo>
                    <a:pt x="8287" y="698"/>
                  </a:lnTo>
                  <a:lnTo>
                    <a:pt x="8208" y="698"/>
                  </a:lnTo>
                  <a:lnTo>
                    <a:pt x="8208" y="273"/>
                  </a:lnTo>
                  <a:close/>
                  <a:moveTo>
                    <a:pt x="8596" y="282"/>
                  </a:moveTo>
                  <a:lnTo>
                    <a:pt x="8596" y="355"/>
                  </a:lnTo>
                  <a:cubicBezTo>
                    <a:pt x="8576" y="340"/>
                    <a:pt x="8556" y="333"/>
                    <a:pt x="8535" y="333"/>
                  </a:cubicBezTo>
                  <a:cubicBezTo>
                    <a:pt x="8521" y="333"/>
                    <a:pt x="8509" y="338"/>
                    <a:pt x="8500" y="347"/>
                  </a:cubicBezTo>
                  <a:cubicBezTo>
                    <a:pt x="8490" y="356"/>
                    <a:pt x="8485" y="368"/>
                    <a:pt x="8485" y="381"/>
                  </a:cubicBezTo>
                  <a:cubicBezTo>
                    <a:pt x="8485" y="393"/>
                    <a:pt x="8489" y="403"/>
                    <a:pt x="8497" y="414"/>
                  </a:cubicBezTo>
                  <a:cubicBezTo>
                    <a:pt x="8505" y="424"/>
                    <a:pt x="8520" y="438"/>
                    <a:pt x="8540" y="454"/>
                  </a:cubicBezTo>
                  <a:cubicBezTo>
                    <a:pt x="8570" y="476"/>
                    <a:pt x="8590" y="496"/>
                    <a:pt x="8600" y="513"/>
                  </a:cubicBezTo>
                  <a:cubicBezTo>
                    <a:pt x="8610" y="531"/>
                    <a:pt x="8616" y="553"/>
                    <a:pt x="8616" y="579"/>
                  </a:cubicBezTo>
                  <a:cubicBezTo>
                    <a:pt x="8616" y="613"/>
                    <a:pt x="8606" y="642"/>
                    <a:pt x="8587" y="665"/>
                  </a:cubicBezTo>
                  <a:cubicBezTo>
                    <a:pt x="8565" y="692"/>
                    <a:pt x="8534" y="705"/>
                    <a:pt x="8493" y="705"/>
                  </a:cubicBezTo>
                  <a:cubicBezTo>
                    <a:pt x="8480" y="705"/>
                    <a:pt x="8469" y="704"/>
                    <a:pt x="8460" y="701"/>
                  </a:cubicBezTo>
                  <a:cubicBezTo>
                    <a:pt x="8450" y="698"/>
                    <a:pt x="8439" y="693"/>
                    <a:pt x="8424" y="685"/>
                  </a:cubicBezTo>
                  <a:lnTo>
                    <a:pt x="8424" y="609"/>
                  </a:lnTo>
                  <a:cubicBezTo>
                    <a:pt x="8447" y="625"/>
                    <a:pt x="8469" y="634"/>
                    <a:pt x="8489" y="634"/>
                  </a:cubicBezTo>
                  <a:cubicBezTo>
                    <a:pt x="8506" y="634"/>
                    <a:pt x="8519" y="629"/>
                    <a:pt x="8529" y="619"/>
                  </a:cubicBezTo>
                  <a:cubicBezTo>
                    <a:pt x="8539" y="610"/>
                    <a:pt x="8543" y="597"/>
                    <a:pt x="8543" y="581"/>
                  </a:cubicBezTo>
                  <a:cubicBezTo>
                    <a:pt x="8543" y="567"/>
                    <a:pt x="8540" y="555"/>
                    <a:pt x="8534" y="546"/>
                  </a:cubicBezTo>
                  <a:cubicBezTo>
                    <a:pt x="8527" y="536"/>
                    <a:pt x="8514" y="524"/>
                    <a:pt x="8495" y="509"/>
                  </a:cubicBezTo>
                  <a:cubicBezTo>
                    <a:pt x="8462" y="484"/>
                    <a:pt x="8439" y="462"/>
                    <a:pt x="8428" y="444"/>
                  </a:cubicBezTo>
                  <a:cubicBezTo>
                    <a:pt x="8416" y="426"/>
                    <a:pt x="8410" y="404"/>
                    <a:pt x="8410" y="379"/>
                  </a:cubicBezTo>
                  <a:cubicBezTo>
                    <a:pt x="8410" y="344"/>
                    <a:pt x="8421" y="316"/>
                    <a:pt x="8442" y="294"/>
                  </a:cubicBezTo>
                  <a:cubicBezTo>
                    <a:pt x="8463" y="273"/>
                    <a:pt x="8491" y="262"/>
                    <a:pt x="8525" y="262"/>
                  </a:cubicBezTo>
                  <a:cubicBezTo>
                    <a:pt x="8550" y="262"/>
                    <a:pt x="8573" y="269"/>
                    <a:pt x="8596" y="28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07" name="Group 47206"/>
          <p:cNvGrpSpPr/>
          <p:nvPr/>
        </p:nvGrpSpPr>
        <p:grpSpPr>
          <a:xfrm>
            <a:off x="5029201" y="2470243"/>
            <a:ext cx="3509963" cy="511175"/>
            <a:chOff x="5029201" y="3598863"/>
            <a:chExt cx="3509963" cy="511175"/>
          </a:xfrm>
        </p:grpSpPr>
        <p:sp>
          <p:nvSpPr>
            <p:cNvPr id="46189" name="Freeform 152"/>
            <p:cNvSpPr>
              <a:spLocks/>
            </p:cNvSpPr>
            <p:nvPr/>
          </p:nvSpPr>
          <p:spPr bwMode="auto">
            <a:xfrm>
              <a:off x="5029201" y="3670300"/>
              <a:ext cx="314325" cy="415925"/>
            </a:xfrm>
            <a:custGeom>
              <a:avLst/>
              <a:gdLst>
                <a:gd name="T0" fmla="*/ 1454 w 1454"/>
                <a:gd name="T1" fmla="*/ 1827 h 1923"/>
                <a:gd name="T2" fmla="*/ 1454 w 1454"/>
                <a:gd name="T3" fmla="*/ 1827 h 1923"/>
                <a:gd name="T4" fmla="*/ 1358 w 1454"/>
                <a:gd name="T5" fmla="*/ 1923 h 1923"/>
                <a:gd name="T6" fmla="*/ 97 w 1454"/>
                <a:gd name="T7" fmla="*/ 1923 h 1923"/>
                <a:gd name="T8" fmla="*/ 0 w 1454"/>
                <a:gd name="T9" fmla="*/ 1827 h 1923"/>
                <a:gd name="T10" fmla="*/ 0 w 1454"/>
                <a:gd name="T11" fmla="*/ 97 h 1923"/>
                <a:gd name="T12" fmla="*/ 97 w 1454"/>
                <a:gd name="T13" fmla="*/ 0 h 1923"/>
                <a:gd name="T14" fmla="*/ 1358 w 1454"/>
                <a:gd name="T15" fmla="*/ 0 h 1923"/>
                <a:gd name="T16" fmla="*/ 1454 w 1454"/>
                <a:gd name="T17" fmla="*/ 97 h 1923"/>
                <a:gd name="T18" fmla="*/ 1454 w 1454"/>
                <a:gd name="T19" fmla="*/ 1827 h 1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3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3"/>
                    <a:pt x="1358" y="1923"/>
                  </a:cubicBezTo>
                  <a:lnTo>
                    <a:pt x="97" y="1923"/>
                  </a:lnTo>
                  <a:cubicBezTo>
                    <a:pt x="43" y="1923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90" name="Freeform 153"/>
            <p:cNvSpPr>
              <a:spLocks/>
            </p:cNvSpPr>
            <p:nvPr/>
          </p:nvSpPr>
          <p:spPr bwMode="auto">
            <a:xfrm>
              <a:off x="6461126" y="3598863"/>
              <a:ext cx="163513" cy="511175"/>
            </a:xfrm>
            <a:custGeom>
              <a:avLst/>
              <a:gdLst>
                <a:gd name="T0" fmla="*/ 350 w 758"/>
                <a:gd name="T1" fmla="*/ 1888 h 2366"/>
                <a:gd name="T2" fmla="*/ 335 w 758"/>
                <a:gd name="T3" fmla="*/ 1353 h 2366"/>
                <a:gd name="T4" fmla="*/ 247 w 758"/>
                <a:gd name="T5" fmla="*/ 1436 h 2366"/>
                <a:gd name="T6" fmla="*/ 30 w 758"/>
                <a:gd name="T7" fmla="*/ 1608 h 2366"/>
                <a:gd name="T8" fmla="*/ 194 w 758"/>
                <a:gd name="T9" fmla="*/ 1386 h 2366"/>
                <a:gd name="T10" fmla="*/ 275 w 758"/>
                <a:gd name="T11" fmla="*/ 1290 h 2366"/>
                <a:gd name="T12" fmla="*/ 216 w 758"/>
                <a:gd name="T13" fmla="*/ 1285 h 2366"/>
                <a:gd name="T14" fmla="*/ 0 w 758"/>
                <a:gd name="T15" fmla="*/ 1246 h 2366"/>
                <a:gd name="T16" fmla="*/ 216 w 758"/>
                <a:gd name="T17" fmla="*/ 1208 h 2366"/>
                <a:gd name="T18" fmla="*/ 275 w 758"/>
                <a:gd name="T19" fmla="*/ 1203 h 2366"/>
                <a:gd name="T20" fmla="*/ 224 w 758"/>
                <a:gd name="T21" fmla="*/ 1143 h 2366"/>
                <a:gd name="T22" fmla="*/ 30 w 758"/>
                <a:gd name="T23" fmla="*/ 885 h 2366"/>
                <a:gd name="T24" fmla="*/ 283 w 758"/>
                <a:gd name="T25" fmla="*/ 1091 h 2366"/>
                <a:gd name="T26" fmla="*/ 335 w 758"/>
                <a:gd name="T27" fmla="*/ 1140 h 2366"/>
                <a:gd name="T28" fmla="*/ 337 w 758"/>
                <a:gd name="T29" fmla="*/ 1036 h 2366"/>
                <a:gd name="T30" fmla="*/ 379 w 758"/>
                <a:gd name="T31" fmla="*/ 0 h 2366"/>
                <a:gd name="T32" fmla="*/ 421 w 758"/>
                <a:gd name="T33" fmla="*/ 1036 h 2366"/>
                <a:gd name="T34" fmla="*/ 421 w 758"/>
                <a:gd name="T35" fmla="*/ 1140 h 2366"/>
                <a:gd name="T36" fmla="*/ 486 w 758"/>
                <a:gd name="T37" fmla="*/ 1080 h 2366"/>
                <a:gd name="T38" fmla="*/ 728 w 758"/>
                <a:gd name="T39" fmla="*/ 883 h 2366"/>
                <a:gd name="T40" fmla="*/ 592 w 758"/>
                <a:gd name="T41" fmla="*/ 1071 h 2366"/>
                <a:gd name="T42" fmla="*/ 483 w 758"/>
                <a:gd name="T43" fmla="*/ 1203 h 2366"/>
                <a:gd name="T44" fmla="*/ 586 w 758"/>
                <a:gd name="T45" fmla="*/ 1213 h 2366"/>
                <a:gd name="T46" fmla="*/ 758 w 758"/>
                <a:gd name="T47" fmla="*/ 1246 h 2366"/>
                <a:gd name="T48" fmla="*/ 586 w 758"/>
                <a:gd name="T49" fmla="*/ 1280 h 2366"/>
                <a:gd name="T50" fmla="*/ 483 w 758"/>
                <a:gd name="T51" fmla="*/ 1290 h 2366"/>
                <a:gd name="T52" fmla="*/ 597 w 758"/>
                <a:gd name="T53" fmla="*/ 1425 h 2366"/>
                <a:gd name="T54" fmla="*/ 728 w 758"/>
                <a:gd name="T55" fmla="*/ 1608 h 2366"/>
                <a:gd name="T56" fmla="*/ 553 w 758"/>
                <a:gd name="T57" fmla="*/ 1472 h 2366"/>
                <a:gd name="T58" fmla="*/ 421 w 758"/>
                <a:gd name="T59" fmla="*/ 1353 h 2366"/>
                <a:gd name="T60" fmla="*/ 407 w 758"/>
                <a:gd name="T61" fmla="*/ 1888 h 2366"/>
                <a:gd name="T62" fmla="*/ 379 w 758"/>
                <a:gd name="T63" fmla="*/ 2366 h 2366"/>
                <a:gd name="T64" fmla="*/ 350 w 758"/>
                <a:gd name="T65" fmla="*/ 1888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6">
                  <a:moveTo>
                    <a:pt x="350" y="1888"/>
                  </a:moveTo>
                  <a:cubicBezTo>
                    <a:pt x="344" y="1709"/>
                    <a:pt x="338" y="1532"/>
                    <a:pt x="335" y="1353"/>
                  </a:cubicBezTo>
                  <a:cubicBezTo>
                    <a:pt x="308" y="1379"/>
                    <a:pt x="275" y="1410"/>
                    <a:pt x="247" y="1436"/>
                  </a:cubicBezTo>
                  <a:cubicBezTo>
                    <a:pt x="179" y="1499"/>
                    <a:pt x="105" y="1554"/>
                    <a:pt x="30" y="1608"/>
                  </a:cubicBezTo>
                  <a:cubicBezTo>
                    <a:pt x="78" y="1530"/>
                    <a:pt x="137" y="1457"/>
                    <a:pt x="194" y="1386"/>
                  </a:cubicBezTo>
                  <a:cubicBezTo>
                    <a:pt x="221" y="1354"/>
                    <a:pt x="248" y="1322"/>
                    <a:pt x="275" y="1290"/>
                  </a:cubicBezTo>
                  <a:lnTo>
                    <a:pt x="216" y="1285"/>
                  </a:lnTo>
                  <a:cubicBezTo>
                    <a:pt x="140" y="1278"/>
                    <a:pt x="75" y="1265"/>
                    <a:pt x="0" y="1246"/>
                  </a:cubicBezTo>
                  <a:cubicBezTo>
                    <a:pt x="69" y="1229"/>
                    <a:pt x="145" y="1214"/>
                    <a:pt x="216" y="1208"/>
                  </a:cubicBezTo>
                  <a:lnTo>
                    <a:pt x="275" y="1203"/>
                  </a:lnTo>
                  <a:lnTo>
                    <a:pt x="224" y="1143"/>
                  </a:lnTo>
                  <a:cubicBezTo>
                    <a:pt x="155" y="1065"/>
                    <a:pt x="93" y="983"/>
                    <a:pt x="30" y="885"/>
                  </a:cubicBezTo>
                  <a:cubicBezTo>
                    <a:pt x="102" y="932"/>
                    <a:pt x="210" y="1020"/>
                    <a:pt x="283" y="1091"/>
                  </a:cubicBezTo>
                  <a:lnTo>
                    <a:pt x="335" y="1140"/>
                  </a:lnTo>
                  <a:lnTo>
                    <a:pt x="337" y="1036"/>
                  </a:lnTo>
                  <a:cubicBezTo>
                    <a:pt x="337" y="683"/>
                    <a:pt x="356" y="358"/>
                    <a:pt x="379" y="0"/>
                  </a:cubicBezTo>
                  <a:cubicBezTo>
                    <a:pt x="401" y="365"/>
                    <a:pt x="422" y="679"/>
                    <a:pt x="421" y="1036"/>
                  </a:cubicBezTo>
                  <a:lnTo>
                    <a:pt x="421" y="1140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50"/>
                    <a:pt x="640" y="1011"/>
                    <a:pt x="592" y="1071"/>
                  </a:cubicBezTo>
                  <a:cubicBezTo>
                    <a:pt x="556" y="1115"/>
                    <a:pt x="519" y="1159"/>
                    <a:pt x="483" y="1203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19"/>
                    <a:pt x="705" y="1231"/>
                    <a:pt x="758" y="1246"/>
                  </a:cubicBezTo>
                  <a:cubicBezTo>
                    <a:pt x="700" y="1261"/>
                    <a:pt x="646" y="1273"/>
                    <a:pt x="586" y="1280"/>
                  </a:cubicBezTo>
                  <a:cubicBezTo>
                    <a:pt x="551" y="1284"/>
                    <a:pt x="517" y="1287"/>
                    <a:pt x="483" y="1290"/>
                  </a:cubicBezTo>
                  <a:cubicBezTo>
                    <a:pt x="521" y="1336"/>
                    <a:pt x="560" y="1379"/>
                    <a:pt x="597" y="1425"/>
                  </a:cubicBezTo>
                  <a:cubicBezTo>
                    <a:pt x="641" y="1482"/>
                    <a:pt x="690" y="1546"/>
                    <a:pt x="728" y="1608"/>
                  </a:cubicBezTo>
                  <a:cubicBezTo>
                    <a:pt x="668" y="1568"/>
                    <a:pt x="607" y="1517"/>
                    <a:pt x="553" y="1472"/>
                  </a:cubicBezTo>
                  <a:cubicBezTo>
                    <a:pt x="508" y="1433"/>
                    <a:pt x="465" y="1393"/>
                    <a:pt x="421" y="1353"/>
                  </a:cubicBezTo>
                  <a:cubicBezTo>
                    <a:pt x="421" y="1533"/>
                    <a:pt x="416" y="1708"/>
                    <a:pt x="407" y="1888"/>
                  </a:cubicBezTo>
                  <a:cubicBezTo>
                    <a:pt x="400" y="2051"/>
                    <a:pt x="386" y="2185"/>
                    <a:pt x="379" y="2366"/>
                  </a:cubicBezTo>
                  <a:cubicBezTo>
                    <a:pt x="369" y="2181"/>
                    <a:pt x="359" y="2055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94" name="Freeform 154"/>
            <p:cNvSpPr>
              <a:spLocks noEditPoints="1"/>
            </p:cNvSpPr>
            <p:nvPr/>
          </p:nvSpPr>
          <p:spPr bwMode="auto">
            <a:xfrm>
              <a:off x="5029201" y="3670300"/>
              <a:ext cx="314325" cy="415925"/>
            </a:xfrm>
            <a:custGeom>
              <a:avLst/>
              <a:gdLst>
                <a:gd name="T0" fmla="*/ 1454 w 1454"/>
                <a:gd name="T1" fmla="*/ 1827 h 1923"/>
                <a:gd name="T2" fmla="*/ 1454 w 1454"/>
                <a:gd name="T3" fmla="*/ 1827 h 1923"/>
                <a:gd name="T4" fmla="*/ 1358 w 1454"/>
                <a:gd name="T5" fmla="*/ 1923 h 1923"/>
                <a:gd name="T6" fmla="*/ 97 w 1454"/>
                <a:gd name="T7" fmla="*/ 1923 h 1923"/>
                <a:gd name="T8" fmla="*/ 0 w 1454"/>
                <a:gd name="T9" fmla="*/ 1827 h 1923"/>
                <a:gd name="T10" fmla="*/ 0 w 1454"/>
                <a:gd name="T11" fmla="*/ 97 h 1923"/>
                <a:gd name="T12" fmla="*/ 97 w 1454"/>
                <a:gd name="T13" fmla="*/ 0 h 1923"/>
                <a:gd name="T14" fmla="*/ 1358 w 1454"/>
                <a:gd name="T15" fmla="*/ 0 h 1923"/>
                <a:gd name="T16" fmla="*/ 1454 w 1454"/>
                <a:gd name="T17" fmla="*/ 97 h 1923"/>
                <a:gd name="T18" fmla="*/ 1454 w 1454"/>
                <a:gd name="T19" fmla="*/ 1827 h 1923"/>
                <a:gd name="T20" fmla="*/ 1139 w 1454"/>
                <a:gd name="T21" fmla="*/ 812 h 1923"/>
                <a:gd name="T22" fmla="*/ 1139 w 1454"/>
                <a:gd name="T23" fmla="*/ 812 h 1923"/>
                <a:gd name="T24" fmla="*/ 739 w 1454"/>
                <a:gd name="T25" fmla="*/ 338 h 1923"/>
                <a:gd name="T26" fmla="*/ 339 w 1454"/>
                <a:gd name="T27" fmla="*/ 812 h 1923"/>
                <a:gd name="T28" fmla="*/ 158 w 1454"/>
                <a:gd name="T29" fmla="*/ 1155 h 1923"/>
                <a:gd name="T30" fmla="*/ 449 w 1454"/>
                <a:gd name="T31" fmla="*/ 1429 h 1923"/>
                <a:gd name="T32" fmla="*/ 608 w 1454"/>
                <a:gd name="T33" fmla="*/ 1394 h 1923"/>
                <a:gd name="T34" fmla="*/ 725 w 1454"/>
                <a:gd name="T35" fmla="*/ 900 h 1923"/>
                <a:gd name="T36" fmla="*/ 739 w 1454"/>
                <a:gd name="T37" fmla="*/ 457 h 1923"/>
                <a:gd name="T38" fmla="*/ 811 w 1454"/>
                <a:gd name="T39" fmla="*/ 924 h 1923"/>
                <a:gd name="T40" fmla="*/ 625 w 1454"/>
                <a:gd name="T41" fmla="*/ 1602 h 1923"/>
                <a:gd name="T42" fmla="*/ 855 w 1454"/>
                <a:gd name="T43" fmla="*/ 1602 h 1923"/>
                <a:gd name="T44" fmla="*/ 804 w 1454"/>
                <a:gd name="T45" fmla="*/ 1397 h 1923"/>
                <a:gd name="T46" fmla="*/ 1031 w 1454"/>
                <a:gd name="T47" fmla="*/ 1444 h 1923"/>
                <a:gd name="T48" fmla="*/ 1321 w 1454"/>
                <a:gd name="T49" fmla="*/ 1156 h 1923"/>
                <a:gd name="T50" fmla="*/ 1139 w 1454"/>
                <a:gd name="T51" fmla="*/ 812 h 1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3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3"/>
                    <a:pt x="1358" y="1923"/>
                  </a:cubicBezTo>
                  <a:lnTo>
                    <a:pt x="97" y="1923"/>
                  </a:lnTo>
                  <a:cubicBezTo>
                    <a:pt x="43" y="1923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  <a:moveTo>
                    <a:pt x="1139" y="812"/>
                  </a:moveTo>
                  <a:lnTo>
                    <a:pt x="1139" y="812"/>
                  </a:lnTo>
                  <a:lnTo>
                    <a:pt x="739" y="338"/>
                  </a:lnTo>
                  <a:lnTo>
                    <a:pt x="339" y="812"/>
                  </a:lnTo>
                  <a:cubicBezTo>
                    <a:pt x="339" y="812"/>
                    <a:pt x="158" y="1008"/>
                    <a:pt x="158" y="1155"/>
                  </a:cubicBezTo>
                  <a:cubicBezTo>
                    <a:pt x="158" y="1326"/>
                    <a:pt x="311" y="1429"/>
                    <a:pt x="449" y="1429"/>
                  </a:cubicBezTo>
                  <a:cubicBezTo>
                    <a:pt x="524" y="1429"/>
                    <a:pt x="572" y="1411"/>
                    <a:pt x="608" y="1394"/>
                  </a:cubicBezTo>
                  <a:cubicBezTo>
                    <a:pt x="609" y="1390"/>
                    <a:pt x="685" y="1238"/>
                    <a:pt x="725" y="900"/>
                  </a:cubicBezTo>
                  <a:cubicBezTo>
                    <a:pt x="754" y="674"/>
                    <a:pt x="739" y="457"/>
                    <a:pt x="739" y="457"/>
                  </a:cubicBezTo>
                  <a:cubicBezTo>
                    <a:pt x="739" y="457"/>
                    <a:pt x="810" y="658"/>
                    <a:pt x="811" y="924"/>
                  </a:cubicBezTo>
                  <a:cubicBezTo>
                    <a:pt x="811" y="1189"/>
                    <a:pt x="666" y="1560"/>
                    <a:pt x="625" y="1602"/>
                  </a:cubicBezTo>
                  <a:lnTo>
                    <a:pt x="855" y="1602"/>
                  </a:lnTo>
                  <a:cubicBezTo>
                    <a:pt x="767" y="1532"/>
                    <a:pt x="761" y="1397"/>
                    <a:pt x="804" y="1397"/>
                  </a:cubicBezTo>
                  <a:cubicBezTo>
                    <a:pt x="846" y="1397"/>
                    <a:pt x="893" y="1443"/>
                    <a:pt x="1031" y="1444"/>
                  </a:cubicBezTo>
                  <a:cubicBezTo>
                    <a:pt x="1169" y="1444"/>
                    <a:pt x="1321" y="1326"/>
                    <a:pt x="1321" y="1156"/>
                  </a:cubicBezTo>
                  <a:cubicBezTo>
                    <a:pt x="1321" y="1009"/>
                    <a:pt x="1139" y="812"/>
                    <a:pt x="1139" y="81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95" name="Freeform 155"/>
            <p:cNvSpPr>
              <a:spLocks noEditPoints="1"/>
            </p:cNvSpPr>
            <p:nvPr/>
          </p:nvSpPr>
          <p:spPr bwMode="auto">
            <a:xfrm>
              <a:off x="5391151" y="3776663"/>
              <a:ext cx="1028700" cy="298450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3 h 1380"/>
                <a:gd name="T4" fmla="*/ 254 w 4761"/>
                <a:gd name="T5" fmla="*/ 802 h 1380"/>
                <a:gd name="T6" fmla="*/ 525 w 4761"/>
                <a:gd name="T7" fmla="*/ 659 h 1380"/>
                <a:gd name="T8" fmla="*/ 339 w 4761"/>
                <a:gd name="T9" fmla="*/ 268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2 h 1380"/>
                <a:gd name="T18" fmla="*/ 544 w 4761"/>
                <a:gd name="T19" fmla="*/ 1340 h 1380"/>
                <a:gd name="T20" fmla="*/ 949 w 4761"/>
                <a:gd name="T21" fmla="*/ 1133 h 1380"/>
                <a:gd name="T22" fmla="*/ 870 w 4761"/>
                <a:gd name="T23" fmla="*/ 660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1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1 h 1380"/>
                <a:gd name="T52" fmla="*/ 2350 w 4761"/>
                <a:gd name="T53" fmla="*/ 535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1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300 h 1380"/>
                <a:gd name="T80" fmla="*/ 3369 w 4761"/>
                <a:gd name="T81" fmla="*/ 535 h 1380"/>
                <a:gd name="T82" fmla="*/ 3083 w 4761"/>
                <a:gd name="T83" fmla="*/ 1367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2 h 1380"/>
                <a:gd name="T92" fmla="*/ 3728 w 4761"/>
                <a:gd name="T93" fmla="*/ 660 h 1380"/>
                <a:gd name="T94" fmla="*/ 3636 w 4761"/>
                <a:gd name="T95" fmla="*/ 1242 h 1380"/>
                <a:gd name="T96" fmla="*/ 3863 w 4761"/>
                <a:gd name="T97" fmla="*/ 1367 h 1380"/>
                <a:gd name="T98" fmla="*/ 3840 w 4761"/>
                <a:gd name="T99" fmla="*/ 535 h 1380"/>
                <a:gd name="T100" fmla="*/ 3822 w 4761"/>
                <a:gd name="T101" fmla="*/ 627 h 1380"/>
                <a:gd name="T102" fmla="*/ 3424 w 4761"/>
                <a:gd name="T103" fmla="*/ 940 h 1380"/>
                <a:gd name="T104" fmla="*/ 3722 w 4761"/>
                <a:gd name="T105" fmla="*/ 1260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2 h 1380"/>
                <a:gd name="T118" fmla="*/ 4303 w 4761"/>
                <a:gd name="T119" fmla="*/ 1340 h 1380"/>
                <a:gd name="T120" fmla="*/ 4708 w 4761"/>
                <a:gd name="T121" fmla="*/ 1133 h 1380"/>
                <a:gd name="T122" fmla="*/ 4629 w 4761"/>
                <a:gd name="T123" fmla="*/ 660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3"/>
                  </a:lnTo>
                  <a:lnTo>
                    <a:pt x="188" y="1223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9"/>
                  </a:lnTo>
                  <a:lnTo>
                    <a:pt x="277" y="659"/>
                  </a:lnTo>
                  <a:lnTo>
                    <a:pt x="339" y="268"/>
                  </a:lnTo>
                  <a:lnTo>
                    <a:pt x="618" y="268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7"/>
                    <a:pt x="608" y="749"/>
                  </a:cubicBezTo>
                  <a:cubicBezTo>
                    <a:pt x="572" y="980"/>
                    <a:pt x="830" y="990"/>
                    <a:pt x="807" y="1136"/>
                  </a:cubicBezTo>
                  <a:cubicBezTo>
                    <a:pt x="797" y="1200"/>
                    <a:pt x="754" y="1242"/>
                    <a:pt x="687" y="1242"/>
                  </a:cubicBezTo>
                  <a:cubicBezTo>
                    <a:pt x="634" y="1242"/>
                    <a:pt x="601" y="1220"/>
                    <a:pt x="567" y="1189"/>
                  </a:cubicBezTo>
                  <a:lnTo>
                    <a:pt x="544" y="1340"/>
                  </a:lnTo>
                  <a:cubicBezTo>
                    <a:pt x="585" y="1368"/>
                    <a:pt x="618" y="1380"/>
                    <a:pt x="672" y="1380"/>
                  </a:cubicBezTo>
                  <a:cubicBezTo>
                    <a:pt x="820" y="1380"/>
                    <a:pt x="926" y="1279"/>
                    <a:pt x="949" y="1133"/>
                  </a:cubicBezTo>
                  <a:cubicBezTo>
                    <a:pt x="987" y="896"/>
                    <a:pt x="731" y="889"/>
                    <a:pt x="749" y="749"/>
                  </a:cubicBezTo>
                  <a:cubicBezTo>
                    <a:pt x="759" y="693"/>
                    <a:pt x="812" y="660"/>
                    <a:pt x="870" y="660"/>
                  </a:cubicBezTo>
                  <a:cubicBezTo>
                    <a:pt x="908" y="660"/>
                    <a:pt x="952" y="678"/>
                    <a:pt x="978" y="705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7"/>
                    <a:pt x="1062" y="749"/>
                  </a:cubicBezTo>
                  <a:cubicBezTo>
                    <a:pt x="1026" y="980"/>
                    <a:pt x="1285" y="990"/>
                    <a:pt x="1262" y="1136"/>
                  </a:cubicBezTo>
                  <a:cubicBezTo>
                    <a:pt x="1252" y="1200"/>
                    <a:pt x="1209" y="1242"/>
                    <a:pt x="1141" y="1242"/>
                  </a:cubicBezTo>
                  <a:cubicBezTo>
                    <a:pt x="1089" y="1242"/>
                    <a:pt x="1056" y="1220"/>
                    <a:pt x="1021" y="1189"/>
                  </a:cubicBezTo>
                  <a:lnTo>
                    <a:pt x="998" y="1340"/>
                  </a:lnTo>
                  <a:cubicBezTo>
                    <a:pt x="1039" y="1368"/>
                    <a:pt x="1072" y="1380"/>
                    <a:pt x="1127" y="1380"/>
                  </a:cubicBezTo>
                  <a:cubicBezTo>
                    <a:pt x="1275" y="1380"/>
                    <a:pt x="1380" y="1279"/>
                    <a:pt x="1403" y="1133"/>
                  </a:cubicBezTo>
                  <a:cubicBezTo>
                    <a:pt x="1441" y="896"/>
                    <a:pt x="1186" y="889"/>
                    <a:pt x="1204" y="749"/>
                  </a:cubicBezTo>
                  <a:cubicBezTo>
                    <a:pt x="1214" y="693"/>
                    <a:pt x="1267" y="660"/>
                    <a:pt x="1324" y="660"/>
                  </a:cubicBezTo>
                  <a:cubicBezTo>
                    <a:pt x="1362" y="660"/>
                    <a:pt x="1406" y="678"/>
                    <a:pt x="1433" y="705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0"/>
                    <a:pt x="1805" y="660"/>
                  </a:cubicBezTo>
                  <a:cubicBezTo>
                    <a:pt x="1899" y="660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1"/>
                  </a:moveTo>
                  <a:lnTo>
                    <a:pt x="2009" y="957"/>
                  </a:lnTo>
                  <a:cubicBezTo>
                    <a:pt x="2037" y="785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2"/>
                    <a:pt x="1719" y="1242"/>
                  </a:cubicBezTo>
                  <a:cubicBezTo>
                    <a:pt x="1619" y="1242"/>
                    <a:pt x="1652" y="1051"/>
                    <a:pt x="1663" y="981"/>
                  </a:cubicBezTo>
                  <a:lnTo>
                    <a:pt x="2006" y="981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7"/>
                    <a:pt x="2322" y="660"/>
                    <a:pt x="2424" y="660"/>
                  </a:cubicBezTo>
                  <a:cubicBezTo>
                    <a:pt x="2506" y="660"/>
                    <a:pt x="2505" y="734"/>
                    <a:pt x="2495" y="792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5"/>
                  </a:lnTo>
                  <a:cubicBezTo>
                    <a:pt x="2669" y="669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2"/>
                  </a:cubicBezTo>
                  <a:cubicBezTo>
                    <a:pt x="2388" y="570"/>
                    <a:pt x="2362" y="596"/>
                    <a:pt x="2338" y="631"/>
                  </a:cubicBezTo>
                  <a:lnTo>
                    <a:pt x="2335" y="631"/>
                  </a:lnTo>
                  <a:lnTo>
                    <a:pt x="2350" y="535"/>
                  </a:lnTo>
                  <a:close/>
                  <a:moveTo>
                    <a:pt x="2903" y="300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300"/>
                  </a:lnTo>
                  <a:lnTo>
                    <a:pt x="2903" y="300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3"/>
                  </a:cubicBezTo>
                  <a:cubicBezTo>
                    <a:pt x="3445" y="227"/>
                    <a:pt x="3404" y="181"/>
                    <a:pt x="3350" y="181"/>
                  </a:cubicBezTo>
                  <a:cubicBezTo>
                    <a:pt x="3292" y="181"/>
                    <a:pt x="3239" y="227"/>
                    <a:pt x="3229" y="283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2"/>
                  </a:moveTo>
                  <a:cubicBezTo>
                    <a:pt x="3521" y="1242"/>
                    <a:pt x="3569" y="1019"/>
                    <a:pt x="3580" y="950"/>
                  </a:cubicBezTo>
                  <a:cubicBezTo>
                    <a:pt x="3592" y="883"/>
                    <a:pt x="3613" y="660"/>
                    <a:pt x="3728" y="660"/>
                  </a:cubicBezTo>
                  <a:cubicBezTo>
                    <a:pt x="3832" y="660"/>
                    <a:pt x="3789" y="884"/>
                    <a:pt x="3779" y="950"/>
                  </a:cubicBezTo>
                  <a:cubicBezTo>
                    <a:pt x="3769" y="1016"/>
                    <a:pt x="3740" y="1242"/>
                    <a:pt x="3636" y="1242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7"/>
                  </a:lnTo>
                  <a:lnTo>
                    <a:pt x="3822" y="627"/>
                  </a:lnTo>
                  <a:cubicBezTo>
                    <a:pt x="3804" y="566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0"/>
                  </a:cubicBezTo>
                  <a:cubicBezTo>
                    <a:pt x="3402" y="1075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60"/>
                  </a:cubicBezTo>
                  <a:lnTo>
                    <a:pt x="3725" y="1260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7"/>
                    <a:pt x="4367" y="749"/>
                  </a:cubicBezTo>
                  <a:cubicBezTo>
                    <a:pt x="4331" y="980"/>
                    <a:pt x="4589" y="990"/>
                    <a:pt x="4566" y="1136"/>
                  </a:cubicBezTo>
                  <a:cubicBezTo>
                    <a:pt x="4557" y="1200"/>
                    <a:pt x="4514" y="1242"/>
                    <a:pt x="4446" y="1242"/>
                  </a:cubicBezTo>
                  <a:cubicBezTo>
                    <a:pt x="4394" y="1242"/>
                    <a:pt x="4361" y="1220"/>
                    <a:pt x="4326" y="1189"/>
                  </a:cubicBezTo>
                  <a:lnTo>
                    <a:pt x="4303" y="1340"/>
                  </a:lnTo>
                  <a:cubicBezTo>
                    <a:pt x="4344" y="1368"/>
                    <a:pt x="4377" y="1380"/>
                    <a:pt x="4431" y="1380"/>
                  </a:cubicBezTo>
                  <a:cubicBezTo>
                    <a:pt x="4580" y="1380"/>
                    <a:pt x="4685" y="1279"/>
                    <a:pt x="4708" y="1133"/>
                  </a:cubicBezTo>
                  <a:cubicBezTo>
                    <a:pt x="4746" y="896"/>
                    <a:pt x="4491" y="889"/>
                    <a:pt x="4509" y="749"/>
                  </a:cubicBezTo>
                  <a:cubicBezTo>
                    <a:pt x="4519" y="693"/>
                    <a:pt x="4571" y="660"/>
                    <a:pt x="4629" y="660"/>
                  </a:cubicBezTo>
                  <a:cubicBezTo>
                    <a:pt x="4667" y="660"/>
                    <a:pt x="4711" y="678"/>
                    <a:pt x="4738" y="705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96" name="Freeform 156"/>
            <p:cNvSpPr>
              <a:spLocks noEditPoints="1"/>
            </p:cNvSpPr>
            <p:nvPr/>
          </p:nvSpPr>
          <p:spPr bwMode="auto">
            <a:xfrm>
              <a:off x="5548313" y="3714750"/>
              <a:ext cx="515938" cy="100013"/>
            </a:xfrm>
            <a:custGeom>
              <a:avLst/>
              <a:gdLst>
                <a:gd name="T0" fmla="*/ 66 w 2392"/>
                <a:gd name="T1" fmla="*/ 91 h 469"/>
                <a:gd name="T2" fmla="*/ 122 w 2392"/>
                <a:gd name="T3" fmla="*/ 91 h 469"/>
                <a:gd name="T4" fmla="*/ 7 w 2392"/>
                <a:gd name="T5" fmla="*/ 43 h 469"/>
                <a:gd name="T6" fmla="*/ 148 w 2392"/>
                <a:gd name="T7" fmla="*/ 464 h 469"/>
                <a:gd name="T8" fmla="*/ 227 w 2392"/>
                <a:gd name="T9" fmla="*/ 131 h 469"/>
                <a:gd name="T10" fmla="*/ 198 w 2392"/>
                <a:gd name="T11" fmla="*/ 96 h 469"/>
                <a:gd name="T12" fmla="*/ 304 w 2392"/>
                <a:gd name="T13" fmla="*/ 182 h 469"/>
                <a:gd name="T14" fmla="*/ 298 w 2392"/>
                <a:gd name="T15" fmla="*/ 223 h 469"/>
                <a:gd name="T16" fmla="*/ 350 w 2392"/>
                <a:gd name="T17" fmla="*/ 223 h 469"/>
                <a:gd name="T18" fmla="*/ 357 w 2392"/>
                <a:gd name="T19" fmla="*/ 182 h 469"/>
                <a:gd name="T20" fmla="*/ 499 w 2392"/>
                <a:gd name="T21" fmla="*/ 0 h 469"/>
                <a:gd name="T22" fmla="*/ 425 w 2392"/>
                <a:gd name="T23" fmla="*/ 464 h 469"/>
                <a:gd name="T24" fmla="*/ 588 w 2392"/>
                <a:gd name="T25" fmla="*/ 224 h 469"/>
                <a:gd name="T26" fmla="*/ 656 w 2392"/>
                <a:gd name="T27" fmla="*/ 333 h 469"/>
                <a:gd name="T28" fmla="*/ 487 w 2392"/>
                <a:gd name="T29" fmla="*/ 325 h 469"/>
                <a:gd name="T30" fmla="*/ 600 w 2392"/>
                <a:gd name="T31" fmla="*/ 369 h 469"/>
                <a:gd name="T32" fmla="*/ 656 w 2392"/>
                <a:gd name="T33" fmla="*/ 333 h 469"/>
                <a:gd name="T34" fmla="*/ 896 w 2392"/>
                <a:gd name="T35" fmla="*/ 168 h 469"/>
                <a:gd name="T36" fmla="*/ 923 w 2392"/>
                <a:gd name="T37" fmla="*/ 248 h 469"/>
                <a:gd name="T38" fmla="*/ 980 w 2392"/>
                <a:gd name="T39" fmla="*/ 416 h 469"/>
                <a:gd name="T40" fmla="*/ 1027 w 2392"/>
                <a:gd name="T41" fmla="*/ 142 h 469"/>
                <a:gd name="T42" fmla="*/ 837 w 2392"/>
                <a:gd name="T43" fmla="*/ 180 h 469"/>
                <a:gd name="T44" fmla="*/ 1038 w 2392"/>
                <a:gd name="T45" fmla="*/ 300 h 469"/>
                <a:gd name="T46" fmla="*/ 1125 w 2392"/>
                <a:gd name="T47" fmla="*/ 464 h 469"/>
                <a:gd name="T48" fmla="*/ 1226 w 2392"/>
                <a:gd name="T49" fmla="*/ 348 h 469"/>
                <a:gd name="T50" fmla="*/ 1247 w 2392"/>
                <a:gd name="T51" fmla="*/ 43 h 469"/>
                <a:gd name="T52" fmla="*/ 1177 w 2392"/>
                <a:gd name="T53" fmla="*/ 128 h 469"/>
                <a:gd name="T54" fmla="*/ 1441 w 2392"/>
                <a:gd name="T55" fmla="*/ 464 h 469"/>
                <a:gd name="T56" fmla="*/ 1519 w 2392"/>
                <a:gd name="T57" fmla="*/ 43 h 469"/>
                <a:gd name="T58" fmla="*/ 1441 w 2392"/>
                <a:gd name="T59" fmla="*/ 464 h 469"/>
                <a:gd name="T60" fmla="*/ 1478 w 2392"/>
                <a:gd name="T61" fmla="*/ 230 h 469"/>
                <a:gd name="T62" fmla="*/ 1660 w 2392"/>
                <a:gd name="T63" fmla="*/ 422 h 469"/>
                <a:gd name="T64" fmla="*/ 1708 w 2392"/>
                <a:gd name="T65" fmla="*/ 323 h 469"/>
                <a:gd name="T66" fmla="*/ 1737 w 2392"/>
                <a:gd name="T67" fmla="*/ 464 h 469"/>
                <a:gd name="T68" fmla="*/ 1724 w 2392"/>
                <a:gd name="T69" fmla="*/ 213 h 469"/>
                <a:gd name="T70" fmla="*/ 1587 w 2392"/>
                <a:gd name="T71" fmla="*/ 319 h 469"/>
                <a:gd name="T72" fmla="*/ 1690 w 2392"/>
                <a:gd name="T73" fmla="*/ 428 h 469"/>
                <a:gd name="T74" fmla="*/ 1830 w 2392"/>
                <a:gd name="T75" fmla="*/ 182 h 469"/>
                <a:gd name="T76" fmla="*/ 1867 w 2392"/>
                <a:gd name="T77" fmla="*/ 286 h 469"/>
                <a:gd name="T78" fmla="*/ 1944 w 2392"/>
                <a:gd name="T79" fmla="*/ 177 h 469"/>
                <a:gd name="T80" fmla="*/ 1883 w 2392"/>
                <a:gd name="T81" fmla="*/ 182 h 469"/>
                <a:gd name="T82" fmla="*/ 1963 w 2392"/>
                <a:gd name="T83" fmla="*/ 182 h 469"/>
                <a:gd name="T84" fmla="*/ 1946 w 2392"/>
                <a:gd name="T85" fmla="*/ 464 h 469"/>
                <a:gd name="T86" fmla="*/ 2065 w 2392"/>
                <a:gd name="T87" fmla="*/ 223 h 469"/>
                <a:gd name="T88" fmla="*/ 2057 w 2392"/>
                <a:gd name="T89" fmla="*/ 102 h 469"/>
                <a:gd name="T90" fmla="*/ 2195 w 2392"/>
                <a:gd name="T91" fmla="*/ 327 h 469"/>
                <a:gd name="T92" fmla="*/ 2322 w 2392"/>
                <a:gd name="T93" fmla="*/ 205 h 469"/>
                <a:gd name="T94" fmla="*/ 2386 w 2392"/>
                <a:gd name="T95" fmla="*/ 43 h 469"/>
                <a:gd name="T96" fmla="*/ 2273 w 2392"/>
                <a:gd name="T97" fmla="*/ 419 h 469"/>
                <a:gd name="T98" fmla="*/ 2318 w 2392"/>
                <a:gd name="T99" fmla="*/ 338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69">
                  <a:moveTo>
                    <a:pt x="7" y="43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3"/>
                  </a:lnTo>
                  <a:lnTo>
                    <a:pt x="7" y="43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2"/>
                  </a:lnTo>
                  <a:close/>
                  <a:moveTo>
                    <a:pt x="227" y="131"/>
                  </a:moveTo>
                  <a:cubicBezTo>
                    <a:pt x="246" y="131"/>
                    <a:pt x="265" y="116"/>
                    <a:pt x="268" y="96"/>
                  </a:cubicBezTo>
                  <a:cubicBezTo>
                    <a:pt x="271" y="77"/>
                    <a:pt x="257" y="62"/>
                    <a:pt x="238" y="62"/>
                  </a:cubicBezTo>
                  <a:cubicBezTo>
                    <a:pt x="219" y="62"/>
                    <a:pt x="201" y="77"/>
                    <a:pt x="198" y="96"/>
                  </a:cubicBezTo>
                  <a:cubicBezTo>
                    <a:pt x="195" y="116"/>
                    <a:pt x="208" y="131"/>
                    <a:pt x="227" y="131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4"/>
                    <a:pt x="588" y="224"/>
                  </a:cubicBezTo>
                  <a:cubicBezTo>
                    <a:pt x="620" y="224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3"/>
                  </a:moveTo>
                  <a:lnTo>
                    <a:pt x="657" y="325"/>
                  </a:lnTo>
                  <a:cubicBezTo>
                    <a:pt x="667" y="267"/>
                    <a:pt x="672" y="177"/>
                    <a:pt x="595" y="177"/>
                  </a:cubicBezTo>
                  <a:cubicBezTo>
                    <a:pt x="518" y="177"/>
                    <a:pt x="497" y="267"/>
                    <a:pt x="487" y="325"/>
                  </a:cubicBezTo>
                  <a:cubicBezTo>
                    <a:pt x="478" y="385"/>
                    <a:pt x="472" y="469"/>
                    <a:pt x="551" y="469"/>
                  </a:cubicBezTo>
                  <a:cubicBezTo>
                    <a:pt x="610" y="469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3"/>
                  </a:cubicBezTo>
                  <a:lnTo>
                    <a:pt x="656" y="333"/>
                  </a:lnTo>
                  <a:close/>
                  <a:moveTo>
                    <a:pt x="837" y="180"/>
                  </a:moveTo>
                  <a:lnTo>
                    <a:pt x="894" y="180"/>
                  </a:lnTo>
                  <a:lnTo>
                    <a:pt x="896" y="168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5"/>
                    <a:pt x="971" y="138"/>
                  </a:cubicBezTo>
                  <a:cubicBezTo>
                    <a:pt x="965" y="176"/>
                    <a:pt x="944" y="214"/>
                    <a:pt x="923" y="248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6"/>
                  </a:lnTo>
                  <a:lnTo>
                    <a:pt x="875" y="416"/>
                  </a:lnTo>
                  <a:lnTo>
                    <a:pt x="922" y="347"/>
                  </a:lnTo>
                  <a:cubicBezTo>
                    <a:pt x="960" y="292"/>
                    <a:pt x="1017" y="205"/>
                    <a:pt x="1027" y="142"/>
                  </a:cubicBezTo>
                  <a:cubicBezTo>
                    <a:pt x="1038" y="76"/>
                    <a:pt x="1019" y="37"/>
                    <a:pt x="950" y="37"/>
                  </a:cubicBezTo>
                  <a:cubicBezTo>
                    <a:pt x="868" y="37"/>
                    <a:pt x="850" y="97"/>
                    <a:pt x="840" y="164"/>
                  </a:cubicBezTo>
                  <a:lnTo>
                    <a:pt x="837" y="180"/>
                  </a:lnTo>
                  <a:close/>
                  <a:moveTo>
                    <a:pt x="1247" y="43"/>
                  </a:moveTo>
                  <a:lnTo>
                    <a:pt x="1192" y="43"/>
                  </a:lnTo>
                  <a:lnTo>
                    <a:pt x="1038" y="300"/>
                  </a:lnTo>
                  <a:lnTo>
                    <a:pt x="1030" y="348"/>
                  </a:lnTo>
                  <a:lnTo>
                    <a:pt x="1144" y="348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8"/>
                  </a:lnTo>
                  <a:lnTo>
                    <a:pt x="1226" y="348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3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7"/>
                  </a:lnTo>
                  <a:cubicBezTo>
                    <a:pt x="1558" y="281"/>
                    <a:pt x="1597" y="241"/>
                    <a:pt x="1611" y="155"/>
                  </a:cubicBezTo>
                  <a:cubicBezTo>
                    <a:pt x="1628" y="47"/>
                    <a:pt x="1567" y="43"/>
                    <a:pt x="1519" y="43"/>
                  </a:cubicBezTo>
                  <a:lnTo>
                    <a:pt x="1452" y="43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3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6"/>
                    <a:pt x="1641" y="323"/>
                  </a:cubicBezTo>
                  <a:cubicBezTo>
                    <a:pt x="1644" y="300"/>
                    <a:pt x="1652" y="224"/>
                    <a:pt x="1691" y="224"/>
                  </a:cubicBezTo>
                  <a:cubicBezTo>
                    <a:pt x="1726" y="224"/>
                    <a:pt x="1712" y="300"/>
                    <a:pt x="1708" y="323"/>
                  </a:cubicBezTo>
                  <a:cubicBezTo>
                    <a:pt x="1705" y="345"/>
                    <a:pt x="1695" y="422"/>
                    <a:pt x="1660" y="422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2"/>
                    <a:pt x="1703" y="177"/>
                    <a:pt x="1678" y="177"/>
                  </a:cubicBezTo>
                  <a:cubicBezTo>
                    <a:pt x="1611" y="177"/>
                    <a:pt x="1595" y="272"/>
                    <a:pt x="1587" y="319"/>
                  </a:cubicBezTo>
                  <a:cubicBezTo>
                    <a:pt x="1580" y="365"/>
                    <a:pt x="1565" y="469"/>
                    <a:pt x="1630" y="469"/>
                  </a:cubicBezTo>
                  <a:cubicBezTo>
                    <a:pt x="1661" y="469"/>
                    <a:pt x="1674" y="452"/>
                    <a:pt x="1689" y="428"/>
                  </a:cubicBezTo>
                  <a:lnTo>
                    <a:pt x="1690" y="428"/>
                  </a:lnTo>
                  <a:lnTo>
                    <a:pt x="1684" y="464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6"/>
                  </a:lnTo>
                  <a:cubicBezTo>
                    <a:pt x="1873" y="251"/>
                    <a:pt x="1888" y="229"/>
                    <a:pt x="1927" y="229"/>
                  </a:cubicBezTo>
                  <a:lnTo>
                    <a:pt x="1936" y="229"/>
                  </a:lnTo>
                  <a:lnTo>
                    <a:pt x="1944" y="177"/>
                  </a:lnTo>
                  <a:cubicBezTo>
                    <a:pt x="1915" y="177"/>
                    <a:pt x="1894" y="192"/>
                    <a:pt x="1878" y="216"/>
                  </a:cubicBezTo>
                  <a:lnTo>
                    <a:pt x="1877" y="216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3"/>
                  </a:moveTo>
                  <a:cubicBezTo>
                    <a:pt x="2262" y="143"/>
                    <a:pt x="2213" y="212"/>
                    <a:pt x="2195" y="327"/>
                  </a:cubicBezTo>
                  <a:cubicBezTo>
                    <a:pt x="2185" y="392"/>
                    <a:pt x="2181" y="469"/>
                    <a:pt x="2264" y="469"/>
                  </a:cubicBezTo>
                  <a:cubicBezTo>
                    <a:pt x="2346" y="469"/>
                    <a:pt x="2365" y="402"/>
                    <a:pt x="2375" y="337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3"/>
                    <a:pt x="2276" y="224"/>
                  </a:cubicBezTo>
                  <a:lnTo>
                    <a:pt x="2275" y="223"/>
                  </a:lnTo>
                  <a:lnTo>
                    <a:pt x="2386" y="43"/>
                  </a:lnTo>
                  <a:lnTo>
                    <a:pt x="2326" y="43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1"/>
                    <a:pt x="2251" y="337"/>
                  </a:cubicBezTo>
                  <a:cubicBezTo>
                    <a:pt x="2264" y="252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97" name="Freeform 157"/>
            <p:cNvSpPr>
              <a:spLocks noEditPoints="1"/>
            </p:cNvSpPr>
            <p:nvPr/>
          </p:nvSpPr>
          <p:spPr bwMode="auto">
            <a:xfrm>
              <a:off x="6688138" y="3711575"/>
              <a:ext cx="1166813" cy="152400"/>
            </a:xfrm>
            <a:custGeom>
              <a:avLst/>
              <a:gdLst>
                <a:gd name="T0" fmla="*/ 172 w 5404"/>
                <a:gd name="T1" fmla="*/ 389 h 707"/>
                <a:gd name="T2" fmla="*/ 0 w 5404"/>
                <a:gd name="T3" fmla="*/ 63 h 707"/>
                <a:gd name="T4" fmla="*/ 85 w 5404"/>
                <a:gd name="T5" fmla="*/ 134 h 707"/>
                <a:gd name="T6" fmla="*/ 439 w 5404"/>
                <a:gd name="T7" fmla="*/ 705 h 707"/>
                <a:gd name="T8" fmla="*/ 556 w 5404"/>
                <a:gd name="T9" fmla="*/ 385 h 707"/>
                <a:gd name="T10" fmla="*/ 485 w 5404"/>
                <a:gd name="T11" fmla="*/ 443 h 707"/>
                <a:gd name="T12" fmla="*/ 788 w 5404"/>
                <a:gd name="T13" fmla="*/ 281 h 707"/>
                <a:gd name="T14" fmla="*/ 733 w 5404"/>
                <a:gd name="T15" fmla="*/ 453 h 707"/>
                <a:gd name="T16" fmla="*/ 616 w 5404"/>
                <a:gd name="T17" fmla="*/ 685 h 707"/>
                <a:gd name="T18" fmla="*/ 687 w 5404"/>
                <a:gd name="T19" fmla="*/ 509 h 707"/>
                <a:gd name="T20" fmla="*/ 857 w 5404"/>
                <a:gd name="T21" fmla="*/ 272 h 707"/>
                <a:gd name="T22" fmla="*/ 931 w 5404"/>
                <a:gd name="T23" fmla="*/ 107 h 707"/>
                <a:gd name="T24" fmla="*/ 856 w 5404"/>
                <a:gd name="T25" fmla="*/ 107 h 707"/>
                <a:gd name="T26" fmla="*/ 1143 w 5404"/>
                <a:gd name="T27" fmla="*/ 692 h 707"/>
                <a:gd name="T28" fmla="*/ 1144 w 5404"/>
                <a:gd name="T29" fmla="*/ 278 h 707"/>
                <a:gd name="T30" fmla="*/ 1078 w 5404"/>
                <a:gd name="T31" fmla="*/ 483 h 707"/>
                <a:gd name="T32" fmla="*/ 1129 w 5404"/>
                <a:gd name="T33" fmla="*/ 337 h 707"/>
                <a:gd name="T34" fmla="*/ 1359 w 5404"/>
                <a:gd name="T35" fmla="*/ 667 h 707"/>
                <a:gd name="T36" fmla="*/ 1573 w 5404"/>
                <a:gd name="T37" fmla="*/ 500 h 707"/>
                <a:gd name="T38" fmla="*/ 1481 w 5404"/>
                <a:gd name="T39" fmla="*/ 363 h 707"/>
                <a:gd name="T40" fmla="*/ 1710 w 5404"/>
                <a:gd name="T41" fmla="*/ 272 h 707"/>
                <a:gd name="T42" fmla="*/ 1884 w 5404"/>
                <a:gd name="T43" fmla="*/ 395 h 707"/>
                <a:gd name="T44" fmla="*/ 1721 w 5404"/>
                <a:gd name="T45" fmla="*/ 354 h 707"/>
                <a:gd name="T46" fmla="*/ 2048 w 5404"/>
                <a:gd name="T47" fmla="*/ 153 h 707"/>
                <a:gd name="T48" fmla="*/ 1969 w 5404"/>
                <a:gd name="T49" fmla="*/ 698 h 707"/>
                <a:gd name="T50" fmla="*/ 2133 w 5404"/>
                <a:gd name="T51" fmla="*/ 272 h 707"/>
                <a:gd name="T52" fmla="*/ 2207 w 5404"/>
                <a:gd name="T53" fmla="*/ 107 h 707"/>
                <a:gd name="T54" fmla="*/ 2132 w 5404"/>
                <a:gd name="T55" fmla="*/ 107 h 707"/>
                <a:gd name="T56" fmla="*/ 2420 w 5404"/>
                <a:gd name="T57" fmla="*/ 692 h 707"/>
                <a:gd name="T58" fmla="*/ 2375 w 5404"/>
                <a:gd name="T59" fmla="*/ 266 h 707"/>
                <a:gd name="T60" fmla="*/ 2366 w 5404"/>
                <a:gd name="T61" fmla="*/ 370 h 707"/>
                <a:gd name="T62" fmla="*/ 2444 w 5404"/>
                <a:gd name="T63" fmla="*/ 372 h 707"/>
                <a:gd name="T64" fmla="*/ 2609 w 5404"/>
                <a:gd name="T65" fmla="*/ 0 h 707"/>
                <a:gd name="T66" fmla="*/ 3008 w 5404"/>
                <a:gd name="T67" fmla="*/ 274 h 707"/>
                <a:gd name="T68" fmla="*/ 2929 w 5404"/>
                <a:gd name="T69" fmla="*/ 676 h 707"/>
                <a:gd name="T70" fmla="*/ 3014 w 5404"/>
                <a:gd name="T71" fmla="*/ 408 h 707"/>
                <a:gd name="T72" fmla="*/ 3139 w 5404"/>
                <a:gd name="T73" fmla="*/ 76 h 707"/>
                <a:gd name="T74" fmla="*/ 3308 w 5404"/>
                <a:gd name="T75" fmla="*/ 333 h 707"/>
                <a:gd name="T76" fmla="*/ 3229 w 5404"/>
                <a:gd name="T77" fmla="*/ 272 h 707"/>
                <a:gd name="T78" fmla="*/ 3526 w 5404"/>
                <a:gd name="T79" fmla="*/ 692 h 707"/>
                <a:gd name="T80" fmla="*/ 3482 w 5404"/>
                <a:gd name="T81" fmla="*/ 266 h 707"/>
                <a:gd name="T82" fmla="*/ 3472 w 5404"/>
                <a:gd name="T83" fmla="*/ 370 h 707"/>
                <a:gd name="T84" fmla="*/ 3550 w 5404"/>
                <a:gd name="T85" fmla="*/ 372 h 707"/>
                <a:gd name="T86" fmla="*/ 3882 w 5404"/>
                <a:gd name="T87" fmla="*/ 266 h 707"/>
                <a:gd name="T88" fmla="*/ 3889 w 5404"/>
                <a:gd name="T89" fmla="*/ 414 h 707"/>
                <a:gd name="T90" fmla="*/ 3715 w 5404"/>
                <a:gd name="T91" fmla="*/ 698 h 707"/>
                <a:gd name="T92" fmla="*/ 4174 w 5404"/>
                <a:gd name="T93" fmla="*/ 692 h 707"/>
                <a:gd name="T94" fmla="*/ 4174 w 5404"/>
                <a:gd name="T95" fmla="*/ 278 h 707"/>
                <a:gd name="T96" fmla="*/ 4109 w 5404"/>
                <a:gd name="T97" fmla="*/ 483 h 707"/>
                <a:gd name="T98" fmla="*/ 4160 w 5404"/>
                <a:gd name="T99" fmla="*/ 337 h 707"/>
                <a:gd name="T100" fmla="*/ 4449 w 5404"/>
                <a:gd name="T101" fmla="*/ 705 h 707"/>
                <a:gd name="T102" fmla="*/ 4494 w 5404"/>
                <a:gd name="T103" fmla="*/ 278 h 707"/>
                <a:gd name="T104" fmla="*/ 4428 w 5404"/>
                <a:gd name="T105" fmla="*/ 483 h 707"/>
                <a:gd name="T106" fmla="*/ 4480 w 5404"/>
                <a:gd name="T107" fmla="*/ 337 h 707"/>
                <a:gd name="T108" fmla="*/ 4840 w 5404"/>
                <a:gd name="T109" fmla="*/ 344 h 707"/>
                <a:gd name="T110" fmla="*/ 4683 w 5404"/>
                <a:gd name="T111" fmla="*/ 272 h 707"/>
                <a:gd name="T112" fmla="*/ 4985 w 5404"/>
                <a:gd name="T113" fmla="*/ 705 h 707"/>
                <a:gd name="T114" fmla="*/ 5063 w 5404"/>
                <a:gd name="T115" fmla="*/ 321 h 707"/>
                <a:gd name="T116" fmla="*/ 4975 w 5404"/>
                <a:gd name="T117" fmla="*/ 600 h 707"/>
                <a:gd name="T118" fmla="*/ 5384 w 5404"/>
                <a:gd name="T119" fmla="*/ 281 h 707"/>
                <a:gd name="T120" fmla="*/ 5329 w 5404"/>
                <a:gd name="T121" fmla="*/ 453 h 707"/>
                <a:gd name="T122" fmla="*/ 5212 w 5404"/>
                <a:gd name="T123" fmla="*/ 685 h 707"/>
                <a:gd name="T124" fmla="*/ 5283 w 5404"/>
                <a:gd name="T125" fmla="*/ 509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04" h="707">
                  <a:moveTo>
                    <a:pt x="0" y="63"/>
                  </a:moveTo>
                  <a:lnTo>
                    <a:pt x="112" y="63"/>
                  </a:lnTo>
                  <a:cubicBezTo>
                    <a:pt x="153" y="63"/>
                    <a:pt x="184" y="71"/>
                    <a:pt x="205" y="87"/>
                  </a:cubicBezTo>
                  <a:cubicBezTo>
                    <a:pt x="241" y="114"/>
                    <a:pt x="259" y="161"/>
                    <a:pt x="259" y="228"/>
                  </a:cubicBezTo>
                  <a:cubicBezTo>
                    <a:pt x="259" y="283"/>
                    <a:pt x="247" y="327"/>
                    <a:pt x="222" y="359"/>
                  </a:cubicBezTo>
                  <a:cubicBezTo>
                    <a:pt x="209" y="374"/>
                    <a:pt x="193" y="384"/>
                    <a:pt x="172" y="389"/>
                  </a:cubicBezTo>
                  <a:lnTo>
                    <a:pt x="288" y="698"/>
                  </a:lnTo>
                  <a:lnTo>
                    <a:pt x="201" y="698"/>
                  </a:lnTo>
                  <a:lnTo>
                    <a:pt x="85" y="388"/>
                  </a:lnTo>
                  <a:lnTo>
                    <a:pt x="85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85" y="345"/>
                  </a:moveTo>
                  <a:cubicBezTo>
                    <a:pt x="115" y="344"/>
                    <a:pt x="136" y="339"/>
                    <a:pt x="147" y="330"/>
                  </a:cubicBezTo>
                  <a:cubicBezTo>
                    <a:pt x="167" y="314"/>
                    <a:pt x="177" y="285"/>
                    <a:pt x="177" y="243"/>
                  </a:cubicBezTo>
                  <a:cubicBezTo>
                    <a:pt x="177" y="207"/>
                    <a:pt x="171" y="179"/>
                    <a:pt x="159" y="159"/>
                  </a:cubicBezTo>
                  <a:cubicBezTo>
                    <a:pt x="149" y="141"/>
                    <a:pt x="129" y="132"/>
                    <a:pt x="99" y="132"/>
                  </a:cubicBezTo>
                  <a:cubicBezTo>
                    <a:pt x="97" y="133"/>
                    <a:pt x="92" y="134"/>
                    <a:pt x="85" y="134"/>
                  </a:cubicBezTo>
                  <a:lnTo>
                    <a:pt x="85" y="345"/>
                  </a:lnTo>
                  <a:close/>
                  <a:moveTo>
                    <a:pt x="489" y="554"/>
                  </a:moveTo>
                  <a:lnTo>
                    <a:pt x="562" y="554"/>
                  </a:lnTo>
                  <a:cubicBezTo>
                    <a:pt x="560" y="590"/>
                    <a:pt x="555" y="618"/>
                    <a:pt x="545" y="639"/>
                  </a:cubicBezTo>
                  <a:cubicBezTo>
                    <a:pt x="536" y="659"/>
                    <a:pt x="522" y="675"/>
                    <a:pt x="503" y="687"/>
                  </a:cubicBezTo>
                  <a:cubicBezTo>
                    <a:pt x="484" y="699"/>
                    <a:pt x="463" y="705"/>
                    <a:pt x="439" y="705"/>
                  </a:cubicBezTo>
                  <a:cubicBezTo>
                    <a:pt x="403" y="705"/>
                    <a:pt x="373" y="692"/>
                    <a:pt x="351" y="667"/>
                  </a:cubicBezTo>
                  <a:cubicBezTo>
                    <a:pt x="323" y="635"/>
                    <a:pt x="309" y="575"/>
                    <a:pt x="309" y="486"/>
                  </a:cubicBezTo>
                  <a:cubicBezTo>
                    <a:pt x="309" y="412"/>
                    <a:pt x="319" y="357"/>
                    <a:pt x="339" y="321"/>
                  </a:cubicBezTo>
                  <a:cubicBezTo>
                    <a:pt x="348" y="304"/>
                    <a:pt x="362" y="291"/>
                    <a:pt x="380" y="281"/>
                  </a:cubicBezTo>
                  <a:cubicBezTo>
                    <a:pt x="397" y="271"/>
                    <a:pt x="417" y="266"/>
                    <a:pt x="437" y="266"/>
                  </a:cubicBezTo>
                  <a:cubicBezTo>
                    <a:pt x="499" y="266"/>
                    <a:pt x="539" y="305"/>
                    <a:pt x="556" y="385"/>
                  </a:cubicBezTo>
                  <a:cubicBezTo>
                    <a:pt x="562" y="413"/>
                    <a:pt x="565" y="451"/>
                    <a:pt x="565" y="500"/>
                  </a:cubicBezTo>
                  <a:lnTo>
                    <a:pt x="386" y="500"/>
                  </a:lnTo>
                  <a:cubicBezTo>
                    <a:pt x="386" y="548"/>
                    <a:pt x="391" y="583"/>
                    <a:pt x="399" y="604"/>
                  </a:cubicBezTo>
                  <a:cubicBezTo>
                    <a:pt x="408" y="626"/>
                    <a:pt x="421" y="636"/>
                    <a:pt x="440" y="636"/>
                  </a:cubicBezTo>
                  <a:cubicBezTo>
                    <a:pt x="472" y="636"/>
                    <a:pt x="488" y="609"/>
                    <a:pt x="489" y="554"/>
                  </a:cubicBezTo>
                  <a:close/>
                  <a:moveTo>
                    <a:pt x="485" y="443"/>
                  </a:moveTo>
                  <a:cubicBezTo>
                    <a:pt x="482" y="404"/>
                    <a:pt x="478" y="377"/>
                    <a:pt x="473" y="363"/>
                  </a:cubicBezTo>
                  <a:cubicBezTo>
                    <a:pt x="466" y="343"/>
                    <a:pt x="453" y="332"/>
                    <a:pt x="436" y="332"/>
                  </a:cubicBezTo>
                  <a:cubicBezTo>
                    <a:pt x="419" y="332"/>
                    <a:pt x="408" y="340"/>
                    <a:pt x="401" y="356"/>
                  </a:cubicBezTo>
                  <a:cubicBezTo>
                    <a:pt x="394" y="371"/>
                    <a:pt x="389" y="400"/>
                    <a:pt x="386" y="443"/>
                  </a:cubicBezTo>
                  <a:lnTo>
                    <a:pt x="485" y="443"/>
                  </a:lnTo>
                  <a:close/>
                  <a:moveTo>
                    <a:pt x="788" y="281"/>
                  </a:moveTo>
                  <a:lnTo>
                    <a:pt x="788" y="354"/>
                  </a:lnTo>
                  <a:cubicBezTo>
                    <a:pt x="769" y="340"/>
                    <a:pt x="749" y="333"/>
                    <a:pt x="728" y="333"/>
                  </a:cubicBezTo>
                  <a:cubicBezTo>
                    <a:pt x="713" y="333"/>
                    <a:pt x="701" y="338"/>
                    <a:pt x="692" y="347"/>
                  </a:cubicBezTo>
                  <a:cubicBezTo>
                    <a:pt x="682" y="356"/>
                    <a:pt x="677" y="368"/>
                    <a:pt x="677" y="381"/>
                  </a:cubicBezTo>
                  <a:cubicBezTo>
                    <a:pt x="677" y="392"/>
                    <a:pt x="681" y="403"/>
                    <a:pt x="690" y="414"/>
                  </a:cubicBezTo>
                  <a:cubicBezTo>
                    <a:pt x="697" y="424"/>
                    <a:pt x="712" y="438"/>
                    <a:pt x="733" y="453"/>
                  </a:cubicBezTo>
                  <a:cubicBezTo>
                    <a:pt x="762" y="476"/>
                    <a:pt x="782" y="496"/>
                    <a:pt x="792" y="513"/>
                  </a:cubicBezTo>
                  <a:cubicBezTo>
                    <a:pt x="803" y="531"/>
                    <a:pt x="808" y="552"/>
                    <a:pt x="808" y="579"/>
                  </a:cubicBezTo>
                  <a:cubicBezTo>
                    <a:pt x="808" y="613"/>
                    <a:pt x="798" y="642"/>
                    <a:pt x="780" y="665"/>
                  </a:cubicBezTo>
                  <a:cubicBezTo>
                    <a:pt x="758" y="692"/>
                    <a:pt x="726" y="705"/>
                    <a:pt x="686" y="705"/>
                  </a:cubicBezTo>
                  <a:cubicBezTo>
                    <a:pt x="673" y="705"/>
                    <a:pt x="661" y="703"/>
                    <a:pt x="652" y="701"/>
                  </a:cubicBezTo>
                  <a:cubicBezTo>
                    <a:pt x="643" y="698"/>
                    <a:pt x="631" y="693"/>
                    <a:pt x="616" y="685"/>
                  </a:cubicBezTo>
                  <a:lnTo>
                    <a:pt x="616" y="609"/>
                  </a:lnTo>
                  <a:cubicBezTo>
                    <a:pt x="640" y="625"/>
                    <a:pt x="661" y="633"/>
                    <a:pt x="682" y="633"/>
                  </a:cubicBezTo>
                  <a:cubicBezTo>
                    <a:pt x="698" y="633"/>
                    <a:pt x="712" y="629"/>
                    <a:pt x="721" y="619"/>
                  </a:cubicBezTo>
                  <a:cubicBezTo>
                    <a:pt x="731" y="610"/>
                    <a:pt x="736" y="597"/>
                    <a:pt x="736" y="580"/>
                  </a:cubicBezTo>
                  <a:cubicBezTo>
                    <a:pt x="736" y="567"/>
                    <a:pt x="732" y="555"/>
                    <a:pt x="726" y="546"/>
                  </a:cubicBezTo>
                  <a:cubicBezTo>
                    <a:pt x="719" y="536"/>
                    <a:pt x="706" y="524"/>
                    <a:pt x="687" y="509"/>
                  </a:cubicBezTo>
                  <a:cubicBezTo>
                    <a:pt x="654" y="484"/>
                    <a:pt x="632" y="462"/>
                    <a:pt x="620" y="444"/>
                  </a:cubicBezTo>
                  <a:cubicBezTo>
                    <a:pt x="608" y="426"/>
                    <a:pt x="602" y="404"/>
                    <a:pt x="602" y="379"/>
                  </a:cubicBezTo>
                  <a:cubicBezTo>
                    <a:pt x="602" y="344"/>
                    <a:pt x="613" y="316"/>
                    <a:pt x="634" y="294"/>
                  </a:cubicBezTo>
                  <a:cubicBezTo>
                    <a:pt x="655" y="273"/>
                    <a:pt x="683" y="262"/>
                    <a:pt x="717" y="262"/>
                  </a:cubicBezTo>
                  <a:cubicBezTo>
                    <a:pt x="742" y="262"/>
                    <a:pt x="766" y="268"/>
                    <a:pt x="788" y="281"/>
                  </a:cubicBezTo>
                  <a:close/>
                  <a:moveTo>
                    <a:pt x="857" y="272"/>
                  </a:moveTo>
                  <a:lnTo>
                    <a:pt x="936" y="272"/>
                  </a:lnTo>
                  <a:lnTo>
                    <a:pt x="936" y="698"/>
                  </a:lnTo>
                  <a:lnTo>
                    <a:pt x="857" y="698"/>
                  </a:lnTo>
                  <a:lnTo>
                    <a:pt x="857" y="272"/>
                  </a:lnTo>
                  <a:close/>
                  <a:moveTo>
                    <a:pt x="894" y="91"/>
                  </a:moveTo>
                  <a:cubicBezTo>
                    <a:pt x="908" y="91"/>
                    <a:pt x="921" y="97"/>
                    <a:pt x="931" y="107"/>
                  </a:cubicBezTo>
                  <a:cubicBezTo>
                    <a:pt x="942" y="118"/>
                    <a:pt x="947" y="130"/>
                    <a:pt x="947" y="144"/>
                  </a:cubicBezTo>
                  <a:cubicBezTo>
                    <a:pt x="947" y="159"/>
                    <a:pt x="942" y="172"/>
                    <a:pt x="931" y="183"/>
                  </a:cubicBezTo>
                  <a:cubicBezTo>
                    <a:pt x="921" y="193"/>
                    <a:pt x="908" y="198"/>
                    <a:pt x="894" y="198"/>
                  </a:cubicBezTo>
                  <a:cubicBezTo>
                    <a:pt x="879" y="198"/>
                    <a:pt x="866" y="193"/>
                    <a:pt x="856" y="183"/>
                  </a:cubicBezTo>
                  <a:cubicBezTo>
                    <a:pt x="845" y="172"/>
                    <a:pt x="840" y="159"/>
                    <a:pt x="840" y="144"/>
                  </a:cubicBezTo>
                  <a:cubicBezTo>
                    <a:pt x="840" y="130"/>
                    <a:pt x="845" y="117"/>
                    <a:pt x="856" y="107"/>
                  </a:cubicBezTo>
                  <a:cubicBezTo>
                    <a:pt x="866" y="97"/>
                    <a:pt x="879" y="91"/>
                    <a:pt x="894" y="91"/>
                  </a:cubicBezTo>
                  <a:close/>
                  <a:moveTo>
                    <a:pt x="1256" y="0"/>
                  </a:moveTo>
                  <a:lnTo>
                    <a:pt x="1256" y="698"/>
                  </a:lnTo>
                  <a:lnTo>
                    <a:pt x="1177" y="698"/>
                  </a:lnTo>
                  <a:lnTo>
                    <a:pt x="1177" y="643"/>
                  </a:lnTo>
                  <a:cubicBezTo>
                    <a:pt x="1166" y="667"/>
                    <a:pt x="1155" y="683"/>
                    <a:pt x="1143" y="692"/>
                  </a:cubicBezTo>
                  <a:cubicBezTo>
                    <a:pt x="1132" y="700"/>
                    <a:pt x="1117" y="705"/>
                    <a:pt x="1099" y="705"/>
                  </a:cubicBezTo>
                  <a:cubicBezTo>
                    <a:pt x="1064" y="705"/>
                    <a:pt x="1038" y="687"/>
                    <a:pt x="1022" y="651"/>
                  </a:cubicBezTo>
                  <a:cubicBezTo>
                    <a:pt x="1005" y="615"/>
                    <a:pt x="997" y="558"/>
                    <a:pt x="997" y="480"/>
                  </a:cubicBezTo>
                  <a:cubicBezTo>
                    <a:pt x="997" y="409"/>
                    <a:pt x="1005" y="356"/>
                    <a:pt x="1020" y="321"/>
                  </a:cubicBezTo>
                  <a:cubicBezTo>
                    <a:pt x="1036" y="284"/>
                    <a:pt x="1063" y="266"/>
                    <a:pt x="1101" y="266"/>
                  </a:cubicBezTo>
                  <a:cubicBezTo>
                    <a:pt x="1118" y="266"/>
                    <a:pt x="1132" y="270"/>
                    <a:pt x="1144" y="278"/>
                  </a:cubicBezTo>
                  <a:cubicBezTo>
                    <a:pt x="1155" y="286"/>
                    <a:pt x="1166" y="300"/>
                    <a:pt x="1177" y="321"/>
                  </a:cubicBezTo>
                  <a:lnTo>
                    <a:pt x="1177" y="0"/>
                  </a:lnTo>
                  <a:lnTo>
                    <a:pt x="1256" y="0"/>
                  </a:lnTo>
                  <a:close/>
                  <a:moveTo>
                    <a:pt x="1129" y="337"/>
                  </a:moveTo>
                  <a:cubicBezTo>
                    <a:pt x="1111" y="337"/>
                    <a:pt x="1097" y="348"/>
                    <a:pt x="1090" y="370"/>
                  </a:cubicBezTo>
                  <a:cubicBezTo>
                    <a:pt x="1082" y="392"/>
                    <a:pt x="1078" y="430"/>
                    <a:pt x="1078" y="483"/>
                  </a:cubicBezTo>
                  <a:cubicBezTo>
                    <a:pt x="1078" y="538"/>
                    <a:pt x="1082" y="577"/>
                    <a:pt x="1089" y="600"/>
                  </a:cubicBezTo>
                  <a:cubicBezTo>
                    <a:pt x="1096" y="622"/>
                    <a:pt x="1109" y="633"/>
                    <a:pt x="1129" y="633"/>
                  </a:cubicBezTo>
                  <a:cubicBezTo>
                    <a:pt x="1147" y="633"/>
                    <a:pt x="1160" y="622"/>
                    <a:pt x="1167" y="599"/>
                  </a:cubicBezTo>
                  <a:cubicBezTo>
                    <a:pt x="1175" y="576"/>
                    <a:pt x="1179" y="538"/>
                    <a:pt x="1179" y="485"/>
                  </a:cubicBezTo>
                  <a:cubicBezTo>
                    <a:pt x="1179" y="432"/>
                    <a:pt x="1175" y="394"/>
                    <a:pt x="1168" y="372"/>
                  </a:cubicBezTo>
                  <a:cubicBezTo>
                    <a:pt x="1160" y="349"/>
                    <a:pt x="1147" y="338"/>
                    <a:pt x="1129" y="337"/>
                  </a:cubicBezTo>
                  <a:close/>
                  <a:moveTo>
                    <a:pt x="1497" y="554"/>
                  </a:moveTo>
                  <a:lnTo>
                    <a:pt x="1570" y="554"/>
                  </a:lnTo>
                  <a:cubicBezTo>
                    <a:pt x="1568" y="590"/>
                    <a:pt x="1563" y="618"/>
                    <a:pt x="1553" y="639"/>
                  </a:cubicBezTo>
                  <a:cubicBezTo>
                    <a:pt x="1544" y="659"/>
                    <a:pt x="1530" y="675"/>
                    <a:pt x="1511" y="687"/>
                  </a:cubicBezTo>
                  <a:cubicBezTo>
                    <a:pt x="1492" y="699"/>
                    <a:pt x="1471" y="705"/>
                    <a:pt x="1447" y="705"/>
                  </a:cubicBezTo>
                  <a:cubicBezTo>
                    <a:pt x="1411" y="705"/>
                    <a:pt x="1382" y="692"/>
                    <a:pt x="1359" y="667"/>
                  </a:cubicBezTo>
                  <a:cubicBezTo>
                    <a:pt x="1331" y="635"/>
                    <a:pt x="1317" y="575"/>
                    <a:pt x="1317" y="486"/>
                  </a:cubicBezTo>
                  <a:cubicBezTo>
                    <a:pt x="1317" y="412"/>
                    <a:pt x="1327" y="357"/>
                    <a:pt x="1347" y="321"/>
                  </a:cubicBezTo>
                  <a:cubicBezTo>
                    <a:pt x="1356" y="304"/>
                    <a:pt x="1370" y="291"/>
                    <a:pt x="1388" y="281"/>
                  </a:cubicBezTo>
                  <a:cubicBezTo>
                    <a:pt x="1405" y="271"/>
                    <a:pt x="1425" y="266"/>
                    <a:pt x="1445" y="266"/>
                  </a:cubicBezTo>
                  <a:cubicBezTo>
                    <a:pt x="1507" y="266"/>
                    <a:pt x="1547" y="305"/>
                    <a:pt x="1564" y="385"/>
                  </a:cubicBezTo>
                  <a:cubicBezTo>
                    <a:pt x="1570" y="413"/>
                    <a:pt x="1573" y="451"/>
                    <a:pt x="1573" y="500"/>
                  </a:cubicBezTo>
                  <a:lnTo>
                    <a:pt x="1394" y="500"/>
                  </a:lnTo>
                  <a:cubicBezTo>
                    <a:pt x="1394" y="548"/>
                    <a:pt x="1399" y="583"/>
                    <a:pt x="1407" y="604"/>
                  </a:cubicBezTo>
                  <a:cubicBezTo>
                    <a:pt x="1416" y="626"/>
                    <a:pt x="1429" y="636"/>
                    <a:pt x="1448" y="636"/>
                  </a:cubicBezTo>
                  <a:cubicBezTo>
                    <a:pt x="1480" y="636"/>
                    <a:pt x="1496" y="609"/>
                    <a:pt x="1497" y="554"/>
                  </a:cubicBezTo>
                  <a:close/>
                  <a:moveTo>
                    <a:pt x="1493" y="443"/>
                  </a:moveTo>
                  <a:cubicBezTo>
                    <a:pt x="1490" y="404"/>
                    <a:pt x="1486" y="377"/>
                    <a:pt x="1481" y="363"/>
                  </a:cubicBezTo>
                  <a:cubicBezTo>
                    <a:pt x="1474" y="343"/>
                    <a:pt x="1461" y="332"/>
                    <a:pt x="1444" y="332"/>
                  </a:cubicBezTo>
                  <a:cubicBezTo>
                    <a:pt x="1427" y="332"/>
                    <a:pt x="1416" y="340"/>
                    <a:pt x="1409" y="356"/>
                  </a:cubicBezTo>
                  <a:cubicBezTo>
                    <a:pt x="1402" y="371"/>
                    <a:pt x="1397" y="400"/>
                    <a:pt x="1394" y="443"/>
                  </a:cubicBezTo>
                  <a:lnTo>
                    <a:pt x="1493" y="443"/>
                  </a:lnTo>
                  <a:close/>
                  <a:moveTo>
                    <a:pt x="1631" y="272"/>
                  </a:moveTo>
                  <a:lnTo>
                    <a:pt x="1710" y="272"/>
                  </a:lnTo>
                  <a:lnTo>
                    <a:pt x="1710" y="321"/>
                  </a:lnTo>
                  <a:cubicBezTo>
                    <a:pt x="1723" y="301"/>
                    <a:pt x="1735" y="287"/>
                    <a:pt x="1749" y="278"/>
                  </a:cubicBezTo>
                  <a:cubicBezTo>
                    <a:pt x="1762" y="270"/>
                    <a:pt x="1778" y="266"/>
                    <a:pt x="1798" y="266"/>
                  </a:cubicBezTo>
                  <a:cubicBezTo>
                    <a:pt x="1815" y="266"/>
                    <a:pt x="1831" y="270"/>
                    <a:pt x="1845" y="278"/>
                  </a:cubicBezTo>
                  <a:cubicBezTo>
                    <a:pt x="1858" y="287"/>
                    <a:pt x="1868" y="299"/>
                    <a:pt x="1874" y="313"/>
                  </a:cubicBezTo>
                  <a:cubicBezTo>
                    <a:pt x="1880" y="328"/>
                    <a:pt x="1884" y="355"/>
                    <a:pt x="1884" y="395"/>
                  </a:cubicBezTo>
                  <a:lnTo>
                    <a:pt x="1884" y="698"/>
                  </a:lnTo>
                  <a:lnTo>
                    <a:pt x="1805" y="698"/>
                  </a:lnTo>
                  <a:lnTo>
                    <a:pt x="1805" y="414"/>
                  </a:lnTo>
                  <a:cubicBezTo>
                    <a:pt x="1805" y="389"/>
                    <a:pt x="1803" y="372"/>
                    <a:pt x="1799" y="363"/>
                  </a:cubicBezTo>
                  <a:cubicBezTo>
                    <a:pt x="1791" y="344"/>
                    <a:pt x="1778" y="334"/>
                    <a:pt x="1759" y="334"/>
                  </a:cubicBezTo>
                  <a:cubicBezTo>
                    <a:pt x="1741" y="334"/>
                    <a:pt x="1728" y="341"/>
                    <a:pt x="1721" y="354"/>
                  </a:cubicBezTo>
                  <a:cubicBezTo>
                    <a:pt x="1714" y="368"/>
                    <a:pt x="1710" y="390"/>
                    <a:pt x="1710" y="423"/>
                  </a:cubicBezTo>
                  <a:lnTo>
                    <a:pt x="1710" y="698"/>
                  </a:lnTo>
                  <a:lnTo>
                    <a:pt x="1631" y="698"/>
                  </a:lnTo>
                  <a:lnTo>
                    <a:pt x="1631" y="272"/>
                  </a:lnTo>
                  <a:close/>
                  <a:moveTo>
                    <a:pt x="1969" y="153"/>
                  </a:moveTo>
                  <a:lnTo>
                    <a:pt x="2048" y="153"/>
                  </a:lnTo>
                  <a:lnTo>
                    <a:pt x="2048" y="272"/>
                  </a:lnTo>
                  <a:lnTo>
                    <a:pt x="2090" y="272"/>
                  </a:lnTo>
                  <a:lnTo>
                    <a:pt x="2090" y="333"/>
                  </a:lnTo>
                  <a:lnTo>
                    <a:pt x="2048" y="333"/>
                  </a:lnTo>
                  <a:lnTo>
                    <a:pt x="2048" y="698"/>
                  </a:lnTo>
                  <a:lnTo>
                    <a:pt x="1969" y="698"/>
                  </a:lnTo>
                  <a:lnTo>
                    <a:pt x="1969" y="333"/>
                  </a:lnTo>
                  <a:lnTo>
                    <a:pt x="1925" y="333"/>
                  </a:lnTo>
                  <a:lnTo>
                    <a:pt x="1925" y="272"/>
                  </a:lnTo>
                  <a:lnTo>
                    <a:pt x="1969" y="272"/>
                  </a:lnTo>
                  <a:lnTo>
                    <a:pt x="1969" y="153"/>
                  </a:lnTo>
                  <a:close/>
                  <a:moveTo>
                    <a:pt x="2133" y="272"/>
                  </a:moveTo>
                  <a:lnTo>
                    <a:pt x="2212" y="272"/>
                  </a:lnTo>
                  <a:lnTo>
                    <a:pt x="2212" y="698"/>
                  </a:lnTo>
                  <a:lnTo>
                    <a:pt x="2133" y="698"/>
                  </a:lnTo>
                  <a:lnTo>
                    <a:pt x="2133" y="272"/>
                  </a:lnTo>
                  <a:close/>
                  <a:moveTo>
                    <a:pt x="2170" y="91"/>
                  </a:moveTo>
                  <a:cubicBezTo>
                    <a:pt x="2184" y="91"/>
                    <a:pt x="2197" y="97"/>
                    <a:pt x="2207" y="107"/>
                  </a:cubicBezTo>
                  <a:cubicBezTo>
                    <a:pt x="2218" y="118"/>
                    <a:pt x="2223" y="130"/>
                    <a:pt x="2223" y="144"/>
                  </a:cubicBezTo>
                  <a:cubicBezTo>
                    <a:pt x="2223" y="159"/>
                    <a:pt x="2218" y="172"/>
                    <a:pt x="2207" y="183"/>
                  </a:cubicBezTo>
                  <a:cubicBezTo>
                    <a:pt x="2197" y="193"/>
                    <a:pt x="2184" y="198"/>
                    <a:pt x="2170" y="198"/>
                  </a:cubicBezTo>
                  <a:cubicBezTo>
                    <a:pt x="2155" y="198"/>
                    <a:pt x="2142" y="193"/>
                    <a:pt x="2132" y="183"/>
                  </a:cubicBezTo>
                  <a:cubicBezTo>
                    <a:pt x="2121" y="172"/>
                    <a:pt x="2116" y="159"/>
                    <a:pt x="2116" y="144"/>
                  </a:cubicBezTo>
                  <a:cubicBezTo>
                    <a:pt x="2116" y="130"/>
                    <a:pt x="2121" y="117"/>
                    <a:pt x="2132" y="107"/>
                  </a:cubicBezTo>
                  <a:cubicBezTo>
                    <a:pt x="2142" y="97"/>
                    <a:pt x="2155" y="91"/>
                    <a:pt x="2170" y="91"/>
                  </a:cubicBezTo>
                  <a:close/>
                  <a:moveTo>
                    <a:pt x="2532" y="272"/>
                  </a:moveTo>
                  <a:lnTo>
                    <a:pt x="2532" y="698"/>
                  </a:lnTo>
                  <a:lnTo>
                    <a:pt x="2453" y="698"/>
                  </a:lnTo>
                  <a:lnTo>
                    <a:pt x="2453" y="643"/>
                  </a:lnTo>
                  <a:cubicBezTo>
                    <a:pt x="2442" y="667"/>
                    <a:pt x="2431" y="683"/>
                    <a:pt x="2420" y="692"/>
                  </a:cubicBezTo>
                  <a:cubicBezTo>
                    <a:pt x="2408" y="700"/>
                    <a:pt x="2394" y="705"/>
                    <a:pt x="2375" y="705"/>
                  </a:cubicBezTo>
                  <a:cubicBezTo>
                    <a:pt x="2340" y="705"/>
                    <a:pt x="2314" y="687"/>
                    <a:pt x="2298" y="651"/>
                  </a:cubicBezTo>
                  <a:cubicBezTo>
                    <a:pt x="2281" y="615"/>
                    <a:pt x="2273" y="558"/>
                    <a:pt x="2273" y="480"/>
                  </a:cubicBezTo>
                  <a:cubicBezTo>
                    <a:pt x="2273" y="409"/>
                    <a:pt x="2281" y="356"/>
                    <a:pt x="2296" y="321"/>
                  </a:cubicBezTo>
                  <a:cubicBezTo>
                    <a:pt x="2304" y="304"/>
                    <a:pt x="2314" y="290"/>
                    <a:pt x="2328" y="280"/>
                  </a:cubicBezTo>
                  <a:cubicBezTo>
                    <a:pt x="2343" y="271"/>
                    <a:pt x="2358" y="266"/>
                    <a:pt x="2375" y="266"/>
                  </a:cubicBezTo>
                  <a:cubicBezTo>
                    <a:pt x="2393" y="266"/>
                    <a:pt x="2407" y="270"/>
                    <a:pt x="2419" y="278"/>
                  </a:cubicBezTo>
                  <a:cubicBezTo>
                    <a:pt x="2431" y="287"/>
                    <a:pt x="2443" y="301"/>
                    <a:pt x="2453" y="321"/>
                  </a:cubicBezTo>
                  <a:lnTo>
                    <a:pt x="2453" y="272"/>
                  </a:lnTo>
                  <a:lnTo>
                    <a:pt x="2532" y="272"/>
                  </a:lnTo>
                  <a:close/>
                  <a:moveTo>
                    <a:pt x="2405" y="337"/>
                  </a:moveTo>
                  <a:cubicBezTo>
                    <a:pt x="2387" y="337"/>
                    <a:pt x="2373" y="348"/>
                    <a:pt x="2366" y="370"/>
                  </a:cubicBezTo>
                  <a:cubicBezTo>
                    <a:pt x="2358" y="392"/>
                    <a:pt x="2354" y="430"/>
                    <a:pt x="2354" y="483"/>
                  </a:cubicBezTo>
                  <a:cubicBezTo>
                    <a:pt x="2354" y="538"/>
                    <a:pt x="2357" y="577"/>
                    <a:pt x="2365" y="600"/>
                  </a:cubicBezTo>
                  <a:cubicBezTo>
                    <a:pt x="2372" y="622"/>
                    <a:pt x="2385" y="633"/>
                    <a:pt x="2405" y="633"/>
                  </a:cubicBezTo>
                  <a:cubicBezTo>
                    <a:pt x="2423" y="633"/>
                    <a:pt x="2436" y="622"/>
                    <a:pt x="2443" y="599"/>
                  </a:cubicBezTo>
                  <a:cubicBezTo>
                    <a:pt x="2451" y="576"/>
                    <a:pt x="2455" y="538"/>
                    <a:pt x="2455" y="485"/>
                  </a:cubicBezTo>
                  <a:cubicBezTo>
                    <a:pt x="2455" y="432"/>
                    <a:pt x="2451" y="394"/>
                    <a:pt x="2444" y="372"/>
                  </a:cubicBezTo>
                  <a:cubicBezTo>
                    <a:pt x="2436" y="349"/>
                    <a:pt x="2423" y="338"/>
                    <a:pt x="2405" y="337"/>
                  </a:cubicBezTo>
                  <a:close/>
                  <a:moveTo>
                    <a:pt x="2609" y="0"/>
                  </a:moveTo>
                  <a:lnTo>
                    <a:pt x="2688" y="0"/>
                  </a:lnTo>
                  <a:lnTo>
                    <a:pt x="2688" y="698"/>
                  </a:lnTo>
                  <a:lnTo>
                    <a:pt x="2609" y="698"/>
                  </a:lnTo>
                  <a:lnTo>
                    <a:pt x="2609" y="0"/>
                  </a:lnTo>
                  <a:close/>
                  <a:moveTo>
                    <a:pt x="3139" y="76"/>
                  </a:moveTo>
                  <a:lnTo>
                    <a:pt x="3139" y="160"/>
                  </a:lnTo>
                  <a:cubicBezTo>
                    <a:pt x="3113" y="142"/>
                    <a:pt x="3090" y="132"/>
                    <a:pt x="3069" y="132"/>
                  </a:cubicBezTo>
                  <a:cubicBezTo>
                    <a:pt x="3048" y="132"/>
                    <a:pt x="3030" y="140"/>
                    <a:pt x="3015" y="154"/>
                  </a:cubicBezTo>
                  <a:cubicBezTo>
                    <a:pt x="3000" y="170"/>
                    <a:pt x="2992" y="191"/>
                    <a:pt x="2992" y="217"/>
                  </a:cubicBezTo>
                  <a:cubicBezTo>
                    <a:pt x="2992" y="239"/>
                    <a:pt x="2997" y="258"/>
                    <a:pt x="3008" y="274"/>
                  </a:cubicBezTo>
                  <a:cubicBezTo>
                    <a:pt x="3018" y="290"/>
                    <a:pt x="3042" y="317"/>
                    <a:pt x="3080" y="355"/>
                  </a:cubicBezTo>
                  <a:cubicBezTo>
                    <a:pt x="3112" y="389"/>
                    <a:pt x="3134" y="415"/>
                    <a:pt x="3144" y="435"/>
                  </a:cubicBezTo>
                  <a:cubicBezTo>
                    <a:pt x="3161" y="467"/>
                    <a:pt x="3170" y="501"/>
                    <a:pt x="3170" y="539"/>
                  </a:cubicBezTo>
                  <a:cubicBezTo>
                    <a:pt x="3170" y="588"/>
                    <a:pt x="3156" y="628"/>
                    <a:pt x="3128" y="660"/>
                  </a:cubicBezTo>
                  <a:cubicBezTo>
                    <a:pt x="3101" y="691"/>
                    <a:pt x="3065" y="707"/>
                    <a:pt x="3022" y="707"/>
                  </a:cubicBezTo>
                  <a:cubicBezTo>
                    <a:pt x="2986" y="707"/>
                    <a:pt x="2955" y="697"/>
                    <a:pt x="2929" y="676"/>
                  </a:cubicBezTo>
                  <a:lnTo>
                    <a:pt x="2929" y="592"/>
                  </a:lnTo>
                  <a:cubicBezTo>
                    <a:pt x="2959" y="614"/>
                    <a:pt x="2987" y="625"/>
                    <a:pt x="3011" y="625"/>
                  </a:cubicBezTo>
                  <a:cubicBezTo>
                    <a:pt x="3034" y="625"/>
                    <a:pt x="3052" y="617"/>
                    <a:pt x="3066" y="601"/>
                  </a:cubicBezTo>
                  <a:cubicBezTo>
                    <a:pt x="3079" y="586"/>
                    <a:pt x="3086" y="565"/>
                    <a:pt x="3086" y="538"/>
                  </a:cubicBezTo>
                  <a:cubicBezTo>
                    <a:pt x="3086" y="515"/>
                    <a:pt x="3081" y="495"/>
                    <a:pt x="3071" y="477"/>
                  </a:cubicBezTo>
                  <a:cubicBezTo>
                    <a:pt x="3061" y="458"/>
                    <a:pt x="3042" y="435"/>
                    <a:pt x="3014" y="408"/>
                  </a:cubicBezTo>
                  <a:cubicBezTo>
                    <a:pt x="2986" y="381"/>
                    <a:pt x="2967" y="361"/>
                    <a:pt x="2957" y="350"/>
                  </a:cubicBezTo>
                  <a:cubicBezTo>
                    <a:pt x="2947" y="339"/>
                    <a:pt x="2938" y="326"/>
                    <a:pt x="2931" y="311"/>
                  </a:cubicBezTo>
                  <a:cubicBezTo>
                    <a:pt x="2916" y="284"/>
                    <a:pt x="2909" y="253"/>
                    <a:pt x="2909" y="217"/>
                  </a:cubicBezTo>
                  <a:cubicBezTo>
                    <a:pt x="2909" y="167"/>
                    <a:pt x="2921" y="128"/>
                    <a:pt x="2947" y="99"/>
                  </a:cubicBezTo>
                  <a:cubicBezTo>
                    <a:pt x="2973" y="70"/>
                    <a:pt x="3008" y="55"/>
                    <a:pt x="3052" y="55"/>
                  </a:cubicBezTo>
                  <a:cubicBezTo>
                    <a:pt x="3083" y="55"/>
                    <a:pt x="3112" y="62"/>
                    <a:pt x="3139" y="76"/>
                  </a:cubicBezTo>
                  <a:close/>
                  <a:moveTo>
                    <a:pt x="3229" y="153"/>
                  </a:moveTo>
                  <a:lnTo>
                    <a:pt x="3308" y="153"/>
                  </a:lnTo>
                  <a:lnTo>
                    <a:pt x="3308" y="272"/>
                  </a:lnTo>
                  <a:lnTo>
                    <a:pt x="3350" y="272"/>
                  </a:lnTo>
                  <a:lnTo>
                    <a:pt x="3350" y="333"/>
                  </a:lnTo>
                  <a:lnTo>
                    <a:pt x="3308" y="333"/>
                  </a:lnTo>
                  <a:lnTo>
                    <a:pt x="3308" y="698"/>
                  </a:lnTo>
                  <a:lnTo>
                    <a:pt x="3229" y="698"/>
                  </a:lnTo>
                  <a:lnTo>
                    <a:pt x="3229" y="333"/>
                  </a:lnTo>
                  <a:lnTo>
                    <a:pt x="3185" y="333"/>
                  </a:lnTo>
                  <a:lnTo>
                    <a:pt x="3185" y="272"/>
                  </a:lnTo>
                  <a:lnTo>
                    <a:pt x="3229" y="272"/>
                  </a:lnTo>
                  <a:lnTo>
                    <a:pt x="3229" y="153"/>
                  </a:lnTo>
                  <a:close/>
                  <a:moveTo>
                    <a:pt x="3639" y="272"/>
                  </a:moveTo>
                  <a:lnTo>
                    <a:pt x="3639" y="698"/>
                  </a:lnTo>
                  <a:lnTo>
                    <a:pt x="3560" y="698"/>
                  </a:lnTo>
                  <a:lnTo>
                    <a:pt x="3560" y="643"/>
                  </a:lnTo>
                  <a:cubicBezTo>
                    <a:pt x="3548" y="667"/>
                    <a:pt x="3537" y="683"/>
                    <a:pt x="3526" y="692"/>
                  </a:cubicBezTo>
                  <a:cubicBezTo>
                    <a:pt x="3515" y="700"/>
                    <a:pt x="3500" y="705"/>
                    <a:pt x="3482" y="705"/>
                  </a:cubicBezTo>
                  <a:cubicBezTo>
                    <a:pt x="3446" y="705"/>
                    <a:pt x="3420" y="687"/>
                    <a:pt x="3404" y="651"/>
                  </a:cubicBezTo>
                  <a:cubicBezTo>
                    <a:pt x="3388" y="615"/>
                    <a:pt x="3380" y="558"/>
                    <a:pt x="3380" y="480"/>
                  </a:cubicBezTo>
                  <a:cubicBezTo>
                    <a:pt x="3380" y="409"/>
                    <a:pt x="3387" y="356"/>
                    <a:pt x="3403" y="321"/>
                  </a:cubicBezTo>
                  <a:cubicBezTo>
                    <a:pt x="3410" y="304"/>
                    <a:pt x="3421" y="290"/>
                    <a:pt x="3435" y="280"/>
                  </a:cubicBezTo>
                  <a:cubicBezTo>
                    <a:pt x="3449" y="271"/>
                    <a:pt x="3465" y="266"/>
                    <a:pt x="3482" y="266"/>
                  </a:cubicBezTo>
                  <a:cubicBezTo>
                    <a:pt x="3499" y="266"/>
                    <a:pt x="3514" y="270"/>
                    <a:pt x="3526" y="278"/>
                  </a:cubicBezTo>
                  <a:cubicBezTo>
                    <a:pt x="3538" y="287"/>
                    <a:pt x="3549" y="301"/>
                    <a:pt x="3560" y="321"/>
                  </a:cubicBezTo>
                  <a:lnTo>
                    <a:pt x="3560" y="272"/>
                  </a:lnTo>
                  <a:lnTo>
                    <a:pt x="3639" y="272"/>
                  </a:lnTo>
                  <a:close/>
                  <a:moveTo>
                    <a:pt x="3512" y="337"/>
                  </a:moveTo>
                  <a:cubicBezTo>
                    <a:pt x="3493" y="337"/>
                    <a:pt x="3480" y="348"/>
                    <a:pt x="3472" y="370"/>
                  </a:cubicBezTo>
                  <a:cubicBezTo>
                    <a:pt x="3464" y="392"/>
                    <a:pt x="3460" y="430"/>
                    <a:pt x="3460" y="483"/>
                  </a:cubicBezTo>
                  <a:cubicBezTo>
                    <a:pt x="3460" y="538"/>
                    <a:pt x="3464" y="577"/>
                    <a:pt x="3471" y="600"/>
                  </a:cubicBezTo>
                  <a:cubicBezTo>
                    <a:pt x="3478" y="622"/>
                    <a:pt x="3492" y="633"/>
                    <a:pt x="3512" y="633"/>
                  </a:cubicBezTo>
                  <a:cubicBezTo>
                    <a:pt x="3530" y="633"/>
                    <a:pt x="3542" y="622"/>
                    <a:pt x="3550" y="599"/>
                  </a:cubicBezTo>
                  <a:cubicBezTo>
                    <a:pt x="3558" y="576"/>
                    <a:pt x="3561" y="538"/>
                    <a:pt x="3561" y="485"/>
                  </a:cubicBezTo>
                  <a:cubicBezTo>
                    <a:pt x="3561" y="432"/>
                    <a:pt x="3558" y="394"/>
                    <a:pt x="3550" y="372"/>
                  </a:cubicBezTo>
                  <a:cubicBezTo>
                    <a:pt x="3543" y="349"/>
                    <a:pt x="3530" y="338"/>
                    <a:pt x="3512" y="337"/>
                  </a:cubicBezTo>
                  <a:close/>
                  <a:moveTo>
                    <a:pt x="3715" y="272"/>
                  </a:moveTo>
                  <a:lnTo>
                    <a:pt x="3794" y="272"/>
                  </a:lnTo>
                  <a:lnTo>
                    <a:pt x="3794" y="321"/>
                  </a:lnTo>
                  <a:cubicBezTo>
                    <a:pt x="3807" y="301"/>
                    <a:pt x="3820" y="287"/>
                    <a:pt x="3833" y="278"/>
                  </a:cubicBezTo>
                  <a:cubicBezTo>
                    <a:pt x="3846" y="270"/>
                    <a:pt x="3862" y="266"/>
                    <a:pt x="3882" y="266"/>
                  </a:cubicBezTo>
                  <a:cubicBezTo>
                    <a:pt x="3900" y="266"/>
                    <a:pt x="3915" y="270"/>
                    <a:pt x="3929" y="278"/>
                  </a:cubicBezTo>
                  <a:cubicBezTo>
                    <a:pt x="3942" y="287"/>
                    <a:pt x="3952" y="299"/>
                    <a:pt x="3958" y="313"/>
                  </a:cubicBezTo>
                  <a:cubicBezTo>
                    <a:pt x="3965" y="328"/>
                    <a:pt x="3968" y="355"/>
                    <a:pt x="3968" y="395"/>
                  </a:cubicBezTo>
                  <a:lnTo>
                    <a:pt x="3968" y="698"/>
                  </a:lnTo>
                  <a:lnTo>
                    <a:pt x="3889" y="698"/>
                  </a:lnTo>
                  <a:lnTo>
                    <a:pt x="3889" y="414"/>
                  </a:lnTo>
                  <a:cubicBezTo>
                    <a:pt x="3889" y="389"/>
                    <a:pt x="3887" y="372"/>
                    <a:pt x="3883" y="363"/>
                  </a:cubicBezTo>
                  <a:cubicBezTo>
                    <a:pt x="3876" y="344"/>
                    <a:pt x="3862" y="334"/>
                    <a:pt x="3843" y="334"/>
                  </a:cubicBezTo>
                  <a:cubicBezTo>
                    <a:pt x="3825" y="334"/>
                    <a:pt x="3813" y="341"/>
                    <a:pt x="3805" y="354"/>
                  </a:cubicBezTo>
                  <a:cubicBezTo>
                    <a:pt x="3798" y="368"/>
                    <a:pt x="3794" y="390"/>
                    <a:pt x="3794" y="423"/>
                  </a:cubicBezTo>
                  <a:lnTo>
                    <a:pt x="3794" y="698"/>
                  </a:lnTo>
                  <a:lnTo>
                    <a:pt x="3715" y="698"/>
                  </a:lnTo>
                  <a:lnTo>
                    <a:pt x="3715" y="272"/>
                  </a:lnTo>
                  <a:close/>
                  <a:moveTo>
                    <a:pt x="4287" y="0"/>
                  </a:moveTo>
                  <a:lnTo>
                    <a:pt x="4287" y="698"/>
                  </a:lnTo>
                  <a:lnTo>
                    <a:pt x="4208" y="698"/>
                  </a:lnTo>
                  <a:lnTo>
                    <a:pt x="4208" y="643"/>
                  </a:lnTo>
                  <a:cubicBezTo>
                    <a:pt x="4197" y="667"/>
                    <a:pt x="4185" y="683"/>
                    <a:pt x="4174" y="692"/>
                  </a:cubicBezTo>
                  <a:cubicBezTo>
                    <a:pt x="4163" y="700"/>
                    <a:pt x="4148" y="705"/>
                    <a:pt x="4130" y="705"/>
                  </a:cubicBezTo>
                  <a:cubicBezTo>
                    <a:pt x="4094" y="705"/>
                    <a:pt x="4069" y="687"/>
                    <a:pt x="4052" y="651"/>
                  </a:cubicBezTo>
                  <a:cubicBezTo>
                    <a:pt x="4036" y="615"/>
                    <a:pt x="4028" y="558"/>
                    <a:pt x="4028" y="480"/>
                  </a:cubicBezTo>
                  <a:cubicBezTo>
                    <a:pt x="4028" y="409"/>
                    <a:pt x="4035" y="356"/>
                    <a:pt x="4051" y="321"/>
                  </a:cubicBezTo>
                  <a:cubicBezTo>
                    <a:pt x="4067" y="284"/>
                    <a:pt x="4094" y="266"/>
                    <a:pt x="4132" y="266"/>
                  </a:cubicBezTo>
                  <a:cubicBezTo>
                    <a:pt x="4149" y="266"/>
                    <a:pt x="4163" y="270"/>
                    <a:pt x="4174" y="278"/>
                  </a:cubicBezTo>
                  <a:cubicBezTo>
                    <a:pt x="4185" y="286"/>
                    <a:pt x="4197" y="300"/>
                    <a:pt x="4208" y="321"/>
                  </a:cubicBezTo>
                  <a:lnTo>
                    <a:pt x="4208" y="0"/>
                  </a:lnTo>
                  <a:lnTo>
                    <a:pt x="4287" y="0"/>
                  </a:lnTo>
                  <a:close/>
                  <a:moveTo>
                    <a:pt x="4160" y="337"/>
                  </a:moveTo>
                  <a:cubicBezTo>
                    <a:pt x="4141" y="337"/>
                    <a:pt x="4128" y="348"/>
                    <a:pt x="4120" y="370"/>
                  </a:cubicBezTo>
                  <a:cubicBezTo>
                    <a:pt x="4112" y="392"/>
                    <a:pt x="4109" y="430"/>
                    <a:pt x="4109" y="483"/>
                  </a:cubicBezTo>
                  <a:cubicBezTo>
                    <a:pt x="4109" y="538"/>
                    <a:pt x="4112" y="577"/>
                    <a:pt x="4119" y="600"/>
                  </a:cubicBezTo>
                  <a:cubicBezTo>
                    <a:pt x="4126" y="622"/>
                    <a:pt x="4140" y="633"/>
                    <a:pt x="4160" y="633"/>
                  </a:cubicBezTo>
                  <a:cubicBezTo>
                    <a:pt x="4178" y="633"/>
                    <a:pt x="4190" y="622"/>
                    <a:pt x="4198" y="599"/>
                  </a:cubicBezTo>
                  <a:cubicBezTo>
                    <a:pt x="4206" y="576"/>
                    <a:pt x="4210" y="538"/>
                    <a:pt x="4210" y="485"/>
                  </a:cubicBezTo>
                  <a:cubicBezTo>
                    <a:pt x="4210" y="432"/>
                    <a:pt x="4206" y="394"/>
                    <a:pt x="4198" y="372"/>
                  </a:cubicBezTo>
                  <a:cubicBezTo>
                    <a:pt x="4191" y="349"/>
                    <a:pt x="4178" y="338"/>
                    <a:pt x="4160" y="337"/>
                  </a:cubicBezTo>
                  <a:close/>
                  <a:moveTo>
                    <a:pt x="4606" y="272"/>
                  </a:moveTo>
                  <a:lnTo>
                    <a:pt x="4606" y="698"/>
                  </a:lnTo>
                  <a:lnTo>
                    <a:pt x="4527" y="698"/>
                  </a:lnTo>
                  <a:lnTo>
                    <a:pt x="4527" y="643"/>
                  </a:lnTo>
                  <a:cubicBezTo>
                    <a:pt x="4516" y="667"/>
                    <a:pt x="4505" y="683"/>
                    <a:pt x="4494" y="692"/>
                  </a:cubicBezTo>
                  <a:cubicBezTo>
                    <a:pt x="4483" y="700"/>
                    <a:pt x="4468" y="705"/>
                    <a:pt x="4449" y="705"/>
                  </a:cubicBezTo>
                  <a:cubicBezTo>
                    <a:pt x="4414" y="705"/>
                    <a:pt x="4388" y="687"/>
                    <a:pt x="4372" y="651"/>
                  </a:cubicBezTo>
                  <a:cubicBezTo>
                    <a:pt x="4356" y="615"/>
                    <a:pt x="4347" y="558"/>
                    <a:pt x="4347" y="480"/>
                  </a:cubicBezTo>
                  <a:cubicBezTo>
                    <a:pt x="4347" y="409"/>
                    <a:pt x="4355" y="356"/>
                    <a:pt x="4370" y="321"/>
                  </a:cubicBezTo>
                  <a:cubicBezTo>
                    <a:pt x="4378" y="304"/>
                    <a:pt x="4389" y="290"/>
                    <a:pt x="4403" y="280"/>
                  </a:cubicBezTo>
                  <a:cubicBezTo>
                    <a:pt x="4417" y="271"/>
                    <a:pt x="4432" y="266"/>
                    <a:pt x="4449" y="266"/>
                  </a:cubicBezTo>
                  <a:cubicBezTo>
                    <a:pt x="4467" y="266"/>
                    <a:pt x="4482" y="270"/>
                    <a:pt x="4494" y="278"/>
                  </a:cubicBezTo>
                  <a:cubicBezTo>
                    <a:pt x="4506" y="287"/>
                    <a:pt x="4517" y="301"/>
                    <a:pt x="4527" y="321"/>
                  </a:cubicBezTo>
                  <a:lnTo>
                    <a:pt x="4527" y="272"/>
                  </a:lnTo>
                  <a:lnTo>
                    <a:pt x="4606" y="272"/>
                  </a:lnTo>
                  <a:close/>
                  <a:moveTo>
                    <a:pt x="4480" y="337"/>
                  </a:moveTo>
                  <a:cubicBezTo>
                    <a:pt x="4461" y="337"/>
                    <a:pt x="4448" y="348"/>
                    <a:pt x="4440" y="370"/>
                  </a:cubicBezTo>
                  <a:cubicBezTo>
                    <a:pt x="4432" y="392"/>
                    <a:pt x="4428" y="430"/>
                    <a:pt x="4428" y="483"/>
                  </a:cubicBezTo>
                  <a:cubicBezTo>
                    <a:pt x="4428" y="538"/>
                    <a:pt x="4432" y="577"/>
                    <a:pt x="4439" y="600"/>
                  </a:cubicBezTo>
                  <a:cubicBezTo>
                    <a:pt x="4446" y="622"/>
                    <a:pt x="4460" y="633"/>
                    <a:pt x="4480" y="633"/>
                  </a:cubicBezTo>
                  <a:cubicBezTo>
                    <a:pt x="4497" y="633"/>
                    <a:pt x="4510" y="622"/>
                    <a:pt x="4518" y="599"/>
                  </a:cubicBezTo>
                  <a:cubicBezTo>
                    <a:pt x="4525" y="576"/>
                    <a:pt x="4529" y="538"/>
                    <a:pt x="4529" y="485"/>
                  </a:cubicBezTo>
                  <a:cubicBezTo>
                    <a:pt x="4529" y="432"/>
                    <a:pt x="4525" y="394"/>
                    <a:pt x="4518" y="372"/>
                  </a:cubicBezTo>
                  <a:cubicBezTo>
                    <a:pt x="4510" y="349"/>
                    <a:pt x="4498" y="338"/>
                    <a:pt x="4480" y="337"/>
                  </a:cubicBezTo>
                  <a:close/>
                  <a:moveTo>
                    <a:pt x="4683" y="272"/>
                  </a:moveTo>
                  <a:lnTo>
                    <a:pt x="4762" y="272"/>
                  </a:lnTo>
                  <a:lnTo>
                    <a:pt x="4762" y="326"/>
                  </a:lnTo>
                  <a:cubicBezTo>
                    <a:pt x="4784" y="286"/>
                    <a:pt x="4815" y="265"/>
                    <a:pt x="4854" y="262"/>
                  </a:cubicBezTo>
                  <a:lnTo>
                    <a:pt x="4854" y="345"/>
                  </a:lnTo>
                  <a:cubicBezTo>
                    <a:pt x="4849" y="344"/>
                    <a:pt x="4844" y="344"/>
                    <a:pt x="4840" y="344"/>
                  </a:cubicBezTo>
                  <a:cubicBezTo>
                    <a:pt x="4814" y="344"/>
                    <a:pt x="4795" y="351"/>
                    <a:pt x="4782" y="364"/>
                  </a:cubicBezTo>
                  <a:cubicBezTo>
                    <a:pt x="4774" y="373"/>
                    <a:pt x="4769" y="382"/>
                    <a:pt x="4766" y="392"/>
                  </a:cubicBezTo>
                  <a:cubicBezTo>
                    <a:pt x="4763" y="403"/>
                    <a:pt x="4762" y="419"/>
                    <a:pt x="4762" y="440"/>
                  </a:cubicBezTo>
                  <a:lnTo>
                    <a:pt x="4762" y="698"/>
                  </a:lnTo>
                  <a:lnTo>
                    <a:pt x="4683" y="698"/>
                  </a:lnTo>
                  <a:lnTo>
                    <a:pt x="4683" y="272"/>
                  </a:lnTo>
                  <a:close/>
                  <a:moveTo>
                    <a:pt x="5142" y="0"/>
                  </a:moveTo>
                  <a:lnTo>
                    <a:pt x="5142" y="698"/>
                  </a:lnTo>
                  <a:lnTo>
                    <a:pt x="5063" y="698"/>
                  </a:lnTo>
                  <a:lnTo>
                    <a:pt x="5063" y="643"/>
                  </a:lnTo>
                  <a:cubicBezTo>
                    <a:pt x="5052" y="667"/>
                    <a:pt x="5041" y="683"/>
                    <a:pt x="5030" y="692"/>
                  </a:cubicBezTo>
                  <a:cubicBezTo>
                    <a:pt x="5018" y="700"/>
                    <a:pt x="5004" y="705"/>
                    <a:pt x="4985" y="705"/>
                  </a:cubicBezTo>
                  <a:cubicBezTo>
                    <a:pt x="4950" y="705"/>
                    <a:pt x="4924" y="687"/>
                    <a:pt x="4908" y="651"/>
                  </a:cubicBezTo>
                  <a:cubicBezTo>
                    <a:pt x="4892" y="615"/>
                    <a:pt x="4883" y="558"/>
                    <a:pt x="4883" y="480"/>
                  </a:cubicBezTo>
                  <a:cubicBezTo>
                    <a:pt x="4883" y="409"/>
                    <a:pt x="4891" y="356"/>
                    <a:pt x="4906" y="321"/>
                  </a:cubicBezTo>
                  <a:cubicBezTo>
                    <a:pt x="4923" y="284"/>
                    <a:pt x="4949" y="266"/>
                    <a:pt x="4987" y="266"/>
                  </a:cubicBezTo>
                  <a:cubicBezTo>
                    <a:pt x="5005" y="266"/>
                    <a:pt x="5019" y="270"/>
                    <a:pt x="5030" y="278"/>
                  </a:cubicBezTo>
                  <a:cubicBezTo>
                    <a:pt x="5041" y="286"/>
                    <a:pt x="5052" y="300"/>
                    <a:pt x="5063" y="321"/>
                  </a:cubicBezTo>
                  <a:lnTo>
                    <a:pt x="5063" y="0"/>
                  </a:lnTo>
                  <a:lnTo>
                    <a:pt x="5142" y="0"/>
                  </a:lnTo>
                  <a:close/>
                  <a:moveTo>
                    <a:pt x="5016" y="337"/>
                  </a:moveTo>
                  <a:cubicBezTo>
                    <a:pt x="4997" y="337"/>
                    <a:pt x="4984" y="348"/>
                    <a:pt x="4976" y="370"/>
                  </a:cubicBezTo>
                  <a:cubicBezTo>
                    <a:pt x="4968" y="392"/>
                    <a:pt x="4964" y="430"/>
                    <a:pt x="4964" y="483"/>
                  </a:cubicBezTo>
                  <a:cubicBezTo>
                    <a:pt x="4964" y="538"/>
                    <a:pt x="4968" y="577"/>
                    <a:pt x="4975" y="600"/>
                  </a:cubicBezTo>
                  <a:cubicBezTo>
                    <a:pt x="4982" y="622"/>
                    <a:pt x="4996" y="633"/>
                    <a:pt x="5016" y="633"/>
                  </a:cubicBezTo>
                  <a:cubicBezTo>
                    <a:pt x="5033" y="633"/>
                    <a:pt x="5046" y="622"/>
                    <a:pt x="5054" y="599"/>
                  </a:cubicBezTo>
                  <a:cubicBezTo>
                    <a:pt x="5061" y="576"/>
                    <a:pt x="5065" y="538"/>
                    <a:pt x="5065" y="485"/>
                  </a:cubicBezTo>
                  <a:cubicBezTo>
                    <a:pt x="5065" y="432"/>
                    <a:pt x="5061" y="394"/>
                    <a:pt x="5054" y="372"/>
                  </a:cubicBezTo>
                  <a:cubicBezTo>
                    <a:pt x="5046" y="349"/>
                    <a:pt x="5034" y="338"/>
                    <a:pt x="5016" y="337"/>
                  </a:cubicBezTo>
                  <a:close/>
                  <a:moveTo>
                    <a:pt x="5384" y="281"/>
                  </a:moveTo>
                  <a:lnTo>
                    <a:pt x="5384" y="354"/>
                  </a:lnTo>
                  <a:cubicBezTo>
                    <a:pt x="5365" y="340"/>
                    <a:pt x="5345" y="333"/>
                    <a:pt x="5324" y="333"/>
                  </a:cubicBezTo>
                  <a:cubicBezTo>
                    <a:pt x="5309" y="333"/>
                    <a:pt x="5297" y="338"/>
                    <a:pt x="5288" y="347"/>
                  </a:cubicBezTo>
                  <a:cubicBezTo>
                    <a:pt x="5278" y="356"/>
                    <a:pt x="5273" y="368"/>
                    <a:pt x="5273" y="381"/>
                  </a:cubicBezTo>
                  <a:cubicBezTo>
                    <a:pt x="5273" y="392"/>
                    <a:pt x="5277" y="403"/>
                    <a:pt x="5286" y="414"/>
                  </a:cubicBezTo>
                  <a:cubicBezTo>
                    <a:pt x="5293" y="424"/>
                    <a:pt x="5308" y="438"/>
                    <a:pt x="5329" y="453"/>
                  </a:cubicBezTo>
                  <a:cubicBezTo>
                    <a:pt x="5358" y="476"/>
                    <a:pt x="5378" y="496"/>
                    <a:pt x="5388" y="513"/>
                  </a:cubicBezTo>
                  <a:cubicBezTo>
                    <a:pt x="5399" y="531"/>
                    <a:pt x="5404" y="552"/>
                    <a:pt x="5404" y="579"/>
                  </a:cubicBezTo>
                  <a:cubicBezTo>
                    <a:pt x="5404" y="613"/>
                    <a:pt x="5394" y="642"/>
                    <a:pt x="5376" y="665"/>
                  </a:cubicBezTo>
                  <a:cubicBezTo>
                    <a:pt x="5354" y="692"/>
                    <a:pt x="5322" y="705"/>
                    <a:pt x="5282" y="705"/>
                  </a:cubicBezTo>
                  <a:cubicBezTo>
                    <a:pt x="5269" y="705"/>
                    <a:pt x="5257" y="703"/>
                    <a:pt x="5248" y="701"/>
                  </a:cubicBezTo>
                  <a:cubicBezTo>
                    <a:pt x="5239" y="698"/>
                    <a:pt x="5227" y="693"/>
                    <a:pt x="5212" y="685"/>
                  </a:cubicBezTo>
                  <a:lnTo>
                    <a:pt x="5212" y="609"/>
                  </a:lnTo>
                  <a:cubicBezTo>
                    <a:pt x="5236" y="625"/>
                    <a:pt x="5257" y="633"/>
                    <a:pt x="5278" y="633"/>
                  </a:cubicBezTo>
                  <a:cubicBezTo>
                    <a:pt x="5294" y="633"/>
                    <a:pt x="5308" y="629"/>
                    <a:pt x="5317" y="619"/>
                  </a:cubicBezTo>
                  <a:cubicBezTo>
                    <a:pt x="5327" y="610"/>
                    <a:pt x="5332" y="597"/>
                    <a:pt x="5332" y="580"/>
                  </a:cubicBezTo>
                  <a:cubicBezTo>
                    <a:pt x="5332" y="567"/>
                    <a:pt x="5328" y="555"/>
                    <a:pt x="5322" y="546"/>
                  </a:cubicBezTo>
                  <a:cubicBezTo>
                    <a:pt x="5315" y="536"/>
                    <a:pt x="5303" y="524"/>
                    <a:pt x="5283" y="509"/>
                  </a:cubicBezTo>
                  <a:cubicBezTo>
                    <a:pt x="5250" y="484"/>
                    <a:pt x="5228" y="462"/>
                    <a:pt x="5216" y="444"/>
                  </a:cubicBezTo>
                  <a:cubicBezTo>
                    <a:pt x="5204" y="426"/>
                    <a:pt x="5198" y="404"/>
                    <a:pt x="5198" y="379"/>
                  </a:cubicBezTo>
                  <a:cubicBezTo>
                    <a:pt x="5198" y="344"/>
                    <a:pt x="5209" y="316"/>
                    <a:pt x="5230" y="294"/>
                  </a:cubicBezTo>
                  <a:cubicBezTo>
                    <a:pt x="5251" y="273"/>
                    <a:pt x="5279" y="262"/>
                    <a:pt x="5313" y="262"/>
                  </a:cubicBezTo>
                  <a:cubicBezTo>
                    <a:pt x="5338" y="262"/>
                    <a:pt x="5362" y="268"/>
                    <a:pt x="5384" y="281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198" name="Freeform 158"/>
            <p:cNvSpPr>
              <a:spLocks noEditPoints="1"/>
            </p:cNvSpPr>
            <p:nvPr/>
          </p:nvSpPr>
          <p:spPr bwMode="auto">
            <a:xfrm>
              <a:off x="6677026" y="3916363"/>
              <a:ext cx="1862138" cy="188913"/>
            </a:xfrm>
            <a:custGeom>
              <a:avLst/>
              <a:gdLst>
                <a:gd name="T0" fmla="*/ 0 w 8616"/>
                <a:gd name="T1" fmla="*/ 698 h 872"/>
                <a:gd name="T2" fmla="*/ 622 w 8616"/>
                <a:gd name="T3" fmla="*/ 73 h 872"/>
                <a:gd name="T4" fmla="*/ 622 w 8616"/>
                <a:gd name="T5" fmla="*/ 688 h 872"/>
                <a:gd name="T6" fmla="*/ 1080 w 8616"/>
                <a:gd name="T7" fmla="*/ 684 h 872"/>
                <a:gd name="T8" fmla="*/ 1117 w 8616"/>
                <a:gd name="T9" fmla="*/ 121 h 872"/>
                <a:gd name="T10" fmla="*/ 1069 w 8616"/>
                <a:gd name="T11" fmla="*/ 409 h 872"/>
                <a:gd name="T12" fmla="*/ 974 w 8616"/>
                <a:gd name="T13" fmla="*/ 537 h 872"/>
                <a:gd name="T14" fmla="*/ 1401 w 8616"/>
                <a:gd name="T15" fmla="*/ 527 h 872"/>
                <a:gd name="T16" fmla="*/ 1227 w 8616"/>
                <a:gd name="T17" fmla="*/ 554 h 872"/>
                <a:gd name="T18" fmla="*/ 1565 w 8616"/>
                <a:gd name="T19" fmla="*/ 650 h 872"/>
                <a:gd name="T20" fmla="*/ 1800 w 8616"/>
                <a:gd name="T21" fmla="*/ 272 h 872"/>
                <a:gd name="T22" fmla="*/ 1711 w 8616"/>
                <a:gd name="T23" fmla="*/ 371 h 872"/>
                <a:gd name="T24" fmla="*/ 2110 w 8616"/>
                <a:gd name="T25" fmla="*/ 272 h 872"/>
                <a:gd name="T26" fmla="*/ 2067 w 8616"/>
                <a:gd name="T27" fmla="*/ 198 h 872"/>
                <a:gd name="T28" fmla="*/ 2317 w 8616"/>
                <a:gd name="T29" fmla="*/ 272 h 872"/>
                <a:gd name="T30" fmla="*/ 2196 w 8616"/>
                <a:gd name="T31" fmla="*/ 272 h 872"/>
                <a:gd name="T32" fmla="*/ 2387 w 8616"/>
                <a:gd name="T33" fmla="*/ 872 h 872"/>
                <a:gd name="T34" fmla="*/ 3010 w 8616"/>
                <a:gd name="T35" fmla="*/ 272 h 872"/>
                <a:gd name="T36" fmla="*/ 3263 w 8616"/>
                <a:gd name="T37" fmla="*/ 698 h 872"/>
                <a:gd name="T38" fmla="*/ 3010 w 8616"/>
                <a:gd name="T39" fmla="*/ 698 h 872"/>
                <a:gd name="T40" fmla="*/ 3448 w 8616"/>
                <a:gd name="T41" fmla="*/ 453 h 872"/>
                <a:gd name="T42" fmla="*/ 3397 w 8616"/>
                <a:gd name="T43" fmla="*/ 633 h 872"/>
                <a:gd name="T44" fmla="*/ 3433 w 8616"/>
                <a:gd name="T45" fmla="*/ 261 h 872"/>
                <a:gd name="T46" fmla="*/ 3666 w 8616"/>
                <a:gd name="T47" fmla="*/ 698 h 872"/>
                <a:gd name="T48" fmla="*/ 3997 w 8616"/>
                <a:gd name="T49" fmla="*/ 698 h 872"/>
                <a:gd name="T50" fmla="*/ 3793 w 8616"/>
                <a:gd name="T51" fmla="*/ 280 h 872"/>
                <a:gd name="T52" fmla="*/ 3819 w 8616"/>
                <a:gd name="T53" fmla="*/ 483 h 872"/>
                <a:gd name="T54" fmla="*/ 4153 w 8616"/>
                <a:gd name="T55" fmla="*/ 0 h 872"/>
                <a:gd name="T56" fmla="*/ 4229 w 8616"/>
                <a:gd name="T57" fmla="*/ 0 h 872"/>
                <a:gd name="T58" fmla="*/ 4368 w 8616"/>
                <a:gd name="T59" fmla="*/ 480 h 872"/>
                <a:gd name="T60" fmla="*/ 4500 w 8616"/>
                <a:gd name="T61" fmla="*/ 337 h 872"/>
                <a:gd name="T62" fmla="*/ 4500 w 8616"/>
                <a:gd name="T63" fmla="*/ 337 h 872"/>
                <a:gd name="T64" fmla="*/ 4713 w 8616"/>
                <a:gd name="T65" fmla="*/ 698 h 872"/>
                <a:gd name="T66" fmla="*/ 4956 w 8616"/>
                <a:gd name="T67" fmla="*/ 698 h 872"/>
                <a:gd name="T68" fmla="*/ 4876 w 8616"/>
                <a:gd name="T69" fmla="*/ 182 h 872"/>
                <a:gd name="T70" fmla="*/ 5049 w 8616"/>
                <a:gd name="T71" fmla="*/ 651 h 872"/>
                <a:gd name="T72" fmla="*/ 5153 w 8616"/>
                <a:gd name="T73" fmla="*/ 631 h 872"/>
                <a:gd name="T74" fmla="*/ 5463 w 8616"/>
                <a:gd name="T75" fmla="*/ 278 h 872"/>
                <a:gd name="T76" fmla="*/ 5513 w 8616"/>
                <a:gd name="T77" fmla="*/ 362 h 872"/>
                <a:gd name="T78" fmla="*/ 6087 w 8616"/>
                <a:gd name="T79" fmla="*/ 150 h 872"/>
                <a:gd name="T80" fmla="*/ 6018 w 8616"/>
                <a:gd name="T81" fmla="*/ 706 h 872"/>
                <a:gd name="T82" fmla="*/ 6260 w 8616"/>
                <a:gd name="T83" fmla="*/ 704 h 872"/>
                <a:gd name="T84" fmla="*/ 6222 w 8616"/>
                <a:gd name="T85" fmla="*/ 598 h 872"/>
                <a:gd name="T86" fmla="*/ 6534 w 8616"/>
                <a:gd name="T87" fmla="*/ 321 h 872"/>
                <a:gd name="T88" fmla="*/ 6628 w 8616"/>
                <a:gd name="T89" fmla="*/ 413 h 872"/>
                <a:gd name="T90" fmla="*/ 6793 w 8616"/>
                <a:gd name="T91" fmla="*/ 153 h 872"/>
                <a:gd name="T92" fmla="*/ 6793 w 8616"/>
                <a:gd name="T93" fmla="*/ 333 h 872"/>
                <a:gd name="T94" fmla="*/ 7129 w 8616"/>
                <a:gd name="T95" fmla="*/ 262 h 872"/>
                <a:gd name="T96" fmla="*/ 6958 w 8616"/>
                <a:gd name="T97" fmla="*/ 272 h 872"/>
                <a:gd name="T98" fmla="*/ 7158 w 8616"/>
                <a:gd name="T99" fmla="*/ 480 h 872"/>
                <a:gd name="T100" fmla="*/ 7290 w 8616"/>
                <a:gd name="T101" fmla="*/ 337 h 872"/>
                <a:gd name="T102" fmla="*/ 7290 w 8616"/>
                <a:gd name="T103" fmla="*/ 337 h 872"/>
                <a:gd name="T104" fmla="*/ 7667 w 8616"/>
                <a:gd name="T105" fmla="*/ 687 h 872"/>
                <a:gd name="T106" fmla="*/ 7810 w 8616"/>
                <a:gd name="T107" fmla="*/ 272 h 872"/>
                <a:gd name="T108" fmla="*/ 7687 w 8616"/>
                <a:gd name="T109" fmla="*/ 272 h 872"/>
                <a:gd name="T110" fmla="*/ 7880 w 8616"/>
                <a:gd name="T111" fmla="*/ 484 h 872"/>
                <a:gd name="T112" fmla="*/ 8055 w 8616"/>
                <a:gd name="T113" fmla="*/ 598 h 872"/>
                <a:gd name="T114" fmla="*/ 8379 w 8616"/>
                <a:gd name="T115" fmla="*/ 344 h 872"/>
                <a:gd name="T116" fmla="*/ 8596 w 8616"/>
                <a:gd name="T117" fmla="*/ 281 h 872"/>
                <a:gd name="T118" fmla="*/ 8616 w 8616"/>
                <a:gd name="T119" fmla="*/ 578 h 872"/>
                <a:gd name="T120" fmla="*/ 8543 w 8616"/>
                <a:gd name="T121" fmla="*/ 580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616" h="872">
                  <a:moveTo>
                    <a:pt x="138" y="62"/>
                  </a:moveTo>
                  <a:lnTo>
                    <a:pt x="205" y="62"/>
                  </a:lnTo>
                  <a:lnTo>
                    <a:pt x="341" y="698"/>
                  </a:lnTo>
                  <a:lnTo>
                    <a:pt x="256" y="698"/>
                  </a:lnTo>
                  <a:lnTo>
                    <a:pt x="233" y="574"/>
                  </a:lnTo>
                  <a:lnTo>
                    <a:pt x="107" y="574"/>
                  </a:lnTo>
                  <a:lnTo>
                    <a:pt x="82" y="698"/>
                  </a:lnTo>
                  <a:lnTo>
                    <a:pt x="0" y="698"/>
                  </a:lnTo>
                  <a:lnTo>
                    <a:pt x="138" y="62"/>
                  </a:lnTo>
                  <a:close/>
                  <a:moveTo>
                    <a:pt x="220" y="508"/>
                  </a:moveTo>
                  <a:lnTo>
                    <a:pt x="201" y="407"/>
                  </a:lnTo>
                  <a:cubicBezTo>
                    <a:pt x="187" y="325"/>
                    <a:pt x="176" y="252"/>
                    <a:pt x="170" y="186"/>
                  </a:cubicBezTo>
                  <a:cubicBezTo>
                    <a:pt x="163" y="264"/>
                    <a:pt x="151" y="344"/>
                    <a:pt x="134" y="427"/>
                  </a:cubicBezTo>
                  <a:lnTo>
                    <a:pt x="119" y="508"/>
                  </a:lnTo>
                  <a:lnTo>
                    <a:pt x="220" y="508"/>
                  </a:lnTo>
                  <a:close/>
                  <a:moveTo>
                    <a:pt x="622" y="73"/>
                  </a:moveTo>
                  <a:lnTo>
                    <a:pt x="622" y="150"/>
                  </a:lnTo>
                  <a:cubicBezTo>
                    <a:pt x="600" y="140"/>
                    <a:pt x="581" y="135"/>
                    <a:pt x="567" y="135"/>
                  </a:cubicBezTo>
                  <a:cubicBezTo>
                    <a:pt x="547" y="135"/>
                    <a:pt x="528" y="141"/>
                    <a:pt x="512" y="153"/>
                  </a:cubicBezTo>
                  <a:cubicBezTo>
                    <a:pt x="496" y="165"/>
                    <a:pt x="483" y="182"/>
                    <a:pt x="474" y="203"/>
                  </a:cubicBezTo>
                  <a:cubicBezTo>
                    <a:pt x="458" y="242"/>
                    <a:pt x="450" y="303"/>
                    <a:pt x="450" y="388"/>
                  </a:cubicBezTo>
                  <a:cubicBezTo>
                    <a:pt x="450" y="545"/>
                    <a:pt x="490" y="623"/>
                    <a:pt x="571" y="623"/>
                  </a:cubicBezTo>
                  <a:cubicBezTo>
                    <a:pt x="587" y="623"/>
                    <a:pt x="604" y="619"/>
                    <a:pt x="622" y="610"/>
                  </a:cubicBezTo>
                  <a:lnTo>
                    <a:pt x="622" y="688"/>
                  </a:lnTo>
                  <a:cubicBezTo>
                    <a:pt x="601" y="700"/>
                    <a:pt x="578" y="706"/>
                    <a:pt x="552" y="706"/>
                  </a:cubicBezTo>
                  <a:cubicBezTo>
                    <a:pt x="424" y="706"/>
                    <a:pt x="360" y="601"/>
                    <a:pt x="360" y="391"/>
                  </a:cubicBezTo>
                  <a:cubicBezTo>
                    <a:pt x="360" y="285"/>
                    <a:pt x="372" y="206"/>
                    <a:pt x="398" y="154"/>
                  </a:cubicBezTo>
                  <a:cubicBezTo>
                    <a:pt x="430" y="88"/>
                    <a:pt x="481" y="55"/>
                    <a:pt x="551" y="55"/>
                  </a:cubicBezTo>
                  <a:cubicBezTo>
                    <a:pt x="575" y="55"/>
                    <a:pt x="598" y="61"/>
                    <a:pt x="622" y="73"/>
                  </a:cubicBezTo>
                  <a:close/>
                  <a:moveTo>
                    <a:pt x="1177" y="708"/>
                  </a:moveTo>
                  <a:lnTo>
                    <a:pt x="1123" y="746"/>
                  </a:lnTo>
                  <a:lnTo>
                    <a:pt x="1080" y="684"/>
                  </a:lnTo>
                  <a:cubicBezTo>
                    <a:pt x="1054" y="699"/>
                    <a:pt x="1026" y="706"/>
                    <a:pt x="997" y="706"/>
                  </a:cubicBezTo>
                  <a:cubicBezTo>
                    <a:pt x="955" y="706"/>
                    <a:pt x="921" y="694"/>
                    <a:pt x="894" y="668"/>
                  </a:cubicBezTo>
                  <a:cubicBezTo>
                    <a:pt x="870" y="645"/>
                    <a:pt x="853" y="609"/>
                    <a:pt x="843" y="560"/>
                  </a:cubicBezTo>
                  <a:cubicBezTo>
                    <a:pt x="833" y="511"/>
                    <a:pt x="828" y="444"/>
                    <a:pt x="828" y="358"/>
                  </a:cubicBezTo>
                  <a:cubicBezTo>
                    <a:pt x="828" y="300"/>
                    <a:pt x="831" y="255"/>
                    <a:pt x="836" y="221"/>
                  </a:cubicBezTo>
                  <a:cubicBezTo>
                    <a:pt x="841" y="188"/>
                    <a:pt x="850" y="157"/>
                    <a:pt x="862" y="130"/>
                  </a:cubicBezTo>
                  <a:cubicBezTo>
                    <a:pt x="887" y="80"/>
                    <a:pt x="929" y="55"/>
                    <a:pt x="991" y="55"/>
                  </a:cubicBezTo>
                  <a:cubicBezTo>
                    <a:pt x="1051" y="55"/>
                    <a:pt x="1092" y="77"/>
                    <a:pt x="1117" y="121"/>
                  </a:cubicBezTo>
                  <a:cubicBezTo>
                    <a:pt x="1132" y="149"/>
                    <a:pt x="1143" y="184"/>
                    <a:pt x="1149" y="226"/>
                  </a:cubicBezTo>
                  <a:cubicBezTo>
                    <a:pt x="1156" y="268"/>
                    <a:pt x="1159" y="324"/>
                    <a:pt x="1159" y="395"/>
                  </a:cubicBezTo>
                  <a:cubicBezTo>
                    <a:pt x="1159" y="454"/>
                    <a:pt x="1156" y="503"/>
                    <a:pt x="1150" y="541"/>
                  </a:cubicBezTo>
                  <a:cubicBezTo>
                    <a:pt x="1145" y="579"/>
                    <a:pt x="1135" y="609"/>
                    <a:pt x="1123" y="633"/>
                  </a:cubicBezTo>
                  <a:lnTo>
                    <a:pt x="1177" y="708"/>
                  </a:lnTo>
                  <a:close/>
                  <a:moveTo>
                    <a:pt x="1025" y="496"/>
                  </a:moveTo>
                  <a:lnTo>
                    <a:pt x="1061" y="547"/>
                  </a:lnTo>
                  <a:cubicBezTo>
                    <a:pt x="1067" y="507"/>
                    <a:pt x="1069" y="461"/>
                    <a:pt x="1069" y="409"/>
                  </a:cubicBezTo>
                  <a:cubicBezTo>
                    <a:pt x="1069" y="299"/>
                    <a:pt x="1064" y="225"/>
                    <a:pt x="1054" y="188"/>
                  </a:cubicBezTo>
                  <a:cubicBezTo>
                    <a:pt x="1044" y="151"/>
                    <a:pt x="1023" y="133"/>
                    <a:pt x="992" y="133"/>
                  </a:cubicBezTo>
                  <a:cubicBezTo>
                    <a:pt x="964" y="133"/>
                    <a:pt x="945" y="149"/>
                    <a:pt x="933" y="180"/>
                  </a:cubicBezTo>
                  <a:cubicBezTo>
                    <a:pt x="923" y="207"/>
                    <a:pt x="918" y="267"/>
                    <a:pt x="918" y="361"/>
                  </a:cubicBezTo>
                  <a:cubicBezTo>
                    <a:pt x="918" y="443"/>
                    <a:pt x="921" y="504"/>
                    <a:pt x="927" y="544"/>
                  </a:cubicBezTo>
                  <a:cubicBezTo>
                    <a:pt x="935" y="599"/>
                    <a:pt x="958" y="626"/>
                    <a:pt x="995" y="626"/>
                  </a:cubicBezTo>
                  <a:cubicBezTo>
                    <a:pt x="1006" y="626"/>
                    <a:pt x="1018" y="622"/>
                    <a:pt x="1029" y="615"/>
                  </a:cubicBezTo>
                  <a:lnTo>
                    <a:pt x="974" y="537"/>
                  </a:lnTo>
                  <a:lnTo>
                    <a:pt x="1025" y="496"/>
                  </a:lnTo>
                  <a:close/>
                  <a:moveTo>
                    <a:pt x="1227" y="272"/>
                  </a:moveTo>
                  <a:lnTo>
                    <a:pt x="1306" y="272"/>
                  </a:lnTo>
                  <a:lnTo>
                    <a:pt x="1306" y="527"/>
                  </a:lnTo>
                  <a:cubicBezTo>
                    <a:pt x="1307" y="564"/>
                    <a:pt x="1308" y="588"/>
                    <a:pt x="1311" y="598"/>
                  </a:cubicBezTo>
                  <a:cubicBezTo>
                    <a:pt x="1315" y="619"/>
                    <a:pt x="1330" y="629"/>
                    <a:pt x="1354" y="629"/>
                  </a:cubicBezTo>
                  <a:cubicBezTo>
                    <a:pt x="1381" y="629"/>
                    <a:pt x="1396" y="617"/>
                    <a:pt x="1399" y="592"/>
                  </a:cubicBezTo>
                  <a:cubicBezTo>
                    <a:pt x="1401" y="584"/>
                    <a:pt x="1401" y="562"/>
                    <a:pt x="1401" y="527"/>
                  </a:cubicBezTo>
                  <a:lnTo>
                    <a:pt x="1401" y="272"/>
                  </a:lnTo>
                  <a:lnTo>
                    <a:pt x="1480" y="272"/>
                  </a:lnTo>
                  <a:lnTo>
                    <a:pt x="1480" y="527"/>
                  </a:lnTo>
                  <a:cubicBezTo>
                    <a:pt x="1480" y="564"/>
                    <a:pt x="1479" y="591"/>
                    <a:pt x="1478" y="606"/>
                  </a:cubicBezTo>
                  <a:cubicBezTo>
                    <a:pt x="1476" y="621"/>
                    <a:pt x="1472" y="634"/>
                    <a:pt x="1467" y="645"/>
                  </a:cubicBezTo>
                  <a:cubicBezTo>
                    <a:pt x="1448" y="685"/>
                    <a:pt x="1410" y="704"/>
                    <a:pt x="1353" y="704"/>
                  </a:cubicBezTo>
                  <a:cubicBezTo>
                    <a:pt x="1308" y="704"/>
                    <a:pt x="1275" y="693"/>
                    <a:pt x="1256" y="670"/>
                  </a:cubicBezTo>
                  <a:cubicBezTo>
                    <a:pt x="1237" y="646"/>
                    <a:pt x="1227" y="608"/>
                    <a:pt x="1227" y="554"/>
                  </a:cubicBezTo>
                  <a:lnTo>
                    <a:pt x="1227" y="272"/>
                  </a:lnTo>
                  <a:close/>
                  <a:moveTo>
                    <a:pt x="1800" y="272"/>
                  </a:moveTo>
                  <a:lnTo>
                    <a:pt x="1800" y="698"/>
                  </a:lnTo>
                  <a:lnTo>
                    <a:pt x="1721" y="698"/>
                  </a:lnTo>
                  <a:lnTo>
                    <a:pt x="1721" y="643"/>
                  </a:lnTo>
                  <a:cubicBezTo>
                    <a:pt x="1709" y="666"/>
                    <a:pt x="1698" y="682"/>
                    <a:pt x="1687" y="691"/>
                  </a:cubicBezTo>
                  <a:cubicBezTo>
                    <a:pt x="1676" y="700"/>
                    <a:pt x="1661" y="704"/>
                    <a:pt x="1643" y="704"/>
                  </a:cubicBezTo>
                  <a:cubicBezTo>
                    <a:pt x="1607" y="704"/>
                    <a:pt x="1581" y="686"/>
                    <a:pt x="1565" y="650"/>
                  </a:cubicBezTo>
                  <a:cubicBezTo>
                    <a:pt x="1549" y="614"/>
                    <a:pt x="1541" y="557"/>
                    <a:pt x="1541" y="480"/>
                  </a:cubicBezTo>
                  <a:cubicBezTo>
                    <a:pt x="1541" y="408"/>
                    <a:pt x="1548" y="355"/>
                    <a:pt x="1564" y="320"/>
                  </a:cubicBezTo>
                  <a:cubicBezTo>
                    <a:pt x="1571" y="303"/>
                    <a:pt x="1582" y="290"/>
                    <a:pt x="1596" y="280"/>
                  </a:cubicBezTo>
                  <a:cubicBezTo>
                    <a:pt x="1610" y="270"/>
                    <a:pt x="1626" y="265"/>
                    <a:pt x="1643" y="265"/>
                  </a:cubicBezTo>
                  <a:cubicBezTo>
                    <a:pt x="1660" y="265"/>
                    <a:pt x="1675" y="270"/>
                    <a:pt x="1687" y="278"/>
                  </a:cubicBezTo>
                  <a:cubicBezTo>
                    <a:pt x="1699" y="287"/>
                    <a:pt x="1710" y="300"/>
                    <a:pt x="1721" y="320"/>
                  </a:cubicBezTo>
                  <a:lnTo>
                    <a:pt x="1721" y="272"/>
                  </a:lnTo>
                  <a:lnTo>
                    <a:pt x="1800" y="272"/>
                  </a:lnTo>
                  <a:close/>
                  <a:moveTo>
                    <a:pt x="1673" y="337"/>
                  </a:moveTo>
                  <a:cubicBezTo>
                    <a:pt x="1654" y="337"/>
                    <a:pt x="1641" y="348"/>
                    <a:pt x="1633" y="370"/>
                  </a:cubicBezTo>
                  <a:cubicBezTo>
                    <a:pt x="1625" y="392"/>
                    <a:pt x="1621" y="429"/>
                    <a:pt x="1621" y="483"/>
                  </a:cubicBezTo>
                  <a:cubicBezTo>
                    <a:pt x="1621" y="537"/>
                    <a:pt x="1625" y="576"/>
                    <a:pt x="1632" y="599"/>
                  </a:cubicBezTo>
                  <a:cubicBezTo>
                    <a:pt x="1639" y="622"/>
                    <a:pt x="1653" y="633"/>
                    <a:pt x="1673" y="633"/>
                  </a:cubicBezTo>
                  <a:cubicBezTo>
                    <a:pt x="1691" y="633"/>
                    <a:pt x="1703" y="621"/>
                    <a:pt x="1711" y="599"/>
                  </a:cubicBezTo>
                  <a:cubicBezTo>
                    <a:pt x="1719" y="576"/>
                    <a:pt x="1722" y="538"/>
                    <a:pt x="1722" y="484"/>
                  </a:cubicBezTo>
                  <a:cubicBezTo>
                    <a:pt x="1722" y="432"/>
                    <a:pt x="1719" y="394"/>
                    <a:pt x="1711" y="371"/>
                  </a:cubicBezTo>
                  <a:cubicBezTo>
                    <a:pt x="1704" y="349"/>
                    <a:pt x="1691" y="337"/>
                    <a:pt x="1673" y="337"/>
                  </a:cubicBezTo>
                  <a:close/>
                  <a:moveTo>
                    <a:pt x="1876" y="0"/>
                  </a:moveTo>
                  <a:lnTo>
                    <a:pt x="1955" y="0"/>
                  </a:lnTo>
                  <a:lnTo>
                    <a:pt x="1955" y="698"/>
                  </a:lnTo>
                  <a:lnTo>
                    <a:pt x="1876" y="698"/>
                  </a:lnTo>
                  <a:lnTo>
                    <a:pt x="1876" y="0"/>
                  </a:lnTo>
                  <a:close/>
                  <a:moveTo>
                    <a:pt x="2030" y="272"/>
                  </a:moveTo>
                  <a:lnTo>
                    <a:pt x="2110" y="272"/>
                  </a:lnTo>
                  <a:lnTo>
                    <a:pt x="2110" y="698"/>
                  </a:lnTo>
                  <a:lnTo>
                    <a:pt x="2030" y="698"/>
                  </a:lnTo>
                  <a:lnTo>
                    <a:pt x="2030" y="272"/>
                  </a:lnTo>
                  <a:close/>
                  <a:moveTo>
                    <a:pt x="2067" y="91"/>
                  </a:moveTo>
                  <a:cubicBezTo>
                    <a:pt x="2082" y="91"/>
                    <a:pt x="2094" y="96"/>
                    <a:pt x="2104" y="107"/>
                  </a:cubicBezTo>
                  <a:cubicBezTo>
                    <a:pt x="2115" y="117"/>
                    <a:pt x="2120" y="130"/>
                    <a:pt x="2120" y="144"/>
                  </a:cubicBezTo>
                  <a:cubicBezTo>
                    <a:pt x="2120" y="159"/>
                    <a:pt x="2115" y="172"/>
                    <a:pt x="2104" y="182"/>
                  </a:cubicBezTo>
                  <a:cubicBezTo>
                    <a:pt x="2094" y="192"/>
                    <a:pt x="2081" y="198"/>
                    <a:pt x="2067" y="198"/>
                  </a:cubicBezTo>
                  <a:cubicBezTo>
                    <a:pt x="2052" y="198"/>
                    <a:pt x="2039" y="192"/>
                    <a:pt x="2029" y="182"/>
                  </a:cubicBezTo>
                  <a:cubicBezTo>
                    <a:pt x="2019" y="172"/>
                    <a:pt x="2013" y="159"/>
                    <a:pt x="2013" y="144"/>
                  </a:cubicBezTo>
                  <a:cubicBezTo>
                    <a:pt x="2013" y="129"/>
                    <a:pt x="2019" y="117"/>
                    <a:pt x="2029" y="106"/>
                  </a:cubicBezTo>
                  <a:cubicBezTo>
                    <a:pt x="2040" y="96"/>
                    <a:pt x="2052" y="91"/>
                    <a:pt x="2067" y="91"/>
                  </a:cubicBezTo>
                  <a:close/>
                  <a:moveTo>
                    <a:pt x="2196" y="153"/>
                  </a:moveTo>
                  <a:lnTo>
                    <a:pt x="2275" y="153"/>
                  </a:lnTo>
                  <a:lnTo>
                    <a:pt x="2275" y="272"/>
                  </a:lnTo>
                  <a:lnTo>
                    <a:pt x="2317" y="272"/>
                  </a:lnTo>
                  <a:lnTo>
                    <a:pt x="2317" y="333"/>
                  </a:lnTo>
                  <a:lnTo>
                    <a:pt x="2275" y="333"/>
                  </a:lnTo>
                  <a:lnTo>
                    <a:pt x="2275" y="698"/>
                  </a:lnTo>
                  <a:lnTo>
                    <a:pt x="2196" y="698"/>
                  </a:lnTo>
                  <a:lnTo>
                    <a:pt x="2196" y="333"/>
                  </a:lnTo>
                  <a:lnTo>
                    <a:pt x="2152" y="333"/>
                  </a:lnTo>
                  <a:lnTo>
                    <a:pt x="2152" y="272"/>
                  </a:lnTo>
                  <a:lnTo>
                    <a:pt x="2196" y="272"/>
                  </a:lnTo>
                  <a:lnTo>
                    <a:pt x="2196" y="153"/>
                  </a:lnTo>
                  <a:close/>
                  <a:moveTo>
                    <a:pt x="2340" y="272"/>
                  </a:moveTo>
                  <a:lnTo>
                    <a:pt x="2428" y="272"/>
                  </a:lnTo>
                  <a:lnTo>
                    <a:pt x="2491" y="569"/>
                  </a:lnTo>
                  <a:lnTo>
                    <a:pt x="2564" y="272"/>
                  </a:lnTo>
                  <a:lnTo>
                    <a:pt x="2644" y="272"/>
                  </a:lnTo>
                  <a:lnTo>
                    <a:pt x="2470" y="872"/>
                  </a:lnTo>
                  <a:lnTo>
                    <a:pt x="2387" y="872"/>
                  </a:lnTo>
                  <a:lnTo>
                    <a:pt x="2452" y="663"/>
                  </a:lnTo>
                  <a:lnTo>
                    <a:pt x="2340" y="272"/>
                  </a:lnTo>
                  <a:close/>
                  <a:moveTo>
                    <a:pt x="2843" y="62"/>
                  </a:moveTo>
                  <a:lnTo>
                    <a:pt x="2928" y="62"/>
                  </a:lnTo>
                  <a:lnTo>
                    <a:pt x="2928" y="698"/>
                  </a:lnTo>
                  <a:lnTo>
                    <a:pt x="2843" y="698"/>
                  </a:lnTo>
                  <a:lnTo>
                    <a:pt x="2843" y="62"/>
                  </a:lnTo>
                  <a:close/>
                  <a:moveTo>
                    <a:pt x="3010" y="272"/>
                  </a:moveTo>
                  <a:lnTo>
                    <a:pt x="3089" y="272"/>
                  </a:lnTo>
                  <a:lnTo>
                    <a:pt x="3089" y="321"/>
                  </a:lnTo>
                  <a:cubicBezTo>
                    <a:pt x="3102" y="300"/>
                    <a:pt x="3115" y="286"/>
                    <a:pt x="3128" y="278"/>
                  </a:cubicBezTo>
                  <a:cubicBezTo>
                    <a:pt x="3141" y="269"/>
                    <a:pt x="3157" y="265"/>
                    <a:pt x="3177" y="265"/>
                  </a:cubicBezTo>
                  <a:cubicBezTo>
                    <a:pt x="3195" y="265"/>
                    <a:pt x="3210" y="270"/>
                    <a:pt x="3224" y="278"/>
                  </a:cubicBezTo>
                  <a:cubicBezTo>
                    <a:pt x="3237" y="287"/>
                    <a:pt x="3247" y="298"/>
                    <a:pt x="3253" y="313"/>
                  </a:cubicBezTo>
                  <a:cubicBezTo>
                    <a:pt x="3260" y="327"/>
                    <a:pt x="3263" y="355"/>
                    <a:pt x="3263" y="395"/>
                  </a:cubicBezTo>
                  <a:lnTo>
                    <a:pt x="3263" y="698"/>
                  </a:lnTo>
                  <a:lnTo>
                    <a:pt x="3184" y="698"/>
                  </a:lnTo>
                  <a:lnTo>
                    <a:pt x="3184" y="413"/>
                  </a:lnTo>
                  <a:cubicBezTo>
                    <a:pt x="3184" y="389"/>
                    <a:pt x="3182" y="372"/>
                    <a:pt x="3178" y="362"/>
                  </a:cubicBezTo>
                  <a:cubicBezTo>
                    <a:pt x="3171" y="343"/>
                    <a:pt x="3157" y="334"/>
                    <a:pt x="3138" y="334"/>
                  </a:cubicBezTo>
                  <a:cubicBezTo>
                    <a:pt x="3120" y="334"/>
                    <a:pt x="3108" y="340"/>
                    <a:pt x="3100" y="354"/>
                  </a:cubicBezTo>
                  <a:cubicBezTo>
                    <a:pt x="3093" y="367"/>
                    <a:pt x="3089" y="390"/>
                    <a:pt x="3089" y="422"/>
                  </a:cubicBezTo>
                  <a:lnTo>
                    <a:pt x="3089" y="698"/>
                  </a:lnTo>
                  <a:lnTo>
                    <a:pt x="3010" y="698"/>
                  </a:lnTo>
                  <a:lnTo>
                    <a:pt x="3010" y="272"/>
                  </a:lnTo>
                  <a:close/>
                  <a:moveTo>
                    <a:pt x="3504" y="281"/>
                  </a:moveTo>
                  <a:lnTo>
                    <a:pt x="3504" y="354"/>
                  </a:lnTo>
                  <a:cubicBezTo>
                    <a:pt x="3484" y="340"/>
                    <a:pt x="3464" y="333"/>
                    <a:pt x="3443" y="333"/>
                  </a:cubicBezTo>
                  <a:cubicBezTo>
                    <a:pt x="3429" y="333"/>
                    <a:pt x="3417" y="337"/>
                    <a:pt x="3408" y="347"/>
                  </a:cubicBezTo>
                  <a:cubicBezTo>
                    <a:pt x="3398" y="356"/>
                    <a:pt x="3393" y="367"/>
                    <a:pt x="3393" y="381"/>
                  </a:cubicBezTo>
                  <a:cubicBezTo>
                    <a:pt x="3393" y="392"/>
                    <a:pt x="3397" y="403"/>
                    <a:pt x="3405" y="413"/>
                  </a:cubicBezTo>
                  <a:cubicBezTo>
                    <a:pt x="3413" y="424"/>
                    <a:pt x="3428" y="437"/>
                    <a:pt x="3448" y="453"/>
                  </a:cubicBezTo>
                  <a:cubicBezTo>
                    <a:pt x="3478" y="475"/>
                    <a:pt x="3497" y="495"/>
                    <a:pt x="3508" y="513"/>
                  </a:cubicBezTo>
                  <a:cubicBezTo>
                    <a:pt x="3518" y="530"/>
                    <a:pt x="3524" y="552"/>
                    <a:pt x="3524" y="578"/>
                  </a:cubicBezTo>
                  <a:cubicBezTo>
                    <a:pt x="3524" y="612"/>
                    <a:pt x="3514" y="641"/>
                    <a:pt x="3495" y="664"/>
                  </a:cubicBezTo>
                  <a:cubicBezTo>
                    <a:pt x="3473" y="691"/>
                    <a:pt x="3442" y="704"/>
                    <a:pt x="3401" y="704"/>
                  </a:cubicBezTo>
                  <a:cubicBezTo>
                    <a:pt x="3388" y="704"/>
                    <a:pt x="3377" y="703"/>
                    <a:pt x="3368" y="700"/>
                  </a:cubicBezTo>
                  <a:cubicBezTo>
                    <a:pt x="3358" y="698"/>
                    <a:pt x="3346" y="692"/>
                    <a:pt x="3332" y="684"/>
                  </a:cubicBezTo>
                  <a:lnTo>
                    <a:pt x="3332" y="608"/>
                  </a:lnTo>
                  <a:cubicBezTo>
                    <a:pt x="3355" y="625"/>
                    <a:pt x="3377" y="633"/>
                    <a:pt x="3397" y="633"/>
                  </a:cubicBezTo>
                  <a:cubicBezTo>
                    <a:pt x="3414" y="633"/>
                    <a:pt x="3427" y="628"/>
                    <a:pt x="3437" y="619"/>
                  </a:cubicBezTo>
                  <a:cubicBezTo>
                    <a:pt x="3446" y="609"/>
                    <a:pt x="3451" y="596"/>
                    <a:pt x="3451" y="580"/>
                  </a:cubicBezTo>
                  <a:cubicBezTo>
                    <a:pt x="3451" y="566"/>
                    <a:pt x="3448" y="555"/>
                    <a:pt x="3442" y="545"/>
                  </a:cubicBezTo>
                  <a:cubicBezTo>
                    <a:pt x="3435" y="536"/>
                    <a:pt x="3422" y="524"/>
                    <a:pt x="3403" y="509"/>
                  </a:cubicBezTo>
                  <a:cubicBezTo>
                    <a:pt x="3370" y="483"/>
                    <a:pt x="3347" y="462"/>
                    <a:pt x="3335" y="444"/>
                  </a:cubicBezTo>
                  <a:cubicBezTo>
                    <a:pt x="3324" y="426"/>
                    <a:pt x="3318" y="404"/>
                    <a:pt x="3318" y="378"/>
                  </a:cubicBezTo>
                  <a:cubicBezTo>
                    <a:pt x="3318" y="343"/>
                    <a:pt x="3328" y="315"/>
                    <a:pt x="3350" y="294"/>
                  </a:cubicBezTo>
                  <a:cubicBezTo>
                    <a:pt x="3371" y="272"/>
                    <a:pt x="3399" y="261"/>
                    <a:pt x="3433" y="261"/>
                  </a:cubicBezTo>
                  <a:cubicBezTo>
                    <a:pt x="3458" y="261"/>
                    <a:pt x="3481" y="268"/>
                    <a:pt x="3504" y="281"/>
                  </a:cubicBezTo>
                  <a:close/>
                  <a:moveTo>
                    <a:pt x="3587" y="153"/>
                  </a:moveTo>
                  <a:lnTo>
                    <a:pt x="3666" y="153"/>
                  </a:lnTo>
                  <a:lnTo>
                    <a:pt x="3666" y="272"/>
                  </a:lnTo>
                  <a:lnTo>
                    <a:pt x="3708" y="272"/>
                  </a:lnTo>
                  <a:lnTo>
                    <a:pt x="3708" y="333"/>
                  </a:lnTo>
                  <a:lnTo>
                    <a:pt x="3666" y="333"/>
                  </a:lnTo>
                  <a:lnTo>
                    <a:pt x="3666" y="698"/>
                  </a:lnTo>
                  <a:lnTo>
                    <a:pt x="3587" y="698"/>
                  </a:lnTo>
                  <a:lnTo>
                    <a:pt x="3587" y="333"/>
                  </a:lnTo>
                  <a:lnTo>
                    <a:pt x="3543" y="333"/>
                  </a:lnTo>
                  <a:lnTo>
                    <a:pt x="3543" y="272"/>
                  </a:lnTo>
                  <a:lnTo>
                    <a:pt x="3587" y="272"/>
                  </a:lnTo>
                  <a:lnTo>
                    <a:pt x="3587" y="153"/>
                  </a:lnTo>
                  <a:close/>
                  <a:moveTo>
                    <a:pt x="3997" y="272"/>
                  </a:moveTo>
                  <a:lnTo>
                    <a:pt x="3997" y="698"/>
                  </a:lnTo>
                  <a:lnTo>
                    <a:pt x="3918" y="698"/>
                  </a:lnTo>
                  <a:lnTo>
                    <a:pt x="3918" y="643"/>
                  </a:lnTo>
                  <a:cubicBezTo>
                    <a:pt x="3907" y="666"/>
                    <a:pt x="3896" y="682"/>
                    <a:pt x="3885" y="691"/>
                  </a:cubicBezTo>
                  <a:cubicBezTo>
                    <a:pt x="3873" y="700"/>
                    <a:pt x="3858" y="704"/>
                    <a:pt x="3840" y="704"/>
                  </a:cubicBezTo>
                  <a:cubicBezTo>
                    <a:pt x="3805" y="704"/>
                    <a:pt x="3779" y="686"/>
                    <a:pt x="3762" y="650"/>
                  </a:cubicBezTo>
                  <a:cubicBezTo>
                    <a:pt x="3746" y="614"/>
                    <a:pt x="3738" y="557"/>
                    <a:pt x="3738" y="480"/>
                  </a:cubicBezTo>
                  <a:cubicBezTo>
                    <a:pt x="3738" y="408"/>
                    <a:pt x="3746" y="355"/>
                    <a:pt x="3761" y="320"/>
                  </a:cubicBezTo>
                  <a:cubicBezTo>
                    <a:pt x="3768" y="303"/>
                    <a:pt x="3779" y="290"/>
                    <a:pt x="3793" y="280"/>
                  </a:cubicBezTo>
                  <a:cubicBezTo>
                    <a:pt x="3807" y="270"/>
                    <a:pt x="3823" y="265"/>
                    <a:pt x="3840" y="265"/>
                  </a:cubicBezTo>
                  <a:cubicBezTo>
                    <a:pt x="3858" y="265"/>
                    <a:pt x="3872" y="270"/>
                    <a:pt x="3884" y="278"/>
                  </a:cubicBezTo>
                  <a:cubicBezTo>
                    <a:pt x="3896" y="287"/>
                    <a:pt x="3907" y="300"/>
                    <a:pt x="3918" y="320"/>
                  </a:cubicBezTo>
                  <a:lnTo>
                    <a:pt x="3918" y="272"/>
                  </a:lnTo>
                  <a:lnTo>
                    <a:pt x="3997" y="272"/>
                  </a:lnTo>
                  <a:close/>
                  <a:moveTo>
                    <a:pt x="3870" y="337"/>
                  </a:moveTo>
                  <a:cubicBezTo>
                    <a:pt x="3851" y="337"/>
                    <a:pt x="3838" y="348"/>
                    <a:pt x="3830" y="370"/>
                  </a:cubicBezTo>
                  <a:cubicBezTo>
                    <a:pt x="3823" y="392"/>
                    <a:pt x="3819" y="429"/>
                    <a:pt x="3819" y="483"/>
                  </a:cubicBezTo>
                  <a:cubicBezTo>
                    <a:pt x="3819" y="537"/>
                    <a:pt x="3822" y="576"/>
                    <a:pt x="3829" y="599"/>
                  </a:cubicBezTo>
                  <a:cubicBezTo>
                    <a:pt x="3837" y="622"/>
                    <a:pt x="3850" y="633"/>
                    <a:pt x="3870" y="633"/>
                  </a:cubicBezTo>
                  <a:cubicBezTo>
                    <a:pt x="3888" y="633"/>
                    <a:pt x="3900" y="621"/>
                    <a:pt x="3908" y="599"/>
                  </a:cubicBezTo>
                  <a:cubicBezTo>
                    <a:pt x="3916" y="576"/>
                    <a:pt x="3920" y="538"/>
                    <a:pt x="3920" y="484"/>
                  </a:cubicBezTo>
                  <a:cubicBezTo>
                    <a:pt x="3920" y="432"/>
                    <a:pt x="3916" y="394"/>
                    <a:pt x="3908" y="371"/>
                  </a:cubicBezTo>
                  <a:cubicBezTo>
                    <a:pt x="3901" y="349"/>
                    <a:pt x="3888" y="337"/>
                    <a:pt x="3870" y="337"/>
                  </a:cubicBezTo>
                  <a:close/>
                  <a:moveTo>
                    <a:pt x="4074" y="0"/>
                  </a:moveTo>
                  <a:lnTo>
                    <a:pt x="4153" y="0"/>
                  </a:lnTo>
                  <a:lnTo>
                    <a:pt x="4153" y="698"/>
                  </a:lnTo>
                  <a:lnTo>
                    <a:pt x="4074" y="698"/>
                  </a:lnTo>
                  <a:lnTo>
                    <a:pt x="4074" y="0"/>
                  </a:lnTo>
                  <a:close/>
                  <a:moveTo>
                    <a:pt x="4229" y="0"/>
                  </a:moveTo>
                  <a:lnTo>
                    <a:pt x="4308" y="0"/>
                  </a:lnTo>
                  <a:lnTo>
                    <a:pt x="4308" y="698"/>
                  </a:lnTo>
                  <a:lnTo>
                    <a:pt x="4229" y="698"/>
                  </a:lnTo>
                  <a:lnTo>
                    <a:pt x="4229" y="0"/>
                  </a:lnTo>
                  <a:close/>
                  <a:moveTo>
                    <a:pt x="4627" y="272"/>
                  </a:moveTo>
                  <a:lnTo>
                    <a:pt x="4627" y="698"/>
                  </a:lnTo>
                  <a:lnTo>
                    <a:pt x="4548" y="698"/>
                  </a:lnTo>
                  <a:lnTo>
                    <a:pt x="4548" y="643"/>
                  </a:lnTo>
                  <a:cubicBezTo>
                    <a:pt x="4537" y="666"/>
                    <a:pt x="4525" y="682"/>
                    <a:pt x="4514" y="691"/>
                  </a:cubicBezTo>
                  <a:cubicBezTo>
                    <a:pt x="4503" y="700"/>
                    <a:pt x="4488" y="704"/>
                    <a:pt x="4470" y="704"/>
                  </a:cubicBezTo>
                  <a:cubicBezTo>
                    <a:pt x="4434" y="704"/>
                    <a:pt x="4409" y="686"/>
                    <a:pt x="4392" y="650"/>
                  </a:cubicBezTo>
                  <a:cubicBezTo>
                    <a:pt x="4376" y="614"/>
                    <a:pt x="4368" y="557"/>
                    <a:pt x="4368" y="480"/>
                  </a:cubicBezTo>
                  <a:cubicBezTo>
                    <a:pt x="4368" y="408"/>
                    <a:pt x="4375" y="355"/>
                    <a:pt x="4391" y="320"/>
                  </a:cubicBezTo>
                  <a:cubicBezTo>
                    <a:pt x="4398" y="303"/>
                    <a:pt x="4409" y="290"/>
                    <a:pt x="4423" y="280"/>
                  </a:cubicBezTo>
                  <a:cubicBezTo>
                    <a:pt x="4437" y="270"/>
                    <a:pt x="4453" y="265"/>
                    <a:pt x="4470" y="265"/>
                  </a:cubicBezTo>
                  <a:cubicBezTo>
                    <a:pt x="4487" y="265"/>
                    <a:pt x="4502" y="270"/>
                    <a:pt x="4514" y="278"/>
                  </a:cubicBezTo>
                  <a:cubicBezTo>
                    <a:pt x="4526" y="287"/>
                    <a:pt x="4537" y="300"/>
                    <a:pt x="4548" y="320"/>
                  </a:cubicBezTo>
                  <a:lnTo>
                    <a:pt x="4548" y="272"/>
                  </a:lnTo>
                  <a:lnTo>
                    <a:pt x="4627" y="272"/>
                  </a:lnTo>
                  <a:close/>
                  <a:moveTo>
                    <a:pt x="4500" y="337"/>
                  </a:moveTo>
                  <a:cubicBezTo>
                    <a:pt x="4481" y="337"/>
                    <a:pt x="4468" y="348"/>
                    <a:pt x="4460" y="370"/>
                  </a:cubicBezTo>
                  <a:cubicBezTo>
                    <a:pt x="4452" y="392"/>
                    <a:pt x="4449" y="429"/>
                    <a:pt x="4449" y="483"/>
                  </a:cubicBezTo>
                  <a:cubicBezTo>
                    <a:pt x="4449" y="537"/>
                    <a:pt x="4452" y="576"/>
                    <a:pt x="4459" y="599"/>
                  </a:cubicBezTo>
                  <a:cubicBezTo>
                    <a:pt x="4466" y="622"/>
                    <a:pt x="4480" y="633"/>
                    <a:pt x="4500" y="633"/>
                  </a:cubicBezTo>
                  <a:cubicBezTo>
                    <a:pt x="4518" y="633"/>
                    <a:pt x="4530" y="621"/>
                    <a:pt x="4538" y="599"/>
                  </a:cubicBezTo>
                  <a:cubicBezTo>
                    <a:pt x="4546" y="576"/>
                    <a:pt x="4550" y="538"/>
                    <a:pt x="4550" y="484"/>
                  </a:cubicBezTo>
                  <a:cubicBezTo>
                    <a:pt x="4550" y="432"/>
                    <a:pt x="4546" y="394"/>
                    <a:pt x="4538" y="371"/>
                  </a:cubicBezTo>
                  <a:cubicBezTo>
                    <a:pt x="4531" y="349"/>
                    <a:pt x="4518" y="337"/>
                    <a:pt x="4500" y="337"/>
                  </a:cubicBezTo>
                  <a:close/>
                  <a:moveTo>
                    <a:pt x="4713" y="153"/>
                  </a:moveTo>
                  <a:lnTo>
                    <a:pt x="4792" y="153"/>
                  </a:lnTo>
                  <a:lnTo>
                    <a:pt x="4792" y="272"/>
                  </a:lnTo>
                  <a:lnTo>
                    <a:pt x="4834" y="272"/>
                  </a:lnTo>
                  <a:lnTo>
                    <a:pt x="4834" y="333"/>
                  </a:lnTo>
                  <a:lnTo>
                    <a:pt x="4792" y="333"/>
                  </a:lnTo>
                  <a:lnTo>
                    <a:pt x="4792" y="698"/>
                  </a:lnTo>
                  <a:lnTo>
                    <a:pt x="4713" y="698"/>
                  </a:lnTo>
                  <a:lnTo>
                    <a:pt x="4713" y="333"/>
                  </a:lnTo>
                  <a:lnTo>
                    <a:pt x="4669" y="333"/>
                  </a:lnTo>
                  <a:lnTo>
                    <a:pt x="4669" y="272"/>
                  </a:lnTo>
                  <a:lnTo>
                    <a:pt x="4713" y="272"/>
                  </a:lnTo>
                  <a:lnTo>
                    <a:pt x="4713" y="153"/>
                  </a:lnTo>
                  <a:close/>
                  <a:moveTo>
                    <a:pt x="4877" y="272"/>
                  </a:moveTo>
                  <a:lnTo>
                    <a:pt x="4956" y="272"/>
                  </a:lnTo>
                  <a:lnTo>
                    <a:pt x="4956" y="698"/>
                  </a:lnTo>
                  <a:lnTo>
                    <a:pt x="4877" y="698"/>
                  </a:lnTo>
                  <a:lnTo>
                    <a:pt x="4877" y="272"/>
                  </a:lnTo>
                  <a:close/>
                  <a:moveTo>
                    <a:pt x="4914" y="91"/>
                  </a:moveTo>
                  <a:cubicBezTo>
                    <a:pt x="4928" y="91"/>
                    <a:pt x="4941" y="96"/>
                    <a:pt x="4951" y="107"/>
                  </a:cubicBezTo>
                  <a:cubicBezTo>
                    <a:pt x="4961" y="117"/>
                    <a:pt x="4967" y="130"/>
                    <a:pt x="4967" y="144"/>
                  </a:cubicBezTo>
                  <a:cubicBezTo>
                    <a:pt x="4967" y="159"/>
                    <a:pt x="4961" y="172"/>
                    <a:pt x="4951" y="182"/>
                  </a:cubicBezTo>
                  <a:cubicBezTo>
                    <a:pt x="4941" y="192"/>
                    <a:pt x="4928" y="198"/>
                    <a:pt x="4914" y="198"/>
                  </a:cubicBezTo>
                  <a:cubicBezTo>
                    <a:pt x="4899" y="198"/>
                    <a:pt x="4886" y="192"/>
                    <a:pt x="4876" y="182"/>
                  </a:cubicBezTo>
                  <a:cubicBezTo>
                    <a:pt x="4865" y="172"/>
                    <a:pt x="4860" y="159"/>
                    <a:pt x="4860" y="144"/>
                  </a:cubicBezTo>
                  <a:cubicBezTo>
                    <a:pt x="4860" y="129"/>
                    <a:pt x="4865" y="117"/>
                    <a:pt x="4876" y="106"/>
                  </a:cubicBezTo>
                  <a:cubicBezTo>
                    <a:pt x="4886" y="96"/>
                    <a:pt x="4899" y="91"/>
                    <a:pt x="4914" y="91"/>
                  </a:cubicBezTo>
                  <a:close/>
                  <a:moveTo>
                    <a:pt x="5150" y="265"/>
                  </a:moveTo>
                  <a:cubicBezTo>
                    <a:pt x="5196" y="265"/>
                    <a:pt x="5231" y="283"/>
                    <a:pt x="5252" y="319"/>
                  </a:cubicBezTo>
                  <a:cubicBezTo>
                    <a:pt x="5274" y="355"/>
                    <a:pt x="5285" y="411"/>
                    <a:pt x="5285" y="488"/>
                  </a:cubicBezTo>
                  <a:cubicBezTo>
                    <a:pt x="5285" y="632"/>
                    <a:pt x="5240" y="704"/>
                    <a:pt x="5151" y="704"/>
                  </a:cubicBezTo>
                  <a:cubicBezTo>
                    <a:pt x="5105" y="704"/>
                    <a:pt x="5071" y="687"/>
                    <a:pt x="5049" y="651"/>
                  </a:cubicBezTo>
                  <a:cubicBezTo>
                    <a:pt x="5028" y="615"/>
                    <a:pt x="5017" y="560"/>
                    <a:pt x="5017" y="484"/>
                  </a:cubicBezTo>
                  <a:cubicBezTo>
                    <a:pt x="5017" y="411"/>
                    <a:pt x="5027" y="356"/>
                    <a:pt x="5049" y="321"/>
                  </a:cubicBezTo>
                  <a:cubicBezTo>
                    <a:pt x="5070" y="285"/>
                    <a:pt x="5104" y="266"/>
                    <a:pt x="5150" y="265"/>
                  </a:cubicBezTo>
                  <a:close/>
                  <a:moveTo>
                    <a:pt x="5153" y="337"/>
                  </a:moveTo>
                  <a:cubicBezTo>
                    <a:pt x="5134" y="337"/>
                    <a:pt x="5121" y="348"/>
                    <a:pt x="5113" y="369"/>
                  </a:cubicBezTo>
                  <a:cubicBezTo>
                    <a:pt x="5105" y="391"/>
                    <a:pt x="5102" y="429"/>
                    <a:pt x="5102" y="484"/>
                  </a:cubicBezTo>
                  <a:cubicBezTo>
                    <a:pt x="5102" y="538"/>
                    <a:pt x="5105" y="576"/>
                    <a:pt x="5113" y="598"/>
                  </a:cubicBezTo>
                  <a:cubicBezTo>
                    <a:pt x="5121" y="620"/>
                    <a:pt x="5134" y="631"/>
                    <a:pt x="5153" y="631"/>
                  </a:cubicBezTo>
                  <a:cubicBezTo>
                    <a:pt x="5171" y="631"/>
                    <a:pt x="5185" y="620"/>
                    <a:pt x="5192" y="598"/>
                  </a:cubicBezTo>
                  <a:cubicBezTo>
                    <a:pt x="5200" y="577"/>
                    <a:pt x="5204" y="539"/>
                    <a:pt x="5204" y="486"/>
                  </a:cubicBezTo>
                  <a:cubicBezTo>
                    <a:pt x="5204" y="431"/>
                    <a:pt x="5200" y="392"/>
                    <a:pt x="5192" y="370"/>
                  </a:cubicBezTo>
                  <a:cubicBezTo>
                    <a:pt x="5185" y="348"/>
                    <a:pt x="5172" y="337"/>
                    <a:pt x="5153" y="337"/>
                  </a:cubicBezTo>
                  <a:close/>
                  <a:moveTo>
                    <a:pt x="5345" y="272"/>
                  </a:moveTo>
                  <a:lnTo>
                    <a:pt x="5424" y="272"/>
                  </a:lnTo>
                  <a:lnTo>
                    <a:pt x="5424" y="321"/>
                  </a:lnTo>
                  <a:cubicBezTo>
                    <a:pt x="5437" y="300"/>
                    <a:pt x="5450" y="286"/>
                    <a:pt x="5463" y="278"/>
                  </a:cubicBezTo>
                  <a:cubicBezTo>
                    <a:pt x="5476" y="269"/>
                    <a:pt x="5492" y="265"/>
                    <a:pt x="5512" y="265"/>
                  </a:cubicBezTo>
                  <a:cubicBezTo>
                    <a:pt x="5529" y="265"/>
                    <a:pt x="5545" y="270"/>
                    <a:pt x="5559" y="278"/>
                  </a:cubicBezTo>
                  <a:cubicBezTo>
                    <a:pt x="5572" y="287"/>
                    <a:pt x="5582" y="298"/>
                    <a:pt x="5588" y="313"/>
                  </a:cubicBezTo>
                  <a:cubicBezTo>
                    <a:pt x="5595" y="327"/>
                    <a:pt x="5598" y="355"/>
                    <a:pt x="5598" y="395"/>
                  </a:cubicBezTo>
                  <a:lnTo>
                    <a:pt x="5598" y="698"/>
                  </a:lnTo>
                  <a:lnTo>
                    <a:pt x="5519" y="698"/>
                  </a:lnTo>
                  <a:lnTo>
                    <a:pt x="5519" y="413"/>
                  </a:lnTo>
                  <a:cubicBezTo>
                    <a:pt x="5519" y="389"/>
                    <a:pt x="5517" y="372"/>
                    <a:pt x="5513" y="362"/>
                  </a:cubicBezTo>
                  <a:cubicBezTo>
                    <a:pt x="5505" y="343"/>
                    <a:pt x="5492" y="334"/>
                    <a:pt x="5473" y="334"/>
                  </a:cubicBezTo>
                  <a:cubicBezTo>
                    <a:pt x="5455" y="334"/>
                    <a:pt x="5442" y="340"/>
                    <a:pt x="5435" y="354"/>
                  </a:cubicBezTo>
                  <a:cubicBezTo>
                    <a:pt x="5428" y="367"/>
                    <a:pt x="5424" y="390"/>
                    <a:pt x="5424" y="422"/>
                  </a:cubicBezTo>
                  <a:lnTo>
                    <a:pt x="5424" y="698"/>
                  </a:lnTo>
                  <a:lnTo>
                    <a:pt x="5345" y="698"/>
                  </a:lnTo>
                  <a:lnTo>
                    <a:pt x="5345" y="272"/>
                  </a:lnTo>
                  <a:close/>
                  <a:moveTo>
                    <a:pt x="6087" y="73"/>
                  </a:moveTo>
                  <a:lnTo>
                    <a:pt x="6087" y="150"/>
                  </a:lnTo>
                  <a:cubicBezTo>
                    <a:pt x="6065" y="140"/>
                    <a:pt x="6047" y="135"/>
                    <a:pt x="6032" y="135"/>
                  </a:cubicBezTo>
                  <a:cubicBezTo>
                    <a:pt x="6012" y="135"/>
                    <a:pt x="5994" y="141"/>
                    <a:pt x="5977" y="153"/>
                  </a:cubicBezTo>
                  <a:cubicBezTo>
                    <a:pt x="5961" y="165"/>
                    <a:pt x="5948" y="182"/>
                    <a:pt x="5940" y="203"/>
                  </a:cubicBezTo>
                  <a:cubicBezTo>
                    <a:pt x="5924" y="242"/>
                    <a:pt x="5916" y="303"/>
                    <a:pt x="5916" y="388"/>
                  </a:cubicBezTo>
                  <a:cubicBezTo>
                    <a:pt x="5916" y="545"/>
                    <a:pt x="5956" y="623"/>
                    <a:pt x="6036" y="623"/>
                  </a:cubicBezTo>
                  <a:cubicBezTo>
                    <a:pt x="6052" y="623"/>
                    <a:pt x="6069" y="619"/>
                    <a:pt x="6087" y="610"/>
                  </a:cubicBezTo>
                  <a:lnTo>
                    <a:pt x="6087" y="688"/>
                  </a:lnTo>
                  <a:cubicBezTo>
                    <a:pt x="6066" y="700"/>
                    <a:pt x="6043" y="706"/>
                    <a:pt x="6018" y="706"/>
                  </a:cubicBezTo>
                  <a:cubicBezTo>
                    <a:pt x="5889" y="706"/>
                    <a:pt x="5825" y="601"/>
                    <a:pt x="5825" y="391"/>
                  </a:cubicBezTo>
                  <a:cubicBezTo>
                    <a:pt x="5825" y="285"/>
                    <a:pt x="5838" y="206"/>
                    <a:pt x="5863" y="154"/>
                  </a:cubicBezTo>
                  <a:cubicBezTo>
                    <a:pt x="5896" y="88"/>
                    <a:pt x="5946" y="55"/>
                    <a:pt x="6016" y="55"/>
                  </a:cubicBezTo>
                  <a:cubicBezTo>
                    <a:pt x="6040" y="55"/>
                    <a:pt x="6064" y="61"/>
                    <a:pt x="6087" y="73"/>
                  </a:cubicBezTo>
                  <a:close/>
                  <a:moveTo>
                    <a:pt x="6260" y="265"/>
                  </a:moveTo>
                  <a:cubicBezTo>
                    <a:pt x="6306" y="265"/>
                    <a:pt x="6340" y="283"/>
                    <a:pt x="6362" y="319"/>
                  </a:cubicBezTo>
                  <a:cubicBezTo>
                    <a:pt x="6383" y="355"/>
                    <a:pt x="6394" y="411"/>
                    <a:pt x="6394" y="488"/>
                  </a:cubicBezTo>
                  <a:cubicBezTo>
                    <a:pt x="6394" y="632"/>
                    <a:pt x="6349" y="704"/>
                    <a:pt x="6260" y="704"/>
                  </a:cubicBezTo>
                  <a:cubicBezTo>
                    <a:pt x="6214" y="704"/>
                    <a:pt x="6181" y="687"/>
                    <a:pt x="6159" y="651"/>
                  </a:cubicBezTo>
                  <a:cubicBezTo>
                    <a:pt x="6137" y="615"/>
                    <a:pt x="6126" y="560"/>
                    <a:pt x="6126" y="484"/>
                  </a:cubicBezTo>
                  <a:cubicBezTo>
                    <a:pt x="6126" y="411"/>
                    <a:pt x="6137" y="356"/>
                    <a:pt x="6158" y="321"/>
                  </a:cubicBezTo>
                  <a:cubicBezTo>
                    <a:pt x="6179" y="285"/>
                    <a:pt x="6213" y="266"/>
                    <a:pt x="6260" y="265"/>
                  </a:cubicBezTo>
                  <a:close/>
                  <a:moveTo>
                    <a:pt x="6262" y="337"/>
                  </a:moveTo>
                  <a:cubicBezTo>
                    <a:pt x="6243" y="337"/>
                    <a:pt x="6230" y="348"/>
                    <a:pt x="6222" y="369"/>
                  </a:cubicBezTo>
                  <a:cubicBezTo>
                    <a:pt x="6215" y="391"/>
                    <a:pt x="6211" y="429"/>
                    <a:pt x="6211" y="484"/>
                  </a:cubicBezTo>
                  <a:cubicBezTo>
                    <a:pt x="6211" y="538"/>
                    <a:pt x="6215" y="576"/>
                    <a:pt x="6222" y="598"/>
                  </a:cubicBezTo>
                  <a:cubicBezTo>
                    <a:pt x="6230" y="620"/>
                    <a:pt x="6243" y="631"/>
                    <a:pt x="6262" y="631"/>
                  </a:cubicBezTo>
                  <a:cubicBezTo>
                    <a:pt x="6281" y="631"/>
                    <a:pt x="6294" y="620"/>
                    <a:pt x="6302" y="598"/>
                  </a:cubicBezTo>
                  <a:cubicBezTo>
                    <a:pt x="6309" y="577"/>
                    <a:pt x="6313" y="539"/>
                    <a:pt x="6313" y="486"/>
                  </a:cubicBezTo>
                  <a:cubicBezTo>
                    <a:pt x="6313" y="431"/>
                    <a:pt x="6309" y="392"/>
                    <a:pt x="6302" y="370"/>
                  </a:cubicBezTo>
                  <a:cubicBezTo>
                    <a:pt x="6294" y="348"/>
                    <a:pt x="6281" y="337"/>
                    <a:pt x="6262" y="337"/>
                  </a:cubicBezTo>
                  <a:close/>
                  <a:moveTo>
                    <a:pt x="6455" y="272"/>
                  </a:moveTo>
                  <a:lnTo>
                    <a:pt x="6534" y="272"/>
                  </a:lnTo>
                  <a:lnTo>
                    <a:pt x="6534" y="321"/>
                  </a:lnTo>
                  <a:cubicBezTo>
                    <a:pt x="6546" y="300"/>
                    <a:pt x="6559" y="286"/>
                    <a:pt x="6572" y="278"/>
                  </a:cubicBezTo>
                  <a:cubicBezTo>
                    <a:pt x="6585" y="269"/>
                    <a:pt x="6602" y="265"/>
                    <a:pt x="6621" y="265"/>
                  </a:cubicBezTo>
                  <a:cubicBezTo>
                    <a:pt x="6639" y="265"/>
                    <a:pt x="6654" y="270"/>
                    <a:pt x="6668" y="278"/>
                  </a:cubicBezTo>
                  <a:cubicBezTo>
                    <a:pt x="6682" y="287"/>
                    <a:pt x="6692" y="298"/>
                    <a:pt x="6698" y="313"/>
                  </a:cubicBezTo>
                  <a:cubicBezTo>
                    <a:pt x="6704" y="327"/>
                    <a:pt x="6707" y="355"/>
                    <a:pt x="6707" y="395"/>
                  </a:cubicBezTo>
                  <a:lnTo>
                    <a:pt x="6707" y="698"/>
                  </a:lnTo>
                  <a:lnTo>
                    <a:pt x="6628" y="698"/>
                  </a:lnTo>
                  <a:lnTo>
                    <a:pt x="6628" y="413"/>
                  </a:lnTo>
                  <a:cubicBezTo>
                    <a:pt x="6628" y="389"/>
                    <a:pt x="6626" y="372"/>
                    <a:pt x="6622" y="362"/>
                  </a:cubicBezTo>
                  <a:cubicBezTo>
                    <a:pt x="6615" y="343"/>
                    <a:pt x="6601" y="334"/>
                    <a:pt x="6582" y="334"/>
                  </a:cubicBezTo>
                  <a:cubicBezTo>
                    <a:pt x="6564" y="334"/>
                    <a:pt x="6552" y="340"/>
                    <a:pt x="6545" y="354"/>
                  </a:cubicBezTo>
                  <a:cubicBezTo>
                    <a:pt x="6537" y="367"/>
                    <a:pt x="6534" y="390"/>
                    <a:pt x="6534" y="422"/>
                  </a:cubicBezTo>
                  <a:lnTo>
                    <a:pt x="6534" y="698"/>
                  </a:lnTo>
                  <a:lnTo>
                    <a:pt x="6455" y="698"/>
                  </a:lnTo>
                  <a:lnTo>
                    <a:pt x="6455" y="272"/>
                  </a:lnTo>
                  <a:close/>
                  <a:moveTo>
                    <a:pt x="6793" y="153"/>
                  </a:moveTo>
                  <a:lnTo>
                    <a:pt x="6872" y="153"/>
                  </a:lnTo>
                  <a:lnTo>
                    <a:pt x="6872" y="272"/>
                  </a:lnTo>
                  <a:lnTo>
                    <a:pt x="6914" y="272"/>
                  </a:lnTo>
                  <a:lnTo>
                    <a:pt x="6914" y="333"/>
                  </a:lnTo>
                  <a:lnTo>
                    <a:pt x="6872" y="333"/>
                  </a:lnTo>
                  <a:lnTo>
                    <a:pt x="6872" y="698"/>
                  </a:lnTo>
                  <a:lnTo>
                    <a:pt x="6793" y="698"/>
                  </a:lnTo>
                  <a:lnTo>
                    <a:pt x="6793" y="333"/>
                  </a:lnTo>
                  <a:lnTo>
                    <a:pt x="6749" y="333"/>
                  </a:lnTo>
                  <a:lnTo>
                    <a:pt x="6749" y="272"/>
                  </a:lnTo>
                  <a:lnTo>
                    <a:pt x="6793" y="272"/>
                  </a:lnTo>
                  <a:lnTo>
                    <a:pt x="6793" y="153"/>
                  </a:lnTo>
                  <a:close/>
                  <a:moveTo>
                    <a:pt x="6958" y="272"/>
                  </a:moveTo>
                  <a:lnTo>
                    <a:pt x="7037" y="272"/>
                  </a:lnTo>
                  <a:lnTo>
                    <a:pt x="7037" y="325"/>
                  </a:lnTo>
                  <a:cubicBezTo>
                    <a:pt x="7059" y="285"/>
                    <a:pt x="7089" y="264"/>
                    <a:pt x="7129" y="262"/>
                  </a:cubicBezTo>
                  <a:lnTo>
                    <a:pt x="7129" y="344"/>
                  </a:lnTo>
                  <a:cubicBezTo>
                    <a:pt x="7124" y="344"/>
                    <a:pt x="7119" y="343"/>
                    <a:pt x="7115" y="343"/>
                  </a:cubicBezTo>
                  <a:cubicBezTo>
                    <a:pt x="7089" y="343"/>
                    <a:pt x="7069" y="350"/>
                    <a:pt x="7056" y="364"/>
                  </a:cubicBezTo>
                  <a:cubicBezTo>
                    <a:pt x="7048" y="372"/>
                    <a:pt x="7043" y="381"/>
                    <a:pt x="7041" y="392"/>
                  </a:cubicBezTo>
                  <a:cubicBezTo>
                    <a:pt x="7038" y="402"/>
                    <a:pt x="7037" y="418"/>
                    <a:pt x="7037" y="440"/>
                  </a:cubicBezTo>
                  <a:lnTo>
                    <a:pt x="7037" y="698"/>
                  </a:lnTo>
                  <a:lnTo>
                    <a:pt x="6958" y="698"/>
                  </a:lnTo>
                  <a:lnTo>
                    <a:pt x="6958" y="272"/>
                  </a:lnTo>
                  <a:close/>
                  <a:moveTo>
                    <a:pt x="7417" y="272"/>
                  </a:moveTo>
                  <a:lnTo>
                    <a:pt x="7417" y="698"/>
                  </a:lnTo>
                  <a:lnTo>
                    <a:pt x="7338" y="698"/>
                  </a:lnTo>
                  <a:lnTo>
                    <a:pt x="7338" y="643"/>
                  </a:lnTo>
                  <a:cubicBezTo>
                    <a:pt x="7327" y="666"/>
                    <a:pt x="7316" y="682"/>
                    <a:pt x="7304" y="691"/>
                  </a:cubicBezTo>
                  <a:cubicBezTo>
                    <a:pt x="7293" y="700"/>
                    <a:pt x="7278" y="704"/>
                    <a:pt x="7260" y="704"/>
                  </a:cubicBezTo>
                  <a:cubicBezTo>
                    <a:pt x="7225" y="704"/>
                    <a:pt x="7199" y="686"/>
                    <a:pt x="7182" y="650"/>
                  </a:cubicBezTo>
                  <a:cubicBezTo>
                    <a:pt x="7166" y="614"/>
                    <a:pt x="7158" y="557"/>
                    <a:pt x="7158" y="480"/>
                  </a:cubicBezTo>
                  <a:cubicBezTo>
                    <a:pt x="7158" y="408"/>
                    <a:pt x="7166" y="355"/>
                    <a:pt x="7181" y="320"/>
                  </a:cubicBezTo>
                  <a:cubicBezTo>
                    <a:pt x="7188" y="303"/>
                    <a:pt x="7199" y="290"/>
                    <a:pt x="7213" y="280"/>
                  </a:cubicBezTo>
                  <a:cubicBezTo>
                    <a:pt x="7227" y="270"/>
                    <a:pt x="7243" y="265"/>
                    <a:pt x="7260" y="265"/>
                  </a:cubicBezTo>
                  <a:cubicBezTo>
                    <a:pt x="7278" y="265"/>
                    <a:pt x="7292" y="270"/>
                    <a:pt x="7304" y="278"/>
                  </a:cubicBezTo>
                  <a:cubicBezTo>
                    <a:pt x="7316" y="287"/>
                    <a:pt x="7327" y="300"/>
                    <a:pt x="7338" y="320"/>
                  </a:cubicBezTo>
                  <a:lnTo>
                    <a:pt x="7338" y="272"/>
                  </a:lnTo>
                  <a:lnTo>
                    <a:pt x="7417" y="272"/>
                  </a:lnTo>
                  <a:close/>
                  <a:moveTo>
                    <a:pt x="7290" y="337"/>
                  </a:moveTo>
                  <a:cubicBezTo>
                    <a:pt x="7271" y="337"/>
                    <a:pt x="7258" y="348"/>
                    <a:pt x="7250" y="370"/>
                  </a:cubicBezTo>
                  <a:cubicBezTo>
                    <a:pt x="7243" y="392"/>
                    <a:pt x="7239" y="429"/>
                    <a:pt x="7239" y="483"/>
                  </a:cubicBezTo>
                  <a:cubicBezTo>
                    <a:pt x="7239" y="537"/>
                    <a:pt x="7242" y="576"/>
                    <a:pt x="7249" y="599"/>
                  </a:cubicBezTo>
                  <a:cubicBezTo>
                    <a:pt x="7257" y="622"/>
                    <a:pt x="7270" y="633"/>
                    <a:pt x="7290" y="633"/>
                  </a:cubicBezTo>
                  <a:cubicBezTo>
                    <a:pt x="7308" y="633"/>
                    <a:pt x="7320" y="621"/>
                    <a:pt x="7328" y="599"/>
                  </a:cubicBezTo>
                  <a:cubicBezTo>
                    <a:pt x="7336" y="576"/>
                    <a:pt x="7340" y="538"/>
                    <a:pt x="7340" y="484"/>
                  </a:cubicBezTo>
                  <a:cubicBezTo>
                    <a:pt x="7340" y="432"/>
                    <a:pt x="7336" y="394"/>
                    <a:pt x="7328" y="371"/>
                  </a:cubicBezTo>
                  <a:cubicBezTo>
                    <a:pt x="7321" y="349"/>
                    <a:pt x="7308" y="337"/>
                    <a:pt x="7290" y="337"/>
                  </a:cubicBezTo>
                  <a:close/>
                  <a:moveTo>
                    <a:pt x="7667" y="280"/>
                  </a:moveTo>
                  <a:lnTo>
                    <a:pt x="7667" y="360"/>
                  </a:lnTo>
                  <a:cubicBezTo>
                    <a:pt x="7656" y="347"/>
                    <a:pt x="7643" y="340"/>
                    <a:pt x="7628" y="340"/>
                  </a:cubicBezTo>
                  <a:cubicBezTo>
                    <a:pt x="7606" y="340"/>
                    <a:pt x="7589" y="352"/>
                    <a:pt x="7579" y="375"/>
                  </a:cubicBezTo>
                  <a:cubicBezTo>
                    <a:pt x="7568" y="398"/>
                    <a:pt x="7563" y="433"/>
                    <a:pt x="7563" y="481"/>
                  </a:cubicBezTo>
                  <a:cubicBezTo>
                    <a:pt x="7563" y="580"/>
                    <a:pt x="7584" y="630"/>
                    <a:pt x="7627" y="630"/>
                  </a:cubicBezTo>
                  <a:cubicBezTo>
                    <a:pt x="7639" y="630"/>
                    <a:pt x="7653" y="625"/>
                    <a:pt x="7667" y="614"/>
                  </a:cubicBezTo>
                  <a:lnTo>
                    <a:pt x="7667" y="687"/>
                  </a:lnTo>
                  <a:cubicBezTo>
                    <a:pt x="7646" y="699"/>
                    <a:pt x="7625" y="704"/>
                    <a:pt x="7604" y="704"/>
                  </a:cubicBezTo>
                  <a:cubicBezTo>
                    <a:pt x="7520" y="704"/>
                    <a:pt x="7477" y="632"/>
                    <a:pt x="7477" y="489"/>
                  </a:cubicBezTo>
                  <a:cubicBezTo>
                    <a:pt x="7477" y="403"/>
                    <a:pt x="7491" y="342"/>
                    <a:pt x="7518" y="305"/>
                  </a:cubicBezTo>
                  <a:cubicBezTo>
                    <a:pt x="7538" y="278"/>
                    <a:pt x="7567" y="265"/>
                    <a:pt x="7605" y="265"/>
                  </a:cubicBezTo>
                  <a:cubicBezTo>
                    <a:pt x="7626" y="265"/>
                    <a:pt x="7646" y="270"/>
                    <a:pt x="7667" y="280"/>
                  </a:cubicBezTo>
                  <a:close/>
                  <a:moveTo>
                    <a:pt x="7731" y="153"/>
                  </a:moveTo>
                  <a:lnTo>
                    <a:pt x="7810" y="153"/>
                  </a:lnTo>
                  <a:lnTo>
                    <a:pt x="7810" y="272"/>
                  </a:lnTo>
                  <a:lnTo>
                    <a:pt x="7852" y="272"/>
                  </a:lnTo>
                  <a:lnTo>
                    <a:pt x="7852" y="333"/>
                  </a:lnTo>
                  <a:lnTo>
                    <a:pt x="7810" y="333"/>
                  </a:lnTo>
                  <a:lnTo>
                    <a:pt x="7810" y="698"/>
                  </a:lnTo>
                  <a:lnTo>
                    <a:pt x="7731" y="698"/>
                  </a:lnTo>
                  <a:lnTo>
                    <a:pt x="7731" y="333"/>
                  </a:lnTo>
                  <a:lnTo>
                    <a:pt x="7687" y="333"/>
                  </a:lnTo>
                  <a:lnTo>
                    <a:pt x="7687" y="272"/>
                  </a:lnTo>
                  <a:lnTo>
                    <a:pt x="7731" y="272"/>
                  </a:lnTo>
                  <a:lnTo>
                    <a:pt x="7731" y="153"/>
                  </a:lnTo>
                  <a:close/>
                  <a:moveTo>
                    <a:pt x="8013" y="265"/>
                  </a:moveTo>
                  <a:cubicBezTo>
                    <a:pt x="8059" y="265"/>
                    <a:pt x="8093" y="283"/>
                    <a:pt x="8115" y="319"/>
                  </a:cubicBezTo>
                  <a:cubicBezTo>
                    <a:pt x="8137" y="355"/>
                    <a:pt x="8147" y="411"/>
                    <a:pt x="8147" y="488"/>
                  </a:cubicBezTo>
                  <a:cubicBezTo>
                    <a:pt x="8147" y="632"/>
                    <a:pt x="8103" y="704"/>
                    <a:pt x="8014" y="704"/>
                  </a:cubicBezTo>
                  <a:cubicBezTo>
                    <a:pt x="7968" y="704"/>
                    <a:pt x="7934" y="687"/>
                    <a:pt x="7912" y="651"/>
                  </a:cubicBezTo>
                  <a:cubicBezTo>
                    <a:pt x="7890" y="615"/>
                    <a:pt x="7880" y="560"/>
                    <a:pt x="7880" y="484"/>
                  </a:cubicBezTo>
                  <a:cubicBezTo>
                    <a:pt x="7880" y="411"/>
                    <a:pt x="7890" y="356"/>
                    <a:pt x="7911" y="321"/>
                  </a:cubicBezTo>
                  <a:cubicBezTo>
                    <a:pt x="7933" y="285"/>
                    <a:pt x="7967" y="266"/>
                    <a:pt x="8013" y="265"/>
                  </a:cubicBezTo>
                  <a:close/>
                  <a:moveTo>
                    <a:pt x="8015" y="337"/>
                  </a:moveTo>
                  <a:cubicBezTo>
                    <a:pt x="7997" y="337"/>
                    <a:pt x="7983" y="348"/>
                    <a:pt x="7976" y="369"/>
                  </a:cubicBezTo>
                  <a:cubicBezTo>
                    <a:pt x="7968" y="391"/>
                    <a:pt x="7964" y="429"/>
                    <a:pt x="7964" y="484"/>
                  </a:cubicBezTo>
                  <a:cubicBezTo>
                    <a:pt x="7964" y="538"/>
                    <a:pt x="7968" y="576"/>
                    <a:pt x="7976" y="598"/>
                  </a:cubicBezTo>
                  <a:cubicBezTo>
                    <a:pt x="7983" y="620"/>
                    <a:pt x="7997" y="631"/>
                    <a:pt x="8015" y="631"/>
                  </a:cubicBezTo>
                  <a:cubicBezTo>
                    <a:pt x="8034" y="631"/>
                    <a:pt x="8047" y="620"/>
                    <a:pt x="8055" y="598"/>
                  </a:cubicBezTo>
                  <a:cubicBezTo>
                    <a:pt x="8063" y="577"/>
                    <a:pt x="8066" y="539"/>
                    <a:pt x="8066" y="486"/>
                  </a:cubicBezTo>
                  <a:cubicBezTo>
                    <a:pt x="8066" y="431"/>
                    <a:pt x="8063" y="392"/>
                    <a:pt x="8055" y="370"/>
                  </a:cubicBezTo>
                  <a:cubicBezTo>
                    <a:pt x="8048" y="348"/>
                    <a:pt x="8034" y="337"/>
                    <a:pt x="8015" y="337"/>
                  </a:cubicBezTo>
                  <a:close/>
                  <a:moveTo>
                    <a:pt x="8208" y="272"/>
                  </a:moveTo>
                  <a:lnTo>
                    <a:pt x="8287" y="272"/>
                  </a:lnTo>
                  <a:lnTo>
                    <a:pt x="8287" y="325"/>
                  </a:lnTo>
                  <a:cubicBezTo>
                    <a:pt x="8309" y="285"/>
                    <a:pt x="8340" y="264"/>
                    <a:pt x="8379" y="262"/>
                  </a:cubicBezTo>
                  <a:lnTo>
                    <a:pt x="8379" y="344"/>
                  </a:lnTo>
                  <a:cubicBezTo>
                    <a:pt x="8374" y="344"/>
                    <a:pt x="8369" y="343"/>
                    <a:pt x="8365" y="343"/>
                  </a:cubicBezTo>
                  <a:cubicBezTo>
                    <a:pt x="8339" y="343"/>
                    <a:pt x="8320" y="350"/>
                    <a:pt x="8307" y="364"/>
                  </a:cubicBezTo>
                  <a:cubicBezTo>
                    <a:pt x="8299" y="372"/>
                    <a:pt x="8294" y="381"/>
                    <a:pt x="8291" y="392"/>
                  </a:cubicBezTo>
                  <a:cubicBezTo>
                    <a:pt x="8288" y="402"/>
                    <a:pt x="8287" y="418"/>
                    <a:pt x="8287" y="440"/>
                  </a:cubicBezTo>
                  <a:lnTo>
                    <a:pt x="8287" y="698"/>
                  </a:lnTo>
                  <a:lnTo>
                    <a:pt x="8208" y="698"/>
                  </a:lnTo>
                  <a:lnTo>
                    <a:pt x="8208" y="272"/>
                  </a:lnTo>
                  <a:close/>
                  <a:moveTo>
                    <a:pt x="8596" y="281"/>
                  </a:moveTo>
                  <a:lnTo>
                    <a:pt x="8596" y="354"/>
                  </a:lnTo>
                  <a:cubicBezTo>
                    <a:pt x="8576" y="340"/>
                    <a:pt x="8556" y="333"/>
                    <a:pt x="8535" y="333"/>
                  </a:cubicBezTo>
                  <a:cubicBezTo>
                    <a:pt x="8521" y="333"/>
                    <a:pt x="8509" y="337"/>
                    <a:pt x="8500" y="347"/>
                  </a:cubicBezTo>
                  <a:cubicBezTo>
                    <a:pt x="8490" y="356"/>
                    <a:pt x="8485" y="367"/>
                    <a:pt x="8485" y="381"/>
                  </a:cubicBezTo>
                  <a:cubicBezTo>
                    <a:pt x="8485" y="392"/>
                    <a:pt x="8489" y="403"/>
                    <a:pt x="8497" y="413"/>
                  </a:cubicBezTo>
                  <a:cubicBezTo>
                    <a:pt x="8505" y="424"/>
                    <a:pt x="8520" y="437"/>
                    <a:pt x="8540" y="453"/>
                  </a:cubicBezTo>
                  <a:cubicBezTo>
                    <a:pt x="8570" y="475"/>
                    <a:pt x="8590" y="495"/>
                    <a:pt x="8600" y="513"/>
                  </a:cubicBezTo>
                  <a:cubicBezTo>
                    <a:pt x="8610" y="530"/>
                    <a:pt x="8616" y="552"/>
                    <a:pt x="8616" y="578"/>
                  </a:cubicBezTo>
                  <a:cubicBezTo>
                    <a:pt x="8616" y="612"/>
                    <a:pt x="8606" y="641"/>
                    <a:pt x="8587" y="664"/>
                  </a:cubicBezTo>
                  <a:cubicBezTo>
                    <a:pt x="8565" y="691"/>
                    <a:pt x="8534" y="704"/>
                    <a:pt x="8493" y="704"/>
                  </a:cubicBezTo>
                  <a:cubicBezTo>
                    <a:pt x="8480" y="704"/>
                    <a:pt x="8469" y="703"/>
                    <a:pt x="8460" y="700"/>
                  </a:cubicBezTo>
                  <a:cubicBezTo>
                    <a:pt x="8450" y="698"/>
                    <a:pt x="8439" y="692"/>
                    <a:pt x="8424" y="684"/>
                  </a:cubicBezTo>
                  <a:lnTo>
                    <a:pt x="8424" y="608"/>
                  </a:lnTo>
                  <a:cubicBezTo>
                    <a:pt x="8447" y="625"/>
                    <a:pt x="8469" y="633"/>
                    <a:pt x="8489" y="633"/>
                  </a:cubicBezTo>
                  <a:cubicBezTo>
                    <a:pt x="8506" y="633"/>
                    <a:pt x="8519" y="628"/>
                    <a:pt x="8529" y="619"/>
                  </a:cubicBezTo>
                  <a:cubicBezTo>
                    <a:pt x="8539" y="609"/>
                    <a:pt x="8543" y="596"/>
                    <a:pt x="8543" y="580"/>
                  </a:cubicBezTo>
                  <a:cubicBezTo>
                    <a:pt x="8543" y="566"/>
                    <a:pt x="8540" y="555"/>
                    <a:pt x="8534" y="545"/>
                  </a:cubicBezTo>
                  <a:cubicBezTo>
                    <a:pt x="8527" y="536"/>
                    <a:pt x="8514" y="524"/>
                    <a:pt x="8495" y="509"/>
                  </a:cubicBezTo>
                  <a:cubicBezTo>
                    <a:pt x="8462" y="483"/>
                    <a:pt x="8439" y="462"/>
                    <a:pt x="8428" y="444"/>
                  </a:cubicBezTo>
                  <a:cubicBezTo>
                    <a:pt x="8416" y="426"/>
                    <a:pt x="8410" y="404"/>
                    <a:pt x="8410" y="378"/>
                  </a:cubicBezTo>
                  <a:cubicBezTo>
                    <a:pt x="8410" y="343"/>
                    <a:pt x="8421" y="315"/>
                    <a:pt x="8442" y="294"/>
                  </a:cubicBezTo>
                  <a:cubicBezTo>
                    <a:pt x="8463" y="272"/>
                    <a:pt x="8491" y="261"/>
                    <a:pt x="8525" y="261"/>
                  </a:cubicBezTo>
                  <a:cubicBezTo>
                    <a:pt x="8550" y="261"/>
                    <a:pt x="8573" y="268"/>
                    <a:pt x="8596" y="28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06" name="Group 47205"/>
          <p:cNvGrpSpPr/>
          <p:nvPr/>
        </p:nvGrpSpPr>
        <p:grpSpPr>
          <a:xfrm>
            <a:off x="5029201" y="1865405"/>
            <a:ext cx="2435225" cy="511175"/>
            <a:chOff x="5029201" y="2994025"/>
            <a:chExt cx="2435225" cy="511175"/>
          </a:xfrm>
        </p:grpSpPr>
        <p:sp>
          <p:nvSpPr>
            <p:cNvPr id="46199" name="Freeform 159"/>
            <p:cNvSpPr>
              <a:spLocks/>
            </p:cNvSpPr>
            <p:nvPr/>
          </p:nvSpPr>
          <p:spPr bwMode="auto">
            <a:xfrm>
              <a:off x="5029201" y="3065463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8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200" name="Freeform 160"/>
            <p:cNvSpPr>
              <a:spLocks/>
            </p:cNvSpPr>
            <p:nvPr/>
          </p:nvSpPr>
          <p:spPr bwMode="auto">
            <a:xfrm>
              <a:off x="6461126" y="2994025"/>
              <a:ext cx="163513" cy="511175"/>
            </a:xfrm>
            <a:custGeom>
              <a:avLst/>
              <a:gdLst>
                <a:gd name="T0" fmla="*/ 350 w 758"/>
                <a:gd name="T1" fmla="*/ 1888 h 2367"/>
                <a:gd name="T2" fmla="*/ 335 w 758"/>
                <a:gd name="T3" fmla="*/ 1354 h 2367"/>
                <a:gd name="T4" fmla="*/ 247 w 758"/>
                <a:gd name="T5" fmla="*/ 1436 h 2367"/>
                <a:gd name="T6" fmla="*/ 30 w 758"/>
                <a:gd name="T7" fmla="*/ 1608 h 2367"/>
                <a:gd name="T8" fmla="*/ 194 w 758"/>
                <a:gd name="T9" fmla="*/ 1387 h 2367"/>
                <a:gd name="T10" fmla="*/ 275 w 758"/>
                <a:gd name="T11" fmla="*/ 1291 h 2367"/>
                <a:gd name="T12" fmla="*/ 216 w 758"/>
                <a:gd name="T13" fmla="*/ 1285 h 2367"/>
                <a:gd name="T14" fmla="*/ 0 w 758"/>
                <a:gd name="T15" fmla="*/ 1247 h 2367"/>
                <a:gd name="T16" fmla="*/ 216 w 758"/>
                <a:gd name="T17" fmla="*/ 1208 h 2367"/>
                <a:gd name="T18" fmla="*/ 275 w 758"/>
                <a:gd name="T19" fmla="*/ 1203 h 2367"/>
                <a:gd name="T20" fmla="*/ 224 w 758"/>
                <a:gd name="T21" fmla="*/ 1144 h 2367"/>
                <a:gd name="T22" fmla="*/ 30 w 758"/>
                <a:gd name="T23" fmla="*/ 885 h 2367"/>
                <a:gd name="T24" fmla="*/ 283 w 758"/>
                <a:gd name="T25" fmla="*/ 1091 h 2367"/>
                <a:gd name="T26" fmla="*/ 335 w 758"/>
                <a:gd name="T27" fmla="*/ 1140 h 2367"/>
                <a:gd name="T28" fmla="*/ 337 w 758"/>
                <a:gd name="T29" fmla="*/ 1037 h 2367"/>
                <a:gd name="T30" fmla="*/ 379 w 758"/>
                <a:gd name="T31" fmla="*/ 0 h 2367"/>
                <a:gd name="T32" fmla="*/ 421 w 758"/>
                <a:gd name="T33" fmla="*/ 1037 h 2367"/>
                <a:gd name="T34" fmla="*/ 421 w 758"/>
                <a:gd name="T35" fmla="*/ 1140 h 2367"/>
                <a:gd name="T36" fmla="*/ 486 w 758"/>
                <a:gd name="T37" fmla="*/ 1080 h 2367"/>
                <a:gd name="T38" fmla="*/ 728 w 758"/>
                <a:gd name="T39" fmla="*/ 883 h 2367"/>
                <a:gd name="T40" fmla="*/ 592 w 758"/>
                <a:gd name="T41" fmla="*/ 1071 h 2367"/>
                <a:gd name="T42" fmla="*/ 483 w 758"/>
                <a:gd name="T43" fmla="*/ 1203 h 2367"/>
                <a:gd name="T44" fmla="*/ 586 w 758"/>
                <a:gd name="T45" fmla="*/ 1213 h 2367"/>
                <a:gd name="T46" fmla="*/ 758 w 758"/>
                <a:gd name="T47" fmla="*/ 1247 h 2367"/>
                <a:gd name="T48" fmla="*/ 586 w 758"/>
                <a:gd name="T49" fmla="*/ 1281 h 2367"/>
                <a:gd name="T50" fmla="*/ 483 w 758"/>
                <a:gd name="T51" fmla="*/ 1291 h 2367"/>
                <a:gd name="T52" fmla="*/ 597 w 758"/>
                <a:gd name="T53" fmla="*/ 1426 h 2367"/>
                <a:gd name="T54" fmla="*/ 728 w 758"/>
                <a:gd name="T55" fmla="*/ 1608 h 2367"/>
                <a:gd name="T56" fmla="*/ 553 w 758"/>
                <a:gd name="T57" fmla="*/ 1472 h 2367"/>
                <a:gd name="T58" fmla="*/ 421 w 758"/>
                <a:gd name="T59" fmla="*/ 1354 h 2367"/>
                <a:gd name="T60" fmla="*/ 407 w 758"/>
                <a:gd name="T61" fmla="*/ 1888 h 2367"/>
                <a:gd name="T62" fmla="*/ 379 w 758"/>
                <a:gd name="T63" fmla="*/ 2367 h 2367"/>
                <a:gd name="T64" fmla="*/ 350 w 758"/>
                <a:gd name="T65" fmla="*/ 1888 h 2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7">
                  <a:moveTo>
                    <a:pt x="350" y="1888"/>
                  </a:moveTo>
                  <a:cubicBezTo>
                    <a:pt x="344" y="1709"/>
                    <a:pt x="338" y="1533"/>
                    <a:pt x="335" y="1354"/>
                  </a:cubicBezTo>
                  <a:cubicBezTo>
                    <a:pt x="308" y="1379"/>
                    <a:pt x="275" y="1410"/>
                    <a:pt x="247" y="1436"/>
                  </a:cubicBezTo>
                  <a:cubicBezTo>
                    <a:pt x="179" y="1500"/>
                    <a:pt x="105" y="1554"/>
                    <a:pt x="30" y="1608"/>
                  </a:cubicBezTo>
                  <a:cubicBezTo>
                    <a:pt x="78" y="1530"/>
                    <a:pt x="137" y="1457"/>
                    <a:pt x="194" y="1387"/>
                  </a:cubicBezTo>
                  <a:cubicBezTo>
                    <a:pt x="221" y="1354"/>
                    <a:pt x="248" y="1322"/>
                    <a:pt x="275" y="1291"/>
                  </a:cubicBezTo>
                  <a:lnTo>
                    <a:pt x="216" y="1285"/>
                  </a:lnTo>
                  <a:cubicBezTo>
                    <a:pt x="140" y="1278"/>
                    <a:pt x="75" y="1265"/>
                    <a:pt x="0" y="1247"/>
                  </a:cubicBezTo>
                  <a:cubicBezTo>
                    <a:pt x="69" y="1229"/>
                    <a:pt x="145" y="1215"/>
                    <a:pt x="216" y="1208"/>
                  </a:cubicBezTo>
                  <a:lnTo>
                    <a:pt x="275" y="1203"/>
                  </a:lnTo>
                  <a:lnTo>
                    <a:pt x="224" y="1144"/>
                  </a:lnTo>
                  <a:cubicBezTo>
                    <a:pt x="155" y="1066"/>
                    <a:pt x="93" y="983"/>
                    <a:pt x="30" y="885"/>
                  </a:cubicBezTo>
                  <a:cubicBezTo>
                    <a:pt x="102" y="932"/>
                    <a:pt x="210" y="1021"/>
                    <a:pt x="283" y="1091"/>
                  </a:cubicBezTo>
                  <a:lnTo>
                    <a:pt x="335" y="1140"/>
                  </a:lnTo>
                  <a:lnTo>
                    <a:pt x="337" y="1037"/>
                  </a:lnTo>
                  <a:cubicBezTo>
                    <a:pt x="337" y="684"/>
                    <a:pt x="356" y="358"/>
                    <a:pt x="379" y="0"/>
                  </a:cubicBezTo>
                  <a:cubicBezTo>
                    <a:pt x="401" y="366"/>
                    <a:pt x="422" y="679"/>
                    <a:pt x="421" y="1037"/>
                  </a:cubicBezTo>
                  <a:lnTo>
                    <a:pt x="421" y="1140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50"/>
                    <a:pt x="640" y="1011"/>
                    <a:pt x="592" y="1071"/>
                  </a:cubicBezTo>
                  <a:cubicBezTo>
                    <a:pt x="556" y="1116"/>
                    <a:pt x="519" y="1159"/>
                    <a:pt x="483" y="1203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20"/>
                    <a:pt x="705" y="1231"/>
                    <a:pt x="758" y="1247"/>
                  </a:cubicBezTo>
                  <a:cubicBezTo>
                    <a:pt x="700" y="1261"/>
                    <a:pt x="646" y="1274"/>
                    <a:pt x="586" y="1281"/>
                  </a:cubicBezTo>
                  <a:cubicBezTo>
                    <a:pt x="551" y="1285"/>
                    <a:pt x="517" y="1288"/>
                    <a:pt x="483" y="1291"/>
                  </a:cubicBezTo>
                  <a:cubicBezTo>
                    <a:pt x="521" y="1336"/>
                    <a:pt x="560" y="1380"/>
                    <a:pt x="597" y="1426"/>
                  </a:cubicBezTo>
                  <a:cubicBezTo>
                    <a:pt x="641" y="1482"/>
                    <a:pt x="690" y="1546"/>
                    <a:pt x="728" y="1608"/>
                  </a:cubicBezTo>
                  <a:cubicBezTo>
                    <a:pt x="668" y="1569"/>
                    <a:pt x="607" y="1518"/>
                    <a:pt x="553" y="1472"/>
                  </a:cubicBezTo>
                  <a:cubicBezTo>
                    <a:pt x="508" y="1433"/>
                    <a:pt x="465" y="1394"/>
                    <a:pt x="421" y="1354"/>
                  </a:cubicBezTo>
                  <a:cubicBezTo>
                    <a:pt x="421" y="1533"/>
                    <a:pt x="416" y="1709"/>
                    <a:pt x="407" y="1888"/>
                  </a:cubicBezTo>
                  <a:cubicBezTo>
                    <a:pt x="400" y="2051"/>
                    <a:pt x="386" y="2185"/>
                    <a:pt x="379" y="2367"/>
                  </a:cubicBezTo>
                  <a:cubicBezTo>
                    <a:pt x="369" y="2182"/>
                    <a:pt x="359" y="2056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201" name="Freeform 161"/>
            <p:cNvSpPr>
              <a:spLocks noEditPoints="1"/>
            </p:cNvSpPr>
            <p:nvPr/>
          </p:nvSpPr>
          <p:spPr bwMode="auto">
            <a:xfrm>
              <a:off x="5029201" y="3065463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8 h 1924"/>
                <a:gd name="T20" fmla="*/ 1139 w 1454"/>
                <a:gd name="T21" fmla="*/ 812 h 1924"/>
                <a:gd name="T22" fmla="*/ 1139 w 1454"/>
                <a:gd name="T23" fmla="*/ 812 h 1924"/>
                <a:gd name="T24" fmla="*/ 739 w 1454"/>
                <a:gd name="T25" fmla="*/ 339 h 1924"/>
                <a:gd name="T26" fmla="*/ 339 w 1454"/>
                <a:gd name="T27" fmla="*/ 812 h 1924"/>
                <a:gd name="T28" fmla="*/ 158 w 1454"/>
                <a:gd name="T29" fmla="*/ 1155 h 1924"/>
                <a:gd name="T30" fmla="*/ 449 w 1454"/>
                <a:gd name="T31" fmla="*/ 1429 h 1924"/>
                <a:gd name="T32" fmla="*/ 608 w 1454"/>
                <a:gd name="T33" fmla="*/ 1394 h 1924"/>
                <a:gd name="T34" fmla="*/ 725 w 1454"/>
                <a:gd name="T35" fmla="*/ 900 h 1924"/>
                <a:gd name="T36" fmla="*/ 739 w 1454"/>
                <a:gd name="T37" fmla="*/ 457 h 1924"/>
                <a:gd name="T38" fmla="*/ 811 w 1454"/>
                <a:gd name="T39" fmla="*/ 924 h 1924"/>
                <a:gd name="T40" fmla="*/ 625 w 1454"/>
                <a:gd name="T41" fmla="*/ 1602 h 1924"/>
                <a:gd name="T42" fmla="*/ 855 w 1454"/>
                <a:gd name="T43" fmla="*/ 1602 h 1924"/>
                <a:gd name="T44" fmla="*/ 804 w 1454"/>
                <a:gd name="T45" fmla="*/ 1398 h 1924"/>
                <a:gd name="T46" fmla="*/ 1031 w 1454"/>
                <a:gd name="T47" fmla="*/ 1445 h 1924"/>
                <a:gd name="T48" fmla="*/ 1321 w 1454"/>
                <a:gd name="T49" fmla="*/ 1156 h 1924"/>
                <a:gd name="T50" fmla="*/ 1139 w 1454"/>
                <a:gd name="T51" fmla="*/ 812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8"/>
                  </a:lnTo>
                  <a:close/>
                  <a:moveTo>
                    <a:pt x="1139" y="812"/>
                  </a:moveTo>
                  <a:lnTo>
                    <a:pt x="1139" y="812"/>
                  </a:lnTo>
                  <a:lnTo>
                    <a:pt x="739" y="339"/>
                  </a:lnTo>
                  <a:lnTo>
                    <a:pt x="339" y="812"/>
                  </a:lnTo>
                  <a:cubicBezTo>
                    <a:pt x="339" y="812"/>
                    <a:pt x="158" y="1009"/>
                    <a:pt x="158" y="1155"/>
                  </a:cubicBezTo>
                  <a:cubicBezTo>
                    <a:pt x="158" y="1326"/>
                    <a:pt x="311" y="1429"/>
                    <a:pt x="449" y="1429"/>
                  </a:cubicBezTo>
                  <a:cubicBezTo>
                    <a:pt x="524" y="1429"/>
                    <a:pt x="572" y="1411"/>
                    <a:pt x="608" y="1394"/>
                  </a:cubicBezTo>
                  <a:cubicBezTo>
                    <a:pt x="609" y="1390"/>
                    <a:pt x="685" y="1239"/>
                    <a:pt x="725" y="900"/>
                  </a:cubicBezTo>
                  <a:cubicBezTo>
                    <a:pt x="754" y="674"/>
                    <a:pt x="739" y="457"/>
                    <a:pt x="739" y="457"/>
                  </a:cubicBezTo>
                  <a:cubicBezTo>
                    <a:pt x="739" y="457"/>
                    <a:pt x="810" y="659"/>
                    <a:pt x="811" y="924"/>
                  </a:cubicBezTo>
                  <a:cubicBezTo>
                    <a:pt x="811" y="1190"/>
                    <a:pt x="666" y="1561"/>
                    <a:pt x="625" y="1602"/>
                  </a:cubicBezTo>
                  <a:lnTo>
                    <a:pt x="855" y="1602"/>
                  </a:lnTo>
                  <a:cubicBezTo>
                    <a:pt x="767" y="1532"/>
                    <a:pt x="761" y="1398"/>
                    <a:pt x="804" y="1398"/>
                  </a:cubicBezTo>
                  <a:cubicBezTo>
                    <a:pt x="846" y="1398"/>
                    <a:pt x="893" y="1444"/>
                    <a:pt x="1031" y="1445"/>
                  </a:cubicBezTo>
                  <a:cubicBezTo>
                    <a:pt x="1169" y="1445"/>
                    <a:pt x="1321" y="1326"/>
                    <a:pt x="1321" y="1156"/>
                  </a:cubicBezTo>
                  <a:cubicBezTo>
                    <a:pt x="1321" y="1010"/>
                    <a:pt x="1139" y="812"/>
                    <a:pt x="1139" y="81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202" name="Freeform 162"/>
            <p:cNvSpPr>
              <a:spLocks noEditPoints="1"/>
            </p:cNvSpPr>
            <p:nvPr/>
          </p:nvSpPr>
          <p:spPr bwMode="auto">
            <a:xfrm>
              <a:off x="5391151" y="3171825"/>
              <a:ext cx="1028700" cy="298450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4 h 1380"/>
                <a:gd name="T4" fmla="*/ 254 w 4761"/>
                <a:gd name="T5" fmla="*/ 802 h 1380"/>
                <a:gd name="T6" fmla="*/ 525 w 4761"/>
                <a:gd name="T7" fmla="*/ 659 h 1380"/>
                <a:gd name="T8" fmla="*/ 339 w 4761"/>
                <a:gd name="T9" fmla="*/ 269 h 1380"/>
                <a:gd name="T10" fmla="*/ 639 w 4761"/>
                <a:gd name="T11" fmla="*/ 126 h 1380"/>
                <a:gd name="T12" fmla="*/ 1001 w 4761"/>
                <a:gd name="T13" fmla="*/ 559 h 1380"/>
                <a:gd name="T14" fmla="*/ 608 w 4761"/>
                <a:gd name="T15" fmla="*/ 750 h 1380"/>
                <a:gd name="T16" fmla="*/ 687 w 4761"/>
                <a:gd name="T17" fmla="*/ 1242 h 1380"/>
                <a:gd name="T18" fmla="*/ 544 w 4761"/>
                <a:gd name="T19" fmla="*/ 1341 h 1380"/>
                <a:gd name="T20" fmla="*/ 949 w 4761"/>
                <a:gd name="T21" fmla="*/ 1133 h 1380"/>
                <a:gd name="T22" fmla="*/ 870 w 4761"/>
                <a:gd name="T23" fmla="*/ 661 h 1380"/>
                <a:gd name="T24" fmla="*/ 1001 w 4761"/>
                <a:gd name="T25" fmla="*/ 559 h 1380"/>
                <a:gd name="T26" fmla="*/ 1321 w 4761"/>
                <a:gd name="T27" fmla="*/ 522 h 1380"/>
                <a:gd name="T28" fmla="*/ 1262 w 4761"/>
                <a:gd name="T29" fmla="*/ 1137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50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2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2 h 1380"/>
                <a:gd name="T52" fmla="*/ 2350 w 4761"/>
                <a:gd name="T53" fmla="*/ 536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1 h 1380"/>
                <a:gd name="T66" fmla="*/ 2350 w 4761"/>
                <a:gd name="T67" fmla="*/ 536 h 1380"/>
                <a:gd name="T68" fmla="*/ 2865 w 4761"/>
                <a:gd name="T69" fmla="*/ 536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6 h 1380"/>
                <a:gd name="T78" fmla="*/ 3058 w 4761"/>
                <a:gd name="T79" fmla="*/ 300 h 1380"/>
                <a:gd name="T80" fmla="*/ 3369 w 4761"/>
                <a:gd name="T81" fmla="*/ 536 h 1380"/>
                <a:gd name="T82" fmla="*/ 3083 w 4761"/>
                <a:gd name="T83" fmla="*/ 1367 h 1380"/>
                <a:gd name="T84" fmla="*/ 3369 w 4761"/>
                <a:gd name="T85" fmla="*/ 536 h 1380"/>
                <a:gd name="T86" fmla="*/ 3435 w 4761"/>
                <a:gd name="T87" fmla="*/ 284 h 1380"/>
                <a:gd name="T88" fmla="*/ 3229 w 4761"/>
                <a:gd name="T89" fmla="*/ 284 h 1380"/>
                <a:gd name="T90" fmla="*/ 3636 w 4761"/>
                <a:gd name="T91" fmla="*/ 1242 h 1380"/>
                <a:gd name="T92" fmla="*/ 3728 w 4761"/>
                <a:gd name="T93" fmla="*/ 661 h 1380"/>
                <a:gd name="T94" fmla="*/ 3636 w 4761"/>
                <a:gd name="T95" fmla="*/ 1242 h 1380"/>
                <a:gd name="T96" fmla="*/ 3863 w 4761"/>
                <a:gd name="T97" fmla="*/ 1367 h 1380"/>
                <a:gd name="T98" fmla="*/ 3840 w 4761"/>
                <a:gd name="T99" fmla="*/ 536 h 1380"/>
                <a:gd name="T100" fmla="*/ 3822 w 4761"/>
                <a:gd name="T101" fmla="*/ 628 h 1380"/>
                <a:gd name="T102" fmla="*/ 3424 w 4761"/>
                <a:gd name="T103" fmla="*/ 941 h 1380"/>
                <a:gd name="T104" fmla="*/ 3722 w 4761"/>
                <a:gd name="T105" fmla="*/ 1260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9 h 1380"/>
                <a:gd name="T114" fmla="*/ 4367 w 4761"/>
                <a:gd name="T115" fmla="*/ 750 h 1380"/>
                <a:gd name="T116" fmla="*/ 4446 w 4761"/>
                <a:gd name="T117" fmla="*/ 1242 h 1380"/>
                <a:gd name="T118" fmla="*/ 4303 w 4761"/>
                <a:gd name="T119" fmla="*/ 1341 h 1380"/>
                <a:gd name="T120" fmla="*/ 4708 w 4761"/>
                <a:gd name="T121" fmla="*/ 1133 h 1380"/>
                <a:gd name="T122" fmla="*/ 4629 w 4761"/>
                <a:gd name="T123" fmla="*/ 661 h 1380"/>
                <a:gd name="T124" fmla="*/ 4761 w 4761"/>
                <a:gd name="T125" fmla="*/ 559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6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4"/>
                  </a:lnTo>
                  <a:lnTo>
                    <a:pt x="188" y="1224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9"/>
                  </a:lnTo>
                  <a:lnTo>
                    <a:pt x="277" y="659"/>
                  </a:lnTo>
                  <a:lnTo>
                    <a:pt x="339" y="269"/>
                  </a:lnTo>
                  <a:lnTo>
                    <a:pt x="618" y="269"/>
                  </a:lnTo>
                  <a:lnTo>
                    <a:pt x="639" y="126"/>
                  </a:lnTo>
                  <a:lnTo>
                    <a:pt x="196" y="126"/>
                  </a:lnTo>
                  <a:close/>
                  <a:moveTo>
                    <a:pt x="1001" y="559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8"/>
                    <a:pt x="608" y="750"/>
                  </a:cubicBezTo>
                  <a:cubicBezTo>
                    <a:pt x="572" y="980"/>
                    <a:pt x="830" y="990"/>
                    <a:pt x="807" y="1137"/>
                  </a:cubicBezTo>
                  <a:cubicBezTo>
                    <a:pt x="797" y="1201"/>
                    <a:pt x="754" y="1242"/>
                    <a:pt x="687" y="1242"/>
                  </a:cubicBezTo>
                  <a:cubicBezTo>
                    <a:pt x="634" y="1242"/>
                    <a:pt x="601" y="1221"/>
                    <a:pt x="567" y="1189"/>
                  </a:cubicBezTo>
                  <a:lnTo>
                    <a:pt x="544" y="1341"/>
                  </a:lnTo>
                  <a:cubicBezTo>
                    <a:pt x="585" y="1369"/>
                    <a:pt x="618" y="1380"/>
                    <a:pt x="672" y="1380"/>
                  </a:cubicBezTo>
                  <a:cubicBezTo>
                    <a:pt x="820" y="1380"/>
                    <a:pt x="926" y="1280"/>
                    <a:pt x="949" y="1133"/>
                  </a:cubicBezTo>
                  <a:cubicBezTo>
                    <a:pt x="987" y="896"/>
                    <a:pt x="731" y="890"/>
                    <a:pt x="749" y="750"/>
                  </a:cubicBezTo>
                  <a:cubicBezTo>
                    <a:pt x="759" y="694"/>
                    <a:pt x="812" y="661"/>
                    <a:pt x="870" y="661"/>
                  </a:cubicBezTo>
                  <a:cubicBezTo>
                    <a:pt x="908" y="661"/>
                    <a:pt x="952" y="679"/>
                    <a:pt x="978" y="705"/>
                  </a:cubicBezTo>
                  <a:lnTo>
                    <a:pt x="1001" y="559"/>
                  </a:lnTo>
                  <a:close/>
                  <a:moveTo>
                    <a:pt x="1456" y="559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8"/>
                    <a:pt x="1062" y="750"/>
                  </a:cubicBezTo>
                  <a:cubicBezTo>
                    <a:pt x="1026" y="980"/>
                    <a:pt x="1285" y="990"/>
                    <a:pt x="1262" y="1137"/>
                  </a:cubicBezTo>
                  <a:cubicBezTo>
                    <a:pt x="1252" y="1201"/>
                    <a:pt x="1209" y="1242"/>
                    <a:pt x="1141" y="1242"/>
                  </a:cubicBezTo>
                  <a:cubicBezTo>
                    <a:pt x="1089" y="1242"/>
                    <a:pt x="1056" y="1221"/>
                    <a:pt x="1021" y="1189"/>
                  </a:cubicBezTo>
                  <a:lnTo>
                    <a:pt x="998" y="1341"/>
                  </a:lnTo>
                  <a:cubicBezTo>
                    <a:pt x="1039" y="1369"/>
                    <a:pt x="1072" y="1380"/>
                    <a:pt x="1127" y="1380"/>
                  </a:cubicBezTo>
                  <a:cubicBezTo>
                    <a:pt x="1275" y="1380"/>
                    <a:pt x="1380" y="1280"/>
                    <a:pt x="1403" y="1133"/>
                  </a:cubicBezTo>
                  <a:cubicBezTo>
                    <a:pt x="1441" y="896"/>
                    <a:pt x="1186" y="890"/>
                    <a:pt x="1204" y="750"/>
                  </a:cubicBezTo>
                  <a:cubicBezTo>
                    <a:pt x="1214" y="694"/>
                    <a:pt x="1267" y="661"/>
                    <a:pt x="1324" y="661"/>
                  </a:cubicBezTo>
                  <a:cubicBezTo>
                    <a:pt x="1362" y="661"/>
                    <a:pt x="1406" y="679"/>
                    <a:pt x="1433" y="705"/>
                  </a:cubicBezTo>
                  <a:lnTo>
                    <a:pt x="1456" y="559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1"/>
                    <a:pt x="1805" y="661"/>
                  </a:cubicBezTo>
                  <a:cubicBezTo>
                    <a:pt x="1899" y="661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2"/>
                  </a:moveTo>
                  <a:lnTo>
                    <a:pt x="2009" y="957"/>
                  </a:lnTo>
                  <a:cubicBezTo>
                    <a:pt x="2037" y="786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2"/>
                    <a:pt x="1719" y="1242"/>
                  </a:cubicBezTo>
                  <a:cubicBezTo>
                    <a:pt x="1619" y="1242"/>
                    <a:pt x="1652" y="1051"/>
                    <a:pt x="1663" y="982"/>
                  </a:cubicBezTo>
                  <a:lnTo>
                    <a:pt x="2006" y="982"/>
                  </a:lnTo>
                  <a:close/>
                  <a:moveTo>
                    <a:pt x="2350" y="536"/>
                  </a:moveTo>
                  <a:lnTo>
                    <a:pt x="2195" y="536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8"/>
                    <a:pt x="2322" y="661"/>
                    <a:pt x="2424" y="661"/>
                  </a:cubicBezTo>
                  <a:cubicBezTo>
                    <a:pt x="2506" y="661"/>
                    <a:pt x="2505" y="735"/>
                    <a:pt x="2495" y="792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6"/>
                  </a:lnTo>
                  <a:cubicBezTo>
                    <a:pt x="2669" y="669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2"/>
                  </a:cubicBezTo>
                  <a:cubicBezTo>
                    <a:pt x="2388" y="570"/>
                    <a:pt x="2362" y="596"/>
                    <a:pt x="2338" y="631"/>
                  </a:cubicBezTo>
                  <a:lnTo>
                    <a:pt x="2335" y="631"/>
                  </a:lnTo>
                  <a:lnTo>
                    <a:pt x="2350" y="536"/>
                  </a:lnTo>
                  <a:close/>
                  <a:moveTo>
                    <a:pt x="2903" y="300"/>
                  </a:moveTo>
                  <a:lnTo>
                    <a:pt x="2865" y="536"/>
                  </a:lnTo>
                  <a:lnTo>
                    <a:pt x="2781" y="536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6"/>
                  </a:lnTo>
                  <a:lnTo>
                    <a:pt x="3020" y="536"/>
                  </a:lnTo>
                  <a:lnTo>
                    <a:pt x="3058" y="300"/>
                  </a:lnTo>
                  <a:lnTo>
                    <a:pt x="2903" y="300"/>
                  </a:lnTo>
                  <a:close/>
                  <a:moveTo>
                    <a:pt x="3369" y="536"/>
                  </a:moveTo>
                  <a:lnTo>
                    <a:pt x="3215" y="536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6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4"/>
                  </a:cubicBezTo>
                  <a:cubicBezTo>
                    <a:pt x="3445" y="228"/>
                    <a:pt x="3404" y="181"/>
                    <a:pt x="3350" y="181"/>
                  </a:cubicBezTo>
                  <a:cubicBezTo>
                    <a:pt x="3292" y="181"/>
                    <a:pt x="3239" y="228"/>
                    <a:pt x="3229" y="284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2"/>
                  </a:moveTo>
                  <a:cubicBezTo>
                    <a:pt x="3521" y="1242"/>
                    <a:pt x="3569" y="1020"/>
                    <a:pt x="3580" y="950"/>
                  </a:cubicBezTo>
                  <a:cubicBezTo>
                    <a:pt x="3592" y="883"/>
                    <a:pt x="3613" y="661"/>
                    <a:pt x="3728" y="661"/>
                  </a:cubicBezTo>
                  <a:cubicBezTo>
                    <a:pt x="3832" y="661"/>
                    <a:pt x="3789" y="885"/>
                    <a:pt x="3779" y="950"/>
                  </a:cubicBezTo>
                  <a:cubicBezTo>
                    <a:pt x="3769" y="1016"/>
                    <a:pt x="3740" y="1242"/>
                    <a:pt x="3636" y="1242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6"/>
                  </a:lnTo>
                  <a:lnTo>
                    <a:pt x="3840" y="536"/>
                  </a:lnTo>
                  <a:lnTo>
                    <a:pt x="3825" y="628"/>
                  </a:lnTo>
                  <a:lnTo>
                    <a:pt x="3822" y="628"/>
                  </a:lnTo>
                  <a:cubicBezTo>
                    <a:pt x="3804" y="567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1"/>
                  </a:cubicBezTo>
                  <a:cubicBezTo>
                    <a:pt x="3402" y="1076"/>
                    <a:pt x="3358" y="1380"/>
                    <a:pt x="3550" y="1380"/>
                  </a:cubicBezTo>
                  <a:cubicBezTo>
                    <a:pt x="3639" y="1380"/>
                    <a:pt x="3679" y="1333"/>
                    <a:pt x="3722" y="1260"/>
                  </a:cubicBezTo>
                  <a:lnTo>
                    <a:pt x="3725" y="1260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9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8"/>
                    <a:pt x="4367" y="750"/>
                  </a:cubicBezTo>
                  <a:cubicBezTo>
                    <a:pt x="4331" y="980"/>
                    <a:pt x="4589" y="990"/>
                    <a:pt x="4566" y="1137"/>
                  </a:cubicBezTo>
                  <a:cubicBezTo>
                    <a:pt x="4557" y="1201"/>
                    <a:pt x="4514" y="1242"/>
                    <a:pt x="4446" y="1242"/>
                  </a:cubicBezTo>
                  <a:cubicBezTo>
                    <a:pt x="4394" y="1242"/>
                    <a:pt x="4361" y="1221"/>
                    <a:pt x="4326" y="1189"/>
                  </a:cubicBezTo>
                  <a:lnTo>
                    <a:pt x="4303" y="1341"/>
                  </a:lnTo>
                  <a:cubicBezTo>
                    <a:pt x="4344" y="1369"/>
                    <a:pt x="4377" y="1380"/>
                    <a:pt x="4431" y="1380"/>
                  </a:cubicBezTo>
                  <a:cubicBezTo>
                    <a:pt x="4580" y="1380"/>
                    <a:pt x="4685" y="1280"/>
                    <a:pt x="4708" y="1133"/>
                  </a:cubicBezTo>
                  <a:cubicBezTo>
                    <a:pt x="4746" y="896"/>
                    <a:pt x="4491" y="890"/>
                    <a:pt x="4509" y="750"/>
                  </a:cubicBezTo>
                  <a:cubicBezTo>
                    <a:pt x="4519" y="694"/>
                    <a:pt x="4571" y="661"/>
                    <a:pt x="4629" y="661"/>
                  </a:cubicBezTo>
                  <a:cubicBezTo>
                    <a:pt x="4667" y="661"/>
                    <a:pt x="4711" y="679"/>
                    <a:pt x="4738" y="705"/>
                  </a:cubicBezTo>
                  <a:lnTo>
                    <a:pt x="4761" y="559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203" name="Freeform 163"/>
            <p:cNvSpPr>
              <a:spLocks noEditPoints="1"/>
            </p:cNvSpPr>
            <p:nvPr/>
          </p:nvSpPr>
          <p:spPr bwMode="auto">
            <a:xfrm>
              <a:off x="5548313" y="3109913"/>
              <a:ext cx="515938" cy="101600"/>
            </a:xfrm>
            <a:custGeom>
              <a:avLst/>
              <a:gdLst>
                <a:gd name="T0" fmla="*/ 66 w 2392"/>
                <a:gd name="T1" fmla="*/ 92 h 470"/>
                <a:gd name="T2" fmla="*/ 122 w 2392"/>
                <a:gd name="T3" fmla="*/ 92 h 470"/>
                <a:gd name="T4" fmla="*/ 7 w 2392"/>
                <a:gd name="T5" fmla="*/ 43 h 470"/>
                <a:gd name="T6" fmla="*/ 148 w 2392"/>
                <a:gd name="T7" fmla="*/ 465 h 470"/>
                <a:gd name="T8" fmla="*/ 227 w 2392"/>
                <a:gd name="T9" fmla="*/ 132 h 470"/>
                <a:gd name="T10" fmla="*/ 198 w 2392"/>
                <a:gd name="T11" fmla="*/ 97 h 470"/>
                <a:gd name="T12" fmla="*/ 304 w 2392"/>
                <a:gd name="T13" fmla="*/ 182 h 470"/>
                <a:gd name="T14" fmla="*/ 298 w 2392"/>
                <a:gd name="T15" fmla="*/ 224 h 470"/>
                <a:gd name="T16" fmla="*/ 350 w 2392"/>
                <a:gd name="T17" fmla="*/ 224 h 470"/>
                <a:gd name="T18" fmla="*/ 357 w 2392"/>
                <a:gd name="T19" fmla="*/ 182 h 470"/>
                <a:gd name="T20" fmla="*/ 499 w 2392"/>
                <a:gd name="T21" fmla="*/ 0 h 470"/>
                <a:gd name="T22" fmla="*/ 425 w 2392"/>
                <a:gd name="T23" fmla="*/ 465 h 470"/>
                <a:gd name="T24" fmla="*/ 588 w 2392"/>
                <a:gd name="T25" fmla="*/ 225 h 470"/>
                <a:gd name="T26" fmla="*/ 656 w 2392"/>
                <a:gd name="T27" fmla="*/ 334 h 470"/>
                <a:gd name="T28" fmla="*/ 487 w 2392"/>
                <a:gd name="T29" fmla="*/ 325 h 470"/>
                <a:gd name="T30" fmla="*/ 600 w 2392"/>
                <a:gd name="T31" fmla="*/ 370 h 470"/>
                <a:gd name="T32" fmla="*/ 656 w 2392"/>
                <a:gd name="T33" fmla="*/ 334 h 470"/>
                <a:gd name="T34" fmla="*/ 896 w 2392"/>
                <a:gd name="T35" fmla="*/ 169 h 470"/>
                <a:gd name="T36" fmla="*/ 923 w 2392"/>
                <a:gd name="T37" fmla="*/ 248 h 470"/>
                <a:gd name="T38" fmla="*/ 980 w 2392"/>
                <a:gd name="T39" fmla="*/ 416 h 470"/>
                <a:gd name="T40" fmla="*/ 1027 w 2392"/>
                <a:gd name="T41" fmla="*/ 142 h 470"/>
                <a:gd name="T42" fmla="*/ 837 w 2392"/>
                <a:gd name="T43" fmla="*/ 180 h 470"/>
                <a:gd name="T44" fmla="*/ 1038 w 2392"/>
                <a:gd name="T45" fmla="*/ 301 h 470"/>
                <a:gd name="T46" fmla="*/ 1125 w 2392"/>
                <a:gd name="T47" fmla="*/ 465 h 470"/>
                <a:gd name="T48" fmla="*/ 1226 w 2392"/>
                <a:gd name="T49" fmla="*/ 349 h 470"/>
                <a:gd name="T50" fmla="*/ 1247 w 2392"/>
                <a:gd name="T51" fmla="*/ 43 h 470"/>
                <a:gd name="T52" fmla="*/ 1177 w 2392"/>
                <a:gd name="T53" fmla="*/ 128 h 470"/>
                <a:gd name="T54" fmla="*/ 1441 w 2392"/>
                <a:gd name="T55" fmla="*/ 465 h 470"/>
                <a:gd name="T56" fmla="*/ 1519 w 2392"/>
                <a:gd name="T57" fmla="*/ 43 h 470"/>
                <a:gd name="T58" fmla="*/ 1441 w 2392"/>
                <a:gd name="T59" fmla="*/ 465 h 470"/>
                <a:gd name="T60" fmla="*/ 1478 w 2392"/>
                <a:gd name="T61" fmla="*/ 230 h 470"/>
                <a:gd name="T62" fmla="*/ 1660 w 2392"/>
                <a:gd name="T63" fmla="*/ 422 h 470"/>
                <a:gd name="T64" fmla="*/ 1708 w 2392"/>
                <a:gd name="T65" fmla="*/ 323 h 470"/>
                <a:gd name="T66" fmla="*/ 1737 w 2392"/>
                <a:gd name="T67" fmla="*/ 465 h 470"/>
                <a:gd name="T68" fmla="*/ 1724 w 2392"/>
                <a:gd name="T69" fmla="*/ 213 h 470"/>
                <a:gd name="T70" fmla="*/ 1587 w 2392"/>
                <a:gd name="T71" fmla="*/ 320 h 470"/>
                <a:gd name="T72" fmla="*/ 1690 w 2392"/>
                <a:gd name="T73" fmla="*/ 428 h 470"/>
                <a:gd name="T74" fmla="*/ 1830 w 2392"/>
                <a:gd name="T75" fmla="*/ 182 h 470"/>
                <a:gd name="T76" fmla="*/ 1867 w 2392"/>
                <a:gd name="T77" fmla="*/ 287 h 470"/>
                <a:gd name="T78" fmla="*/ 1944 w 2392"/>
                <a:gd name="T79" fmla="*/ 178 h 470"/>
                <a:gd name="T80" fmla="*/ 1883 w 2392"/>
                <a:gd name="T81" fmla="*/ 182 h 470"/>
                <a:gd name="T82" fmla="*/ 1963 w 2392"/>
                <a:gd name="T83" fmla="*/ 182 h 470"/>
                <a:gd name="T84" fmla="*/ 1946 w 2392"/>
                <a:gd name="T85" fmla="*/ 465 h 470"/>
                <a:gd name="T86" fmla="*/ 2065 w 2392"/>
                <a:gd name="T87" fmla="*/ 224 h 470"/>
                <a:gd name="T88" fmla="*/ 2057 w 2392"/>
                <a:gd name="T89" fmla="*/ 102 h 470"/>
                <a:gd name="T90" fmla="*/ 2195 w 2392"/>
                <a:gd name="T91" fmla="*/ 327 h 470"/>
                <a:gd name="T92" fmla="*/ 2322 w 2392"/>
                <a:gd name="T93" fmla="*/ 205 h 470"/>
                <a:gd name="T94" fmla="*/ 2386 w 2392"/>
                <a:gd name="T95" fmla="*/ 43 h 470"/>
                <a:gd name="T96" fmla="*/ 2273 w 2392"/>
                <a:gd name="T97" fmla="*/ 419 h 470"/>
                <a:gd name="T98" fmla="*/ 2318 w 2392"/>
                <a:gd name="T99" fmla="*/ 338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70">
                  <a:moveTo>
                    <a:pt x="7" y="43"/>
                  </a:moveTo>
                  <a:lnTo>
                    <a:pt x="0" y="92"/>
                  </a:lnTo>
                  <a:lnTo>
                    <a:pt x="66" y="92"/>
                  </a:lnTo>
                  <a:lnTo>
                    <a:pt x="7" y="465"/>
                  </a:lnTo>
                  <a:lnTo>
                    <a:pt x="63" y="465"/>
                  </a:lnTo>
                  <a:lnTo>
                    <a:pt x="122" y="92"/>
                  </a:lnTo>
                  <a:lnTo>
                    <a:pt x="185" y="92"/>
                  </a:lnTo>
                  <a:lnTo>
                    <a:pt x="193" y="43"/>
                  </a:lnTo>
                  <a:lnTo>
                    <a:pt x="7" y="43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5"/>
                  </a:lnTo>
                  <a:lnTo>
                    <a:pt x="200" y="465"/>
                  </a:lnTo>
                  <a:lnTo>
                    <a:pt x="245" y="182"/>
                  </a:lnTo>
                  <a:close/>
                  <a:moveTo>
                    <a:pt x="227" y="132"/>
                  </a:moveTo>
                  <a:cubicBezTo>
                    <a:pt x="246" y="132"/>
                    <a:pt x="265" y="116"/>
                    <a:pt x="268" y="97"/>
                  </a:cubicBezTo>
                  <a:cubicBezTo>
                    <a:pt x="271" y="78"/>
                    <a:pt x="257" y="62"/>
                    <a:pt x="238" y="62"/>
                  </a:cubicBezTo>
                  <a:cubicBezTo>
                    <a:pt x="219" y="62"/>
                    <a:pt x="201" y="78"/>
                    <a:pt x="198" y="97"/>
                  </a:cubicBezTo>
                  <a:cubicBezTo>
                    <a:pt x="195" y="116"/>
                    <a:pt x="208" y="132"/>
                    <a:pt x="227" y="132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4"/>
                  </a:lnTo>
                  <a:lnTo>
                    <a:pt x="298" y="224"/>
                  </a:lnTo>
                  <a:lnTo>
                    <a:pt x="260" y="465"/>
                  </a:lnTo>
                  <a:lnTo>
                    <a:pt x="312" y="465"/>
                  </a:lnTo>
                  <a:lnTo>
                    <a:pt x="350" y="224"/>
                  </a:lnTo>
                  <a:lnTo>
                    <a:pt x="378" y="224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5"/>
                  </a:lnTo>
                  <a:lnTo>
                    <a:pt x="425" y="465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5"/>
                    <a:pt x="588" y="225"/>
                  </a:cubicBezTo>
                  <a:cubicBezTo>
                    <a:pt x="620" y="225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4"/>
                  </a:moveTo>
                  <a:lnTo>
                    <a:pt x="657" y="325"/>
                  </a:lnTo>
                  <a:cubicBezTo>
                    <a:pt x="667" y="267"/>
                    <a:pt x="672" y="178"/>
                    <a:pt x="595" y="178"/>
                  </a:cubicBezTo>
                  <a:cubicBezTo>
                    <a:pt x="518" y="178"/>
                    <a:pt x="497" y="268"/>
                    <a:pt x="487" y="325"/>
                  </a:cubicBezTo>
                  <a:cubicBezTo>
                    <a:pt x="478" y="385"/>
                    <a:pt x="472" y="469"/>
                    <a:pt x="551" y="469"/>
                  </a:cubicBezTo>
                  <a:cubicBezTo>
                    <a:pt x="610" y="469"/>
                    <a:pt x="641" y="422"/>
                    <a:pt x="649" y="370"/>
                  </a:cubicBezTo>
                  <a:lnTo>
                    <a:pt x="600" y="370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4"/>
                  </a:cubicBezTo>
                  <a:lnTo>
                    <a:pt x="656" y="334"/>
                  </a:lnTo>
                  <a:close/>
                  <a:moveTo>
                    <a:pt x="837" y="180"/>
                  </a:moveTo>
                  <a:lnTo>
                    <a:pt x="894" y="180"/>
                  </a:lnTo>
                  <a:lnTo>
                    <a:pt x="896" y="169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6"/>
                    <a:pt x="971" y="139"/>
                  </a:cubicBezTo>
                  <a:cubicBezTo>
                    <a:pt x="965" y="177"/>
                    <a:pt x="944" y="214"/>
                    <a:pt x="923" y="248"/>
                  </a:cubicBezTo>
                  <a:lnTo>
                    <a:pt x="787" y="465"/>
                  </a:lnTo>
                  <a:lnTo>
                    <a:pt x="972" y="465"/>
                  </a:lnTo>
                  <a:lnTo>
                    <a:pt x="980" y="416"/>
                  </a:lnTo>
                  <a:lnTo>
                    <a:pt x="875" y="416"/>
                  </a:lnTo>
                  <a:lnTo>
                    <a:pt x="922" y="348"/>
                  </a:lnTo>
                  <a:cubicBezTo>
                    <a:pt x="960" y="292"/>
                    <a:pt x="1017" y="205"/>
                    <a:pt x="1027" y="142"/>
                  </a:cubicBezTo>
                  <a:cubicBezTo>
                    <a:pt x="1038" y="76"/>
                    <a:pt x="1019" y="38"/>
                    <a:pt x="950" y="38"/>
                  </a:cubicBezTo>
                  <a:cubicBezTo>
                    <a:pt x="868" y="38"/>
                    <a:pt x="850" y="98"/>
                    <a:pt x="840" y="165"/>
                  </a:cubicBezTo>
                  <a:lnTo>
                    <a:pt x="837" y="180"/>
                  </a:lnTo>
                  <a:close/>
                  <a:moveTo>
                    <a:pt x="1247" y="43"/>
                  </a:moveTo>
                  <a:lnTo>
                    <a:pt x="1192" y="43"/>
                  </a:lnTo>
                  <a:lnTo>
                    <a:pt x="1038" y="301"/>
                  </a:lnTo>
                  <a:lnTo>
                    <a:pt x="1030" y="349"/>
                  </a:lnTo>
                  <a:lnTo>
                    <a:pt x="1144" y="349"/>
                  </a:lnTo>
                  <a:lnTo>
                    <a:pt x="1125" y="465"/>
                  </a:lnTo>
                  <a:lnTo>
                    <a:pt x="1180" y="465"/>
                  </a:lnTo>
                  <a:lnTo>
                    <a:pt x="1199" y="349"/>
                  </a:lnTo>
                  <a:lnTo>
                    <a:pt x="1226" y="349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3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5"/>
                  </a:moveTo>
                  <a:lnTo>
                    <a:pt x="1471" y="278"/>
                  </a:lnTo>
                  <a:cubicBezTo>
                    <a:pt x="1558" y="281"/>
                    <a:pt x="1597" y="241"/>
                    <a:pt x="1611" y="156"/>
                  </a:cubicBezTo>
                  <a:cubicBezTo>
                    <a:pt x="1628" y="47"/>
                    <a:pt x="1567" y="43"/>
                    <a:pt x="1519" y="43"/>
                  </a:cubicBezTo>
                  <a:lnTo>
                    <a:pt x="1452" y="43"/>
                  </a:lnTo>
                  <a:lnTo>
                    <a:pt x="1386" y="465"/>
                  </a:lnTo>
                  <a:lnTo>
                    <a:pt x="1441" y="465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4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7"/>
                    <a:pt x="1641" y="323"/>
                  </a:cubicBezTo>
                  <a:cubicBezTo>
                    <a:pt x="1644" y="300"/>
                    <a:pt x="1652" y="225"/>
                    <a:pt x="1691" y="225"/>
                  </a:cubicBezTo>
                  <a:cubicBezTo>
                    <a:pt x="1726" y="225"/>
                    <a:pt x="1712" y="301"/>
                    <a:pt x="1708" y="323"/>
                  </a:cubicBezTo>
                  <a:cubicBezTo>
                    <a:pt x="1705" y="345"/>
                    <a:pt x="1695" y="422"/>
                    <a:pt x="1660" y="422"/>
                  </a:cubicBezTo>
                  <a:close/>
                  <a:moveTo>
                    <a:pt x="1684" y="465"/>
                  </a:moveTo>
                  <a:lnTo>
                    <a:pt x="1737" y="465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3"/>
                    <a:pt x="1703" y="178"/>
                    <a:pt x="1678" y="178"/>
                  </a:cubicBezTo>
                  <a:cubicBezTo>
                    <a:pt x="1611" y="178"/>
                    <a:pt x="1595" y="273"/>
                    <a:pt x="1587" y="320"/>
                  </a:cubicBezTo>
                  <a:cubicBezTo>
                    <a:pt x="1580" y="366"/>
                    <a:pt x="1565" y="469"/>
                    <a:pt x="1630" y="469"/>
                  </a:cubicBezTo>
                  <a:cubicBezTo>
                    <a:pt x="1661" y="469"/>
                    <a:pt x="1674" y="453"/>
                    <a:pt x="1689" y="428"/>
                  </a:cubicBezTo>
                  <a:lnTo>
                    <a:pt x="1690" y="428"/>
                  </a:lnTo>
                  <a:lnTo>
                    <a:pt x="1684" y="465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5"/>
                  </a:lnTo>
                  <a:lnTo>
                    <a:pt x="1839" y="465"/>
                  </a:lnTo>
                  <a:lnTo>
                    <a:pt x="1867" y="287"/>
                  </a:lnTo>
                  <a:cubicBezTo>
                    <a:pt x="1873" y="251"/>
                    <a:pt x="1888" y="229"/>
                    <a:pt x="1927" y="229"/>
                  </a:cubicBezTo>
                  <a:lnTo>
                    <a:pt x="1936" y="230"/>
                  </a:lnTo>
                  <a:lnTo>
                    <a:pt x="1944" y="178"/>
                  </a:lnTo>
                  <a:cubicBezTo>
                    <a:pt x="1915" y="178"/>
                    <a:pt x="1894" y="192"/>
                    <a:pt x="1878" y="217"/>
                  </a:cubicBezTo>
                  <a:lnTo>
                    <a:pt x="1877" y="217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4"/>
                  </a:lnTo>
                  <a:lnTo>
                    <a:pt x="1985" y="224"/>
                  </a:lnTo>
                  <a:lnTo>
                    <a:pt x="1946" y="465"/>
                  </a:lnTo>
                  <a:lnTo>
                    <a:pt x="1999" y="465"/>
                  </a:lnTo>
                  <a:lnTo>
                    <a:pt x="2037" y="224"/>
                  </a:lnTo>
                  <a:lnTo>
                    <a:pt x="2065" y="224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3"/>
                  </a:moveTo>
                  <a:cubicBezTo>
                    <a:pt x="2262" y="143"/>
                    <a:pt x="2213" y="212"/>
                    <a:pt x="2195" y="327"/>
                  </a:cubicBezTo>
                  <a:cubicBezTo>
                    <a:pt x="2185" y="392"/>
                    <a:pt x="2181" y="470"/>
                    <a:pt x="2264" y="470"/>
                  </a:cubicBezTo>
                  <a:cubicBezTo>
                    <a:pt x="2346" y="470"/>
                    <a:pt x="2365" y="403"/>
                    <a:pt x="2375" y="338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3"/>
                    <a:pt x="2276" y="224"/>
                  </a:cubicBezTo>
                  <a:lnTo>
                    <a:pt x="2275" y="223"/>
                  </a:lnTo>
                  <a:lnTo>
                    <a:pt x="2386" y="43"/>
                  </a:lnTo>
                  <a:lnTo>
                    <a:pt x="2326" y="43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2"/>
                    <a:pt x="2251" y="338"/>
                  </a:cubicBezTo>
                  <a:cubicBezTo>
                    <a:pt x="2264" y="253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204" name="Freeform 164"/>
            <p:cNvSpPr>
              <a:spLocks noEditPoints="1"/>
            </p:cNvSpPr>
            <p:nvPr/>
          </p:nvSpPr>
          <p:spPr bwMode="auto">
            <a:xfrm>
              <a:off x="6688138" y="3106738"/>
              <a:ext cx="776288" cy="152400"/>
            </a:xfrm>
            <a:custGeom>
              <a:avLst/>
              <a:gdLst>
                <a:gd name="T0" fmla="*/ 232 w 3596"/>
                <a:gd name="T1" fmla="*/ 546 h 705"/>
                <a:gd name="T2" fmla="*/ 297 w 3596"/>
                <a:gd name="T3" fmla="*/ 699 h 705"/>
                <a:gd name="T4" fmla="*/ 88 w 3596"/>
                <a:gd name="T5" fmla="*/ 305 h 705"/>
                <a:gd name="T6" fmla="*/ 81 w 3596"/>
                <a:gd name="T7" fmla="*/ 422 h 705"/>
                <a:gd name="T8" fmla="*/ 495 w 3596"/>
                <a:gd name="T9" fmla="*/ 266 h 705"/>
                <a:gd name="T10" fmla="*/ 394 w 3596"/>
                <a:gd name="T11" fmla="*/ 652 h 705"/>
                <a:gd name="T12" fmla="*/ 497 w 3596"/>
                <a:gd name="T13" fmla="*/ 338 h 705"/>
                <a:gd name="T14" fmla="*/ 497 w 3596"/>
                <a:gd name="T15" fmla="*/ 632 h 705"/>
                <a:gd name="T16" fmla="*/ 497 w 3596"/>
                <a:gd name="T17" fmla="*/ 338 h 705"/>
                <a:gd name="T18" fmla="*/ 808 w 3596"/>
                <a:gd name="T19" fmla="*/ 279 h 705"/>
                <a:gd name="T20" fmla="*/ 943 w 3596"/>
                <a:gd name="T21" fmla="*/ 396 h 705"/>
                <a:gd name="T22" fmla="*/ 858 w 3596"/>
                <a:gd name="T23" fmla="*/ 363 h 705"/>
                <a:gd name="T24" fmla="*/ 769 w 3596"/>
                <a:gd name="T25" fmla="*/ 699 h 705"/>
                <a:gd name="T26" fmla="*/ 1098 w 3596"/>
                <a:gd name="T27" fmla="*/ 273 h 705"/>
                <a:gd name="T28" fmla="*/ 1176 w 3596"/>
                <a:gd name="T29" fmla="*/ 344 h 705"/>
                <a:gd name="T30" fmla="*/ 1098 w 3596"/>
                <a:gd name="T31" fmla="*/ 699 h 705"/>
                <a:gd name="T32" fmla="*/ 1471 w 3596"/>
                <a:gd name="T33" fmla="*/ 555 h 705"/>
                <a:gd name="T34" fmla="*/ 1260 w 3596"/>
                <a:gd name="T35" fmla="*/ 668 h 705"/>
                <a:gd name="T36" fmla="*/ 1346 w 3596"/>
                <a:gd name="T37" fmla="*/ 266 h 705"/>
                <a:gd name="T38" fmla="*/ 1308 w 3596"/>
                <a:gd name="T39" fmla="*/ 605 h 705"/>
                <a:gd name="T40" fmla="*/ 1381 w 3596"/>
                <a:gd name="T41" fmla="*/ 363 h 705"/>
                <a:gd name="T42" fmla="*/ 1393 w 3596"/>
                <a:gd name="T43" fmla="*/ 443 h 705"/>
                <a:gd name="T44" fmla="*/ 1600 w 3596"/>
                <a:gd name="T45" fmla="*/ 347 h 705"/>
                <a:gd name="T46" fmla="*/ 1700 w 3596"/>
                <a:gd name="T47" fmla="*/ 513 h 705"/>
                <a:gd name="T48" fmla="*/ 1560 w 3596"/>
                <a:gd name="T49" fmla="*/ 701 h 705"/>
                <a:gd name="T50" fmla="*/ 1629 w 3596"/>
                <a:gd name="T51" fmla="*/ 620 h 705"/>
                <a:gd name="T52" fmla="*/ 1528 w 3596"/>
                <a:gd name="T53" fmla="*/ 445 h 705"/>
                <a:gd name="T54" fmla="*/ 1696 w 3596"/>
                <a:gd name="T55" fmla="*/ 282 h 705"/>
                <a:gd name="T56" fmla="*/ 1765 w 3596"/>
                <a:gd name="T57" fmla="*/ 699 h 705"/>
                <a:gd name="T58" fmla="*/ 1855 w 3596"/>
                <a:gd name="T59" fmla="*/ 145 h 705"/>
                <a:gd name="T60" fmla="*/ 1748 w 3596"/>
                <a:gd name="T61" fmla="*/ 145 h 705"/>
                <a:gd name="T62" fmla="*/ 2164 w 3596"/>
                <a:gd name="T63" fmla="*/ 699 h 705"/>
                <a:gd name="T64" fmla="*/ 2007 w 3596"/>
                <a:gd name="T65" fmla="*/ 705 h 705"/>
                <a:gd name="T66" fmla="*/ 2009 w 3596"/>
                <a:gd name="T67" fmla="*/ 266 h 705"/>
                <a:gd name="T68" fmla="*/ 2164 w 3596"/>
                <a:gd name="T69" fmla="*/ 0 h 705"/>
                <a:gd name="T70" fmla="*/ 1997 w 3596"/>
                <a:gd name="T71" fmla="*/ 600 h 705"/>
                <a:gd name="T72" fmla="*/ 2076 w 3596"/>
                <a:gd name="T73" fmla="*/ 372 h 705"/>
                <a:gd name="T74" fmla="*/ 2462 w 3596"/>
                <a:gd name="T75" fmla="*/ 640 h 705"/>
                <a:gd name="T76" fmla="*/ 2225 w 3596"/>
                <a:gd name="T77" fmla="*/ 487 h 705"/>
                <a:gd name="T78" fmla="*/ 2472 w 3596"/>
                <a:gd name="T79" fmla="*/ 385 h 705"/>
                <a:gd name="T80" fmla="*/ 2356 w 3596"/>
                <a:gd name="T81" fmla="*/ 637 h 705"/>
                <a:gd name="T82" fmla="*/ 2352 w 3596"/>
                <a:gd name="T83" fmla="*/ 333 h 705"/>
                <a:gd name="T84" fmla="*/ 2539 w 3596"/>
                <a:gd name="T85" fmla="*/ 273 h 705"/>
                <a:gd name="T86" fmla="*/ 2706 w 3596"/>
                <a:gd name="T87" fmla="*/ 266 h 705"/>
                <a:gd name="T88" fmla="*/ 2792 w 3596"/>
                <a:gd name="T89" fmla="*/ 699 h 705"/>
                <a:gd name="T90" fmla="*/ 2667 w 3596"/>
                <a:gd name="T91" fmla="*/ 335 h 705"/>
                <a:gd name="T92" fmla="*/ 2539 w 3596"/>
                <a:gd name="T93" fmla="*/ 699 h 705"/>
                <a:gd name="T94" fmla="*/ 2956 w 3596"/>
                <a:gd name="T95" fmla="*/ 273 h 705"/>
                <a:gd name="T96" fmla="*/ 2956 w 3596"/>
                <a:gd name="T97" fmla="*/ 699 h 705"/>
                <a:gd name="T98" fmla="*/ 2834 w 3596"/>
                <a:gd name="T99" fmla="*/ 273 h 705"/>
                <a:gd name="T100" fmla="*/ 3120 w 3596"/>
                <a:gd name="T101" fmla="*/ 273 h 705"/>
                <a:gd name="T102" fmla="*/ 3078 w 3596"/>
                <a:gd name="T103" fmla="*/ 92 h 705"/>
                <a:gd name="T104" fmla="*/ 3078 w 3596"/>
                <a:gd name="T105" fmla="*/ 199 h 705"/>
                <a:gd name="T106" fmla="*/ 3078 w 3596"/>
                <a:gd name="T107" fmla="*/ 92 h 705"/>
                <a:gd name="T108" fmla="*/ 3361 w 3596"/>
                <a:gd name="T109" fmla="*/ 644 h 705"/>
                <a:gd name="T110" fmla="*/ 3181 w 3596"/>
                <a:gd name="T111" fmla="*/ 481 h 705"/>
                <a:gd name="T112" fmla="*/ 3328 w 3596"/>
                <a:gd name="T113" fmla="*/ 279 h 705"/>
                <a:gd name="T114" fmla="*/ 3314 w 3596"/>
                <a:gd name="T115" fmla="*/ 338 h 705"/>
                <a:gd name="T116" fmla="*/ 3314 w 3596"/>
                <a:gd name="T117" fmla="*/ 634 h 705"/>
                <a:gd name="T118" fmla="*/ 3314 w 3596"/>
                <a:gd name="T119" fmla="*/ 338 h 705"/>
                <a:gd name="T120" fmla="*/ 3517 w 3596"/>
                <a:gd name="T121" fmla="*/ 699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596" h="705">
                  <a:moveTo>
                    <a:pt x="0" y="63"/>
                  </a:moveTo>
                  <a:lnTo>
                    <a:pt x="81" y="63"/>
                  </a:lnTo>
                  <a:lnTo>
                    <a:pt x="166" y="317"/>
                  </a:lnTo>
                  <a:cubicBezTo>
                    <a:pt x="193" y="396"/>
                    <a:pt x="215" y="473"/>
                    <a:pt x="232" y="546"/>
                  </a:cubicBezTo>
                  <a:cubicBezTo>
                    <a:pt x="220" y="465"/>
                    <a:pt x="213" y="383"/>
                    <a:pt x="212" y="300"/>
                  </a:cubicBezTo>
                  <a:lnTo>
                    <a:pt x="212" y="63"/>
                  </a:lnTo>
                  <a:lnTo>
                    <a:pt x="297" y="63"/>
                  </a:lnTo>
                  <a:lnTo>
                    <a:pt x="297" y="699"/>
                  </a:lnTo>
                  <a:lnTo>
                    <a:pt x="217" y="699"/>
                  </a:lnTo>
                  <a:lnTo>
                    <a:pt x="121" y="413"/>
                  </a:lnTo>
                  <a:cubicBezTo>
                    <a:pt x="117" y="400"/>
                    <a:pt x="111" y="381"/>
                    <a:pt x="103" y="356"/>
                  </a:cubicBezTo>
                  <a:cubicBezTo>
                    <a:pt x="95" y="331"/>
                    <a:pt x="90" y="314"/>
                    <a:pt x="88" y="305"/>
                  </a:cubicBezTo>
                  <a:cubicBezTo>
                    <a:pt x="87" y="299"/>
                    <a:pt x="83" y="279"/>
                    <a:pt x="75" y="243"/>
                  </a:cubicBezTo>
                  <a:cubicBezTo>
                    <a:pt x="73" y="238"/>
                    <a:pt x="71" y="227"/>
                    <a:pt x="67" y="210"/>
                  </a:cubicBezTo>
                  <a:cubicBezTo>
                    <a:pt x="69" y="229"/>
                    <a:pt x="72" y="260"/>
                    <a:pt x="75" y="306"/>
                  </a:cubicBezTo>
                  <a:cubicBezTo>
                    <a:pt x="78" y="361"/>
                    <a:pt x="80" y="399"/>
                    <a:pt x="81" y="422"/>
                  </a:cubicBezTo>
                  <a:lnTo>
                    <a:pt x="85" y="699"/>
                  </a:lnTo>
                  <a:lnTo>
                    <a:pt x="0" y="699"/>
                  </a:lnTo>
                  <a:lnTo>
                    <a:pt x="0" y="63"/>
                  </a:lnTo>
                  <a:close/>
                  <a:moveTo>
                    <a:pt x="495" y="266"/>
                  </a:moveTo>
                  <a:cubicBezTo>
                    <a:pt x="541" y="266"/>
                    <a:pt x="575" y="284"/>
                    <a:pt x="597" y="320"/>
                  </a:cubicBezTo>
                  <a:cubicBezTo>
                    <a:pt x="619" y="356"/>
                    <a:pt x="629" y="412"/>
                    <a:pt x="629" y="489"/>
                  </a:cubicBezTo>
                  <a:cubicBezTo>
                    <a:pt x="629" y="633"/>
                    <a:pt x="585" y="705"/>
                    <a:pt x="496" y="705"/>
                  </a:cubicBezTo>
                  <a:cubicBezTo>
                    <a:pt x="450" y="705"/>
                    <a:pt x="416" y="687"/>
                    <a:pt x="394" y="652"/>
                  </a:cubicBezTo>
                  <a:cubicBezTo>
                    <a:pt x="373" y="616"/>
                    <a:pt x="362" y="561"/>
                    <a:pt x="362" y="485"/>
                  </a:cubicBezTo>
                  <a:cubicBezTo>
                    <a:pt x="362" y="412"/>
                    <a:pt x="372" y="357"/>
                    <a:pt x="393" y="322"/>
                  </a:cubicBezTo>
                  <a:cubicBezTo>
                    <a:pt x="415" y="286"/>
                    <a:pt x="449" y="267"/>
                    <a:pt x="495" y="266"/>
                  </a:cubicBezTo>
                  <a:close/>
                  <a:moveTo>
                    <a:pt x="497" y="338"/>
                  </a:moveTo>
                  <a:cubicBezTo>
                    <a:pt x="479" y="338"/>
                    <a:pt x="466" y="349"/>
                    <a:pt x="458" y="370"/>
                  </a:cubicBezTo>
                  <a:cubicBezTo>
                    <a:pt x="450" y="392"/>
                    <a:pt x="447" y="430"/>
                    <a:pt x="447" y="485"/>
                  </a:cubicBezTo>
                  <a:cubicBezTo>
                    <a:pt x="447" y="539"/>
                    <a:pt x="450" y="577"/>
                    <a:pt x="458" y="599"/>
                  </a:cubicBezTo>
                  <a:cubicBezTo>
                    <a:pt x="466" y="621"/>
                    <a:pt x="479" y="632"/>
                    <a:pt x="497" y="632"/>
                  </a:cubicBezTo>
                  <a:cubicBezTo>
                    <a:pt x="516" y="632"/>
                    <a:pt x="529" y="621"/>
                    <a:pt x="537" y="599"/>
                  </a:cubicBezTo>
                  <a:cubicBezTo>
                    <a:pt x="545" y="578"/>
                    <a:pt x="548" y="540"/>
                    <a:pt x="548" y="487"/>
                  </a:cubicBezTo>
                  <a:cubicBezTo>
                    <a:pt x="548" y="431"/>
                    <a:pt x="545" y="392"/>
                    <a:pt x="537" y="371"/>
                  </a:cubicBezTo>
                  <a:cubicBezTo>
                    <a:pt x="530" y="349"/>
                    <a:pt x="517" y="338"/>
                    <a:pt x="497" y="338"/>
                  </a:cubicBezTo>
                  <a:close/>
                  <a:moveTo>
                    <a:pt x="690" y="273"/>
                  </a:moveTo>
                  <a:lnTo>
                    <a:pt x="769" y="273"/>
                  </a:lnTo>
                  <a:lnTo>
                    <a:pt x="769" y="322"/>
                  </a:lnTo>
                  <a:cubicBezTo>
                    <a:pt x="782" y="301"/>
                    <a:pt x="794" y="287"/>
                    <a:pt x="808" y="279"/>
                  </a:cubicBezTo>
                  <a:cubicBezTo>
                    <a:pt x="821" y="270"/>
                    <a:pt x="837" y="266"/>
                    <a:pt x="857" y="266"/>
                  </a:cubicBezTo>
                  <a:cubicBezTo>
                    <a:pt x="874" y="266"/>
                    <a:pt x="890" y="270"/>
                    <a:pt x="904" y="279"/>
                  </a:cubicBezTo>
                  <a:cubicBezTo>
                    <a:pt x="917" y="287"/>
                    <a:pt x="927" y="299"/>
                    <a:pt x="933" y="314"/>
                  </a:cubicBezTo>
                  <a:cubicBezTo>
                    <a:pt x="939" y="328"/>
                    <a:pt x="943" y="356"/>
                    <a:pt x="943" y="396"/>
                  </a:cubicBezTo>
                  <a:lnTo>
                    <a:pt x="943" y="699"/>
                  </a:lnTo>
                  <a:lnTo>
                    <a:pt x="863" y="699"/>
                  </a:lnTo>
                  <a:lnTo>
                    <a:pt x="863" y="414"/>
                  </a:lnTo>
                  <a:cubicBezTo>
                    <a:pt x="863" y="389"/>
                    <a:pt x="862" y="372"/>
                    <a:pt x="858" y="363"/>
                  </a:cubicBezTo>
                  <a:cubicBezTo>
                    <a:pt x="850" y="344"/>
                    <a:pt x="837" y="335"/>
                    <a:pt x="818" y="335"/>
                  </a:cubicBezTo>
                  <a:cubicBezTo>
                    <a:pt x="800" y="335"/>
                    <a:pt x="787" y="341"/>
                    <a:pt x="780" y="355"/>
                  </a:cubicBezTo>
                  <a:cubicBezTo>
                    <a:pt x="773" y="368"/>
                    <a:pt x="769" y="391"/>
                    <a:pt x="769" y="423"/>
                  </a:cubicBezTo>
                  <a:lnTo>
                    <a:pt x="769" y="699"/>
                  </a:lnTo>
                  <a:lnTo>
                    <a:pt x="690" y="699"/>
                  </a:lnTo>
                  <a:lnTo>
                    <a:pt x="690" y="273"/>
                  </a:lnTo>
                  <a:close/>
                  <a:moveTo>
                    <a:pt x="1019" y="273"/>
                  </a:moveTo>
                  <a:lnTo>
                    <a:pt x="1098" y="273"/>
                  </a:lnTo>
                  <a:lnTo>
                    <a:pt x="1098" y="326"/>
                  </a:lnTo>
                  <a:cubicBezTo>
                    <a:pt x="1120" y="286"/>
                    <a:pt x="1150" y="265"/>
                    <a:pt x="1190" y="263"/>
                  </a:cubicBezTo>
                  <a:lnTo>
                    <a:pt x="1190" y="345"/>
                  </a:lnTo>
                  <a:cubicBezTo>
                    <a:pt x="1184" y="345"/>
                    <a:pt x="1180" y="344"/>
                    <a:pt x="1176" y="344"/>
                  </a:cubicBezTo>
                  <a:cubicBezTo>
                    <a:pt x="1150" y="344"/>
                    <a:pt x="1130" y="351"/>
                    <a:pt x="1117" y="365"/>
                  </a:cubicBezTo>
                  <a:cubicBezTo>
                    <a:pt x="1109" y="373"/>
                    <a:pt x="1104" y="382"/>
                    <a:pt x="1102" y="393"/>
                  </a:cubicBezTo>
                  <a:cubicBezTo>
                    <a:pt x="1099" y="403"/>
                    <a:pt x="1098" y="419"/>
                    <a:pt x="1098" y="440"/>
                  </a:cubicBezTo>
                  <a:lnTo>
                    <a:pt x="1098" y="699"/>
                  </a:lnTo>
                  <a:lnTo>
                    <a:pt x="1019" y="699"/>
                  </a:lnTo>
                  <a:lnTo>
                    <a:pt x="1019" y="273"/>
                  </a:lnTo>
                  <a:close/>
                  <a:moveTo>
                    <a:pt x="1397" y="555"/>
                  </a:moveTo>
                  <a:lnTo>
                    <a:pt x="1471" y="555"/>
                  </a:lnTo>
                  <a:cubicBezTo>
                    <a:pt x="1469" y="590"/>
                    <a:pt x="1463" y="619"/>
                    <a:pt x="1453" y="640"/>
                  </a:cubicBezTo>
                  <a:cubicBezTo>
                    <a:pt x="1444" y="660"/>
                    <a:pt x="1430" y="676"/>
                    <a:pt x="1411" y="688"/>
                  </a:cubicBezTo>
                  <a:cubicBezTo>
                    <a:pt x="1392" y="699"/>
                    <a:pt x="1371" y="705"/>
                    <a:pt x="1347" y="705"/>
                  </a:cubicBezTo>
                  <a:cubicBezTo>
                    <a:pt x="1311" y="705"/>
                    <a:pt x="1282" y="693"/>
                    <a:pt x="1260" y="668"/>
                  </a:cubicBezTo>
                  <a:cubicBezTo>
                    <a:pt x="1231" y="635"/>
                    <a:pt x="1217" y="575"/>
                    <a:pt x="1217" y="487"/>
                  </a:cubicBezTo>
                  <a:cubicBezTo>
                    <a:pt x="1217" y="412"/>
                    <a:pt x="1227" y="357"/>
                    <a:pt x="1247" y="321"/>
                  </a:cubicBezTo>
                  <a:cubicBezTo>
                    <a:pt x="1256" y="304"/>
                    <a:pt x="1270" y="291"/>
                    <a:pt x="1288" y="281"/>
                  </a:cubicBezTo>
                  <a:cubicBezTo>
                    <a:pt x="1306" y="271"/>
                    <a:pt x="1325" y="266"/>
                    <a:pt x="1346" y="266"/>
                  </a:cubicBezTo>
                  <a:cubicBezTo>
                    <a:pt x="1407" y="266"/>
                    <a:pt x="1447" y="306"/>
                    <a:pt x="1464" y="385"/>
                  </a:cubicBezTo>
                  <a:cubicBezTo>
                    <a:pt x="1470" y="413"/>
                    <a:pt x="1473" y="452"/>
                    <a:pt x="1473" y="500"/>
                  </a:cubicBezTo>
                  <a:lnTo>
                    <a:pt x="1294" y="500"/>
                  </a:lnTo>
                  <a:cubicBezTo>
                    <a:pt x="1295" y="549"/>
                    <a:pt x="1299" y="583"/>
                    <a:pt x="1308" y="605"/>
                  </a:cubicBezTo>
                  <a:cubicBezTo>
                    <a:pt x="1316" y="626"/>
                    <a:pt x="1330" y="637"/>
                    <a:pt x="1348" y="637"/>
                  </a:cubicBezTo>
                  <a:cubicBezTo>
                    <a:pt x="1380" y="637"/>
                    <a:pt x="1396" y="609"/>
                    <a:pt x="1397" y="555"/>
                  </a:cubicBezTo>
                  <a:close/>
                  <a:moveTo>
                    <a:pt x="1393" y="443"/>
                  </a:moveTo>
                  <a:cubicBezTo>
                    <a:pt x="1390" y="404"/>
                    <a:pt x="1386" y="377"/>
                    <a:pt x="1381" y="363"/>
                  </a:cubicBezTo>
                  <a:cubicBezTo>
                    <a:pt x="1374" y="343"/>
                    <a:pt x="1361" y="333"/>
                    <a:pt x="1344" y="333"/>
                  </a:cubicBezTo>
                  <a:cubicBezTo>
                    <a:pt x="1328" y="333"/>
                    <a:pt x="1316" y="341"/>
                    <a:pt x="1309" y="356"/>
                  </a:cubicBezTo>
                  <a:cubicBezTo>
                    <a:pt x="1302" y="372"/>
                    <a:pt x="1297" y="401"/>
                    <a:pt x="1294" y="443"/>
                  </a:cubicBezTo>
                  <a:lnTo>
                    <a:pt x="1393" y="443"/>
                  </a:lnTo>
                  <a:close/>
                  <a:moveTo>
                    <a:pt x="1696" y="282"/>
                  </a:moveTo>
                  <a:lnTo>
                    <a:pt x="1696" y="355"/>
                  </a:lnTo>
                  <a:cubicBezTo>
                    <a:pt x="1677" y="341"/>
                    <a:pt x="1657" y="334"/>
                    <a:pt x="1636" y="334"/>
                  </a:cubicBezTo>
                  <a:cubicBezTo>
                    <a:pt x="1622" y="334"/>
                    <a:pt x="1610" y="338"/>
                    <a:pt x="1600" y="347"/>
                  </a:cubicBezTo>
                  <a:cubicBezTo>
                    <a:pt x="1590" y="357"/>
                    <a:pt x="1586" y="368"/>
                    <a:pt x="1586" y="382"/>
                  </a:cubicBezTo>
                  <a:cubicBezTo>
                    <a:pt x="1586" y="393"/>
                    <a:pt x="1590" y="404"/>
                    <a:pt x="1598" y="414"/>
                  </a:cubicBezTo>
                  <a:cubicBezTo>
                    <a:pt x="1606" y="425"/>
                    <a:pt x="1620" y="438"/>
                    <a:pt x="1641" y="454"/>
                  </a:cubicBezTo>
                  <a:cubicBezTo>
                    <a:pt x="1670" y="476"/>
                    <a:pt x="1690" y="496"/>
                    <a:pt x="1700" y="513"/>
                  </a:cubicBezTo>
                  <a:cubicBezTo>
                    <a:pt x="1711" y="531"/>
                    <a:pt x="1716" y="553"/>
                    <a:pt x="1716" y="579"/>
                  </a:cubicBezTo>
                  <a:cubicBezTo>
                    <a:pt x="1716" y="613"/>
                    <a:pt x="1707" y="642"/>
                    <a:pt x="1688" y="665"/>
                  </a:cubicBezTo>
                  <a:cubicBezTo>
                    <a:pt x="1666" y="692"/>
                    <a:pt x="1635" y="705"/>
                    <a:pt x="1594" y="705"/>
                  </a:cubicBezTo>
                  <a:cubicBezTo>
                    <a:pt x="1581" y="705"/>
                    <a:pt x="1570" y="704"/>
                    <a:pt x="1560" y="701"/>
                  </a:cubicBezTo>
                  <a:cubicBezTo>
                    <a:pt x="1551" y="698"/>
                    <a:pt x="1539" y="693"/>
                    <a:pt x="1525" y="685"/>
                  </a:cubicBezTo>
                  <a:lnTo>
                    <a:pt x="1525" y="609"/>
                  </a:lnTo>
                  <a:cubicBezTo>
                    <a:pt x="1548" y="626"/>
                    <a:pt x="1569" y="634"/>
                    <a:pt x="1590" y="634"/>
                  </a:cubicBezTo>
                  <a:cubicBezTo>
                    <a:pt x="1607" y="634"/>
                    <a:pt x="1620" y="629"/>
                    <a:pt x="1629" y="620"/>
                  </a:cubicBezTo>
                  <a:cubicBezTo>
                    <a:pt x="1639" y="610"/>
                    <a:pt x="1644" y="597"/>
                    <a:pt x="1644" y="581"/>
                  </a:cubicBezTo>
                  <a:cubicBezTo>
                    <a:pt x="1644" y="567"/>
                    <a:pt x="1641" y="556"/>
                    <a:pt x="1634" y="546"/>
                  </a:cubicBezTo>
                  <a:cubicBezTo>
                    <a:pt x="1628" y="537"/>
                    <a:pt x="1615" y="525"/>
                    <a:pt x="1596" y="510"/>
                  </a:cubicBezTo>
                  <a:cubicBezTo>
                    <a:pt x="1562" y="484"/>
                    <a:pt x="1540" y="463"/>
                    <a:pt x="1528" y="445"/>
                  </a:cubicBezTo>
                  <a:cubicBezTo>
                    <a:pt x="1516" y="427"/>
                    <a:pt x="1510" y="405"/>
                    <a:pt x="1510" y="379"/>
                  </a:cubicBezTo>
                  <a:cubicBezTo>
                    <a:pt x="1510" y="344"/>
                    <a:pt x="1521" y="316"/>
                    <a:pt x="1542" y="295"/>
                  </a:cubicBezTo>
                  <a:cubicBezTo>
                    <a:pt x="1564" y="273"/>
                    <a:pt x="1591" y="262"/>
                    <a:pt x="1625" y="262"/>
                  </a:cubicBezTo>
                  <a:cubicBezTo>
                    <a:pt x="1650" y="262"/>
                    <a:pt x="1674" y="269"/>
                    <a:pt x="1696" y="282"/>
                  </a:cubicBezTo>
                  <a:close/>
                  <a:moveTo>
                    <a:pt x="1765" y="273"/>
                  </a:moveTo>
                  <a:lnTo>
                    <a:pt x="1845" y="273"/>
                  </a:lnTo>
                  <a:lnTo>
                    <a:pt x="1845" y="699"/>
                  </a:lnTo>
                  <a:lnTo>
                    <a:pt x="1765" y="699"/>
                  </a:lnTo>
                  <a:lnTo>
                    <a:pt x="1765" y="273"/>
                  </a:lnTo>
                  <a:close/>
                  <a:moveTo>
                    <a:pt x="1802" y="92"/>
                  </a:moveTo>
                  <a:cubicBezTo>
                    <a:pt x="1817" y="92"/>
                    <a:pt x="1829" y="97"/>
                    <a:pt x="1839" y="108"/>
                  </a:cubicBezTo>
                  <a:cubicBezTo>
                    <a:pt x="1850" y="118"/>
                    <a:pt x="1855" y="131"/>
                    <a:pt x="1855" y="145"/>
                  </a:cubicBezTo>
                  <a:cubicBezTo>
                    <a:pt x="1855" y="160"/>
                    <a:pt x="1850" y="172"/>
                    <a:pt x="1839" y="183"/>
                  </a:cubicBezTo>
                  <a:cubicBezTo>
                    <a:pt x="1829" y="193"/>
                    <a:pt x="1816" y="199"/>
                    <a:pt x="1802" y="199"/>
                  </a:cubicBezTo>
                  <a:cubicBezTo>
                    <a:pt x="1787" y="199"/>
                    <a:pt x="1774" y="193"/>
                    <a:pt x="1764" y="183"/>
                  </a:cubicBezTo>
                  <a:cubicBezTo>
                    <a:pt x="1754" y="172"/>
                    <a:pt x="1748" y="160"/>
                    <a:pt x="1748" y="145"/>
                  </a:cubicBezTo>
                  <a:cubicBezTo>
                    <a:pt x="1748" y="130"/>
                    <a:pt x="1754" y="117"/>
                    <a:pt x="1764" y="107"/>
                  </a:cubicBezTo>
                  <a:cubicBezTo>
                    <a:pt x="1775" y="97"/>
                    <a:pt x="1787" y="92"/>
                    <a:pt x="1802" y="92"/>
                  </a:cubicBezTo>
                  <a:close/>
                  <a:moveTo>
                    <a:pt x="2164" y="0"/>
                  </a:moveTo>
                  <a:lnTo>
                    <a:pt x="2164" y="699"/>
                  </a:lnTo>
                  <a:lnTo>
                    <a:pt x="2085" y="699"/>
                  </a:lnTo>
                  <a:lnTo>
                    <a:pt x="2085" y="644"/>
                  </a:lnTo>
                  <a:cubicBezTo>
                    <a:pt x="2074" y="667"/>
                    <a:pt x="2063" y="683"/>
                    <a:pt x="2052" y="692"/>
                  </a:cubicBezTo>
                  <a:cubicBezTo>
                    <a:pt x="2040" y="701"/>
                    <a:pt x="2026" y="705"/>
                    <a:pt x="2007" y="705"/>
                  </a:cubicBezTo>
                  <a:cubicBezTo>
                    <a:pt x="1972" y="705"/>
                    <a:pt x="1946" y="687"/>
                    <a:pt x="1930" y="651"/>
                  </a:cubicBezTo>
                  <a:cubicBezTo>
                    <a:pt x="1914" y="615"/>
                    <a:pt x="1905" y="558"/>
                    <a:pt x="1905" y="481"/>
                  </a:cubicBezTo>
                  <a:cubicBezTo>
                    <a:pt x="1905" y="409"/>
                    <a:pt x="1913" y="356"/>
                    <a:pt x="1928" y="321"/>
                  </a:cubicBezTo>
                  <a:cubicBezTo>
                    <a:pt x="1945" y="285"/>
                    <a:pt x="1971" y="266"/>
                    <a:pt x="2009" y="266"/>
                  </a:cubicBezTo>
                  <a:cubicBezTo>
                    <a:pt x="2027" y="266"/>
                    <a:pt x="2041" y="270"/>
                    <a:pt x="2052" y="278"/>
                  </a:cubicBezTo>
                  <a:cubicBezTo>
                    <a:pt x="2063" y="286"/>
                    <a:pt x="2074" y="300"/>
                    <a:pt x="2085" y="321"/>
                  </a:cubicBezTo>
                  <a:lnTo>
                    <a:pt x="2085" y="0"/>
                  </a:lnTo>
                  <a:lnTo>
                    <a:pt x="2164" y="0"/>
                  </a:lnTo>
                  <a:close/>
                  <a:moveTo>
                    <a:pt x="2038" y="338"/>
                  </a:moveTo>
                  <a:cubicBezTo>
                    <a:pt x="2019" y="338"/>
                    <a:pt x="2006" y="349"/>
                    <a:pt x="1998" y="370"/>
                  </a:cubicBezTo>
                  <a:cubicBezTo>
                    <a:pt x="1990" y="392"/>
                    <a:pt x="1986" y="430"/>
                    <a:pt x="1986" y="484"/>
                  </a:cubicBezTo>
                  <a:cubicBezTo>
                    <a:pt x="1986" y="538"/>
                    <a:pt x="1990" y="577"/>
                    <a:pt x="1997" y="600"/>
                  </a:cubicBezTo>
                  <a:cubicBezTo>
                    <a:pt x="2004" y="623"/>
                    <a:pt x="2018" y="634"/>
                    <a:pt x="2038" y="634"/>
                  </a:cubicBezTo>
                  <a:cubicBezTo>
                    <a:pt x="2055" y="634"/>
                    <a:pt x="2068" y="622"/>
                    <a:pt x="2076" y="600"/>
                  </a:cubicBezTo>
                  <a:cubicBezTo>
                    <a:pt x="2083" y="577"/>
                    <a:pt x="2087" y="539"/>
                    <a:pt x="2087" y="485"/>
                  </a:cubicBezTo>
                  <a:cubicBezTo>
                    <a:pt x="2087" y="433"/>
                    <a:pt x="2083" y="395"/>
                    <a:pt x="2076" y="372"/>
                  </a:cubicBezTo>
                  <a:cubicBezTo>
                    <a:pt x="2068" y="350"/>
                    <a:pt x="2056" y="338"/>
                    <a:pt x="2038" y="338"/>
                  </a:cubicBezTo>
                  <a:close/>
                  <a:moveTo>
                    <a:pt x="2405" y="555"/>
                  </a:moveTo>
                  <a:lnTo>
                    <a:pt x="2479" y="555"/>
                  </a:lnTo>
                  <a:cubicBezTo>
                    <a:pt x="2477" y="590"/>
                    <a:pt x="2471" y="619"/>
                    <a:pt x="2462" y="640"/>
                  </a:cubicBezTo>
                  <a:cubicBezTo>
                    <a:pt x="2452" y="660"/>
                    <a:pt x="2438" y="676"/>
                    <a:pt x="2419" y="688"/>
                  </a:cubicBezTo>
                  <a:cubicBezTo>
                    <a:pt x="2400" y="699"/>
                    <a:pt x="2379" y="705"/>
                    <a:pt x="2355" y="705"/>
                  </a:cubicBezTo>
                  <a:cubicBezTo>
                    <a:pt x="2319" y="705"/>
                    <a:pt x="2290" y="693"/>
                    <a:pt x="2268" y="668"/>
                  </a:cubicBezTo>
                  <a:cubicBezTo>
                    <a:pt x="2239" y="635"/>
                    <a:pt x="2225" y="575"/>
                    <a:pt x="2225" y="487"/>
                  </a:cubicBezTo>
                  <a:cubicBezTo>
                    <a:pt x="2225" y="412"/>
                    <a:pt x="2235" y="357"/>
                    <a:pt x="2255" y="321"/>
                  </a:cubicBezTo>
                  <a:cubicBezTo>
                    <a:pt x="2264" y="304"/>
                    <a:pt x="2278" y="291"/>
                    <a:pt x="2296" y="281"/>
                  </a:cubicBezTo>
                  <a:cubicBezTo>
                    <a:pt x="2314" y="271"/>
                    <a:pt x="2333" y="266"/>
                    <a:pt x="2354" y="266"/>
                  </a:cubicBezTo>
                  <a:cubicBezTo>
                    <a:pt x="2415" y="266"/>
                    <a:pt x="2455" y="306"/>
                    <a:pt x="2472" y="385"/>
                  </a:cubicBezTo>
                  <a:cubicBezTo>
                    <a:pt x="2478" y="413"/>
                    <a:pt x="2482" y="452"/>
                    <a:pt x="2482" y="500"/>
                  </a:cubicBezTo>
                  <a:lnTo>
                    <a:pt x="2302" y="500"/>
                  </a:lnTo>
                  <a:cubicBezTo>
                    <a:pt x="2303" y="549"/>
                    <a:pt x="2307" y="583"/>
                    <a:pt x="2316" y="605"/>
                  </a:cubicBezTo>
                  <a:cubicBezTo>
                    <a:pt x="2324" y="626"/>
                    <a:pt x="2338" y="637"/>
                    <a:pt x="2356" y="637"/>
                  </a:cubicBezTo>
                  <a:cubicBezTo>
                    <a:pt x="2388" y="637"/>
                    <a:pt x="2404" y="609"/>
                    <a:pt x="2405" y="555"/>
                  </a:cubicBezTo>
                  <a:close/>
                  <a:moveTo>
                    <a:pt x="2401" y="443"/>
                  </a:moveTo>
                  <a:cubicBezTo>
                    <a:pt x="2398" y="404"/>
                    <a:pt x="2394" y="377"/>
                    <a:pt x="2389" y="363"/>
                  </a:cubicBezTo>
                  <a:cubicBezTo>
                    <a:pt x="2382" y="343"/>
                    <a:pt x="2369" y="333"/>
                    <a:pt x="2352" y="333"/>
                  </a:cubicBezTo>
                  <a:cubicBezTo>
                    <a:pt x="2336" y="333"/>
                    <a:pt x="2324" y="341"/>
                    <a:pt x="2317" y="356"/>
                  </a:cubicBezTo>
                  <a:cubicBezTo>
                    <a:pt x="2310" y="372"/>
                    <a:pt x="2305" y="401"/>
                    <a:pt x="2302" y="443"/>
                  </a:cubicBezTo>
                  <a:lnTo>
                    <a:pt x="2401" y="443"/>
                  </a:lnTo>
                  <a:close/>
                  <a:moveTo>
                    <a:pt x="2539" y="273"/>
                  </a:moveTo>
                  <a:lnTo>
                    <a:pt x="2618" y="273"/>
                  </a:lnTo>
                  <a:lnTo>
                    <a:pt x="2618" y="322"/>
                  </a:lnTo>
                  <a:cubicBezTo>
                    <a:pt x="2631" y="301"/>
                    <a:pt x="2644" y="287"/>
                    <a:pt x="2657" y="279"/>
                  </a:cubicBezTo>
                  <a:cubicBezTo>
                    <a:pt x="2670" y="270"/>
                    <a:pt x="2686" y="266"/>
                    <a:pt x="2706" y="266"/>
                  </a:cubicBezTo>
                  <a:cubicBezTo>
                    <a:pt x="2724" y="266"/>
                    <a:pt x="2739" y="270"/>
                    <a:pt x="2753" y="279"/>
                  </a:cubicBezTo>
                  <a:cubicBezTo>
                    <a:pt x="2766" y="287"/>
                    <a:pt x="2776" y="299"/>
                    <a:pt x="2782" y="314"/>
                  </a:cubicBezTo>
                  <a:cubicBezTo>
                    <a:pt x="2789" y="328"/>
                    <a:pt x="2792" y="356"/>
                    <a:pt x="2792" y="396"/>
                  </a:cubicBezTo>
                  <a:lnTo>
                    <a:pt x="2792" y="699"/>
                  </a:lnTo>
                  <a:lnTo>
                    <a:pt x="2713" y="699"/>
                  </a:lnTo>
                  <a:lnTo>
                    <a:pt x="2713" y="414"/>
                  </a:lnTo>
                  <a:cubicBezTo>
                    <a:pt x="2713" y="389"/>
                    <a:pt x="2711" y="372"/>
                    <a:pt x="2707" y="363"/>
                  </a:cubicBezTo>
                  <a:cubicBezTo>
                    <a:pt x="2700" y="344"/>
                    <a:pt x="2686" y="335"/>
                    <a:pt x="2667" y="335"/>
                  </a:cubicBezTo>
                  <a:cubicBezTo>
                    <a:pt x="2649" y="335"/>
                    <a:pt x="2637" y="341"/>
                    <a:pt x="2629" y="355"/>
                  </a:cubicBezTo>
                  <a:cubicBezTo>
                    <a:pt x="2622" y="368"/>
                    <a:pt x="2618" y="391"/>
                    <a:pt x="2618" y="423"/>
                  </a:cubicBezTo>
                  <a:lnTo>
                    <a:pt x="2618" y="699"/>
                  </a:lnTo>
                  <a:lnTo>
                    <a:pt x="2539" y="699"/>
                  </a:lnTo>
                  <a:lnTo>
                    <a:pt x="2539" y="273"/>
                  </a:lnTo>
                  <a:close/>
                  <a:moveTo>
                    <a:pt x="2877" y="154"/>
                  </a:moveTo>
                  <a:lnTo>
                    <a:pt x="2956" y="154"/>
                  </a:lnTo>
                  <a:lnTo>
                    <a:pt x="2956" y="273"/>
                  </a:lnTo>
                  <a:lnTo>
                    <a:pt x="2998" y="273"/>
                  </a:lnTo>
                  <a:lnTo>
                    <a:pt x="2998" y="334"/>
                  </a:lnTo>
                  <a:lnTo>
                    <a:pt x="2956" y="334"/>
                  </a:lnTo>
                  <a:lnTo>
                    <a:pt x="2956" y="699"/>
                  </a:lnTo>
                  <a:lnTo>
                    <a:pt x="2877" y="699"/>
                  </a:lnTo>
                  <a:lnTo>
                    <a:pt x="2877" y="334"/>
                  </a:lnTo>
                  <a:lnTo>
                    <a:pt x="2834" y="334"/>
                  </a:lnTo>
                  <a:lnTo>
                    <a:pt x="2834" y="273"/>
                  </a:lnTo>
                  <a:lnTo>
                    <a:pt x="2877" y="273"/>
                  </a:lnTo>
                  <a:lnTo>
                    <a:pt x="2877" y="154"/>
                  </a:lnTo>
                  <a:close/>
                  <a:moveTo>
                    <a:pt x="3041" y="273"/>
                  </a:moveTo>
                  <a:lnTo>
                    <a:pt x="3120" y="273"/>
                  </a:lnTo>
                  <a:lnTo>
                    <a:pt x="3120" y="699"/>
                  </a:lnTo>
                  <a:lnTo>
                    <a:pt x="3041" y="699"/>
                  </a:lnTo>
                  <a:lnTo>
                    <a:pt x="3041" y="273"/>
                  </a:lnTo>
                  <a:close/>
                  <a:moveTo>
                    <a:pt x="3078" y="92"/>
                  </a:moveTo>
                  <a:cubicBezTo>
                    <a:pt x="3093" y="92"/>
                    <a:pt x="3105" y="97"/>
                    <a:pt x="3115" y="108"/>
                  </a:cubicBezTo>
                  <a:cubicBezTo>
                    <a:pt x="3126" y="118"/>
                    <a:pt x="3131" y="131"/>
                    <a:pt x="3131" y="145"/>
                  </a:cubicBezTo>
                  <a:cubicBezTo>
                    <a:pt x="3131" y="160"/>
                    <a:pt x="3126" y="172"/>
                    <a:pt x="3115" y="183"/>
                  </a:cubicBezTo>
                  <a:cubicBezTo>
                    <a:pt x="3105" y="193"/>
                    <a:pt x="3092" y="199"/>
                    <a:pt x="3078" y="199"/>
                  </a:cubicBezTo>
                  <a:cubicBezTo>
                    <a:pt x="3063" y="199"/>
                    <a:pt x="3050" y="193"/>
                    <a:pt x="3040" y="183"/>
                  </a:cubicBezTo>
                  <a:cubicBezTo>
                    <a:pt x="3030" y="172"/>
                    <a:pt x="3024" y="160"/>
                    <a:pt x="3024" y="145"/>
                  </a:cubicBezTo>
                  <a:cubicBezTo>
                    <a:pt x="3024" y="130"/>
                    <a:pt x="3030" y="117"/>
                    <a:pt x="3040" y="107"/>
                  </a:cubicBezTo>
                  <a:cubicBezTo>
                    <a:pt x="3051" y="97"/>
                    <a:pt x="3063" y="92"/>
                    <a:pt x="3078" y="92"/>
                  </a:cubicBezTo>
                  <a:close/>
                  <a:moveTo>
                    <a:pt x="3440" y="273"/>
                  </a:moveTo>
                  <a:lnTo>
                    <a:pt x="3440" y="699"/>
                  </a:lnTo>
                  <a:lnTo>
                    <a:pt x="3361" y="699"/>
                  </a:lnTo>
                  <a:lnTo>
                    <a:pt x="3361" y="644"/>
                  </a:lnTo>
                  <a:cubicBezTo>
                    <a:pt x="3350" y="667"/>
                    <a:pt x="3339" y="683"/>
                    <a:pt x="3328" y="692"/>
                  </a:cubicBezTo>
                  <a:cubicBezTo>
                    <a:pt x="3317" y="701"/>
                    <a:pt x="3302" y="705"/>
                    <a:pt x="3283" y="705"/>
                  </a:cubicBezTo>
                  <a:cubicBezTo>
                    <a:pt x="3248" y="705"/>
                    <a:pt x="3222" y="687"/>
                    <a:pt x="3206" y="651"/>
                  </a:cubicBezTo>
                  <a:cubicBezTo>
                    <a:pt x="3190" y="615"/>
                    <a:pt x="3181" y="558"/>
                    <a:pt x="3181" y="481"/>
                  </a:cubicBezTo>
                  <a:cubicBezTo>
                    <a:pt x="3181" y="409"/>
                    <a:pt x="3189" y="356"/>
                    <a:pt x="3204" y="321"/>
                  </a:cubicBezTo>
                  <a:cubicBezTo>
                    <a:pt x="3212" y="304"/>
                    <a:pt x="3223" y="291"/>
                    <a:pt x="3237" y="281"/>
                  </a:cubicBezTo>
                  <a:cubicBezTo>
                    <a:pt x="3251" y="271"/>
                    <a:pt x="3266" y="266"/>
                    <a:pt x="3283" y="266"/>
                  </a:cubicBezTo>
                  <a:cubicBezTo>
                    <a:pt x="3301" y="266"/>
                    <a:pt x="3316" y="270"/>
                    <a:pt x="3328" y="279"/>
                  </a:cubicBezTo>
                  <a:cubicBezTo>
                    <a:pt x="3340" y="287"/>
                    <a:pt x="3351" y="301"/>
                    <a:pt x="3361" y="321"/>
                  </a:cubicBezTo>
                  <a:lnTo>
                    <a:pt x="3361" y="273"/>
                  </a:lnTo>
                  <a:lnTo>
                    <a:pt x="3440" y="273"/>
                  </a:lnTo>
                  <a:close/>
                  <a:moveTo>
                    <a:pt x="3314" y="338"/>
                  </a:moveTo>
                  <a:cubicBezTo>
                    <a:pt x="3295" y="338"/>
                    <a:pt x="3282" y="349"/>
                    <a:pt x="3274" y="370"/>
                  </a:cubicBezTo>
                  <a:cubicBezTo>
                    <a:pt x="3266" y="392"/>
                    <a:pt x="3262" y="430"/>
                    <a:pt x="3262" y="484"/>
                  </a:cubicBezTo>
                  <a:cubicBezTo>
                    <a:pt x="3262" y="538"/>
                    <a:pt x="3266" y="577"/>
                    <a:pt x="3273" y="600"/>
                  </a:cubicBezTo>
                  <a:cubicBezTo>
                    <a:pt x="3280" y="623"/>
                    <a:pt x="3293" y="634"/>
                    <a:pt x="3314" y="634"/>
                  </a:cubicBezTo>
                  <a:cubicBezTo>
                    <a:pt x="3331" y="634"/>
                    <a:pt x="3344" y="622"/>
                    <a:pt x="3352" y="600"/>
                  </a:cubicBezTo>
                  <a:cubicBezTo>
                    <a:pt x="3359" y="577"/>
                    <a:pt x="3363" y="539"/>
                    <a:pt x="3363" y="485"/>
                  </a:cubicBezTo>
                  <a:cubicBezTo>
                    <a:pt x="3363" y="433"/>
                    <a:pt x="3359" y="395"/>
                    <a:pt x="3352" y="372"/>
                  </a:cubicBezTo>
                  <a:cubicBezTo>
                    <a:pt x="3344" y="350"/>
                    <a:pt x="3332" y="338"/>
                    <a:pt x="3314" y="338"/>
                  </a:cubicBezTo>
                  <a:close/>
                  <a:moveTo>
                    <a:pt x="3517" y="0"/>
                  </a:moveTo>
                  <a:lnTo>
                    <a:pt x="3596" y="0"/>
                  </a:lnTo>
                  <a:lnTo>
                    <a:pt x="3596" y="699"/>
                  </a:lnTo>
                  <a:lnTo>
                    <a:pt x="3517" y="699"/>
                  </a:lnTo>
                  <a:lnTo>
                    <a:pt x="3517" y="0"/>
                  </a:ln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205" name="Freeform 165"/>
            <p:cNvSpPr>
              <a:spLocks noEditPoints="1"/>
            </p:cNvSpPr>
            <p:nvPr/>
          </p:nvSpPr>
          <p:spPr bwMode="auto">
            <a:xfrm>
              <a:off x="6683376" y="3311525"/>
              <a:ext cx="496888" cy="190500"/>
            </a:xfrm>
            <a:custGeom>
              <a:avLst/>
              <a:gdLst>
                <a:gd name="T0" fmla="*/ 182 w 2298"/>
                <a:gd name="T1" fmla="*/ 322 h 877"/>
                <a:gd name="T2" fmla="*/ 241 w 2298"/>
                <a:gd name="T3" fmla="*/ 363 h 877"/>
                <a:gd name="T4" fmla="*/ 374 w 2298"/>
                <a:gd name="T5" fmla="*/ 63 h 877"/>
                <a:gd name="T6" fmla="*/ 336 w 2298"/>
                <a:gd name="T7" fmla="*/ 483 h 877"/>
                <a:gd name="T8" fmla="*/ 303 w 2298"/>
                <a:gd name="T9" fmla="*/ 399 h 877"/>
                <a:gd name="T10" fmla="*/ 189 w 2298"/>
                <a:gd name="T11" fmla="*/ 698 h 877"/>
                <a:gd name="T12" fmla="*/ 81 w 2298"/>
                <a:gd name="T13" fmla="*/ 698 h 877"/>
                <a:gd name="T14" fmla="*/ 604 w 2298"/>
                <a:gd name="T15" fmla="*/ 266 h 877"/>
                <a:gd name="T16" fmla="*/ 604 w 2298"/>
                <a:gd name="T17" fmla="*/ 705 h 877"/>
                <a:gd name="T18" fmla="*/ 502 w 2298"/>
                <a:gd name="T19" fmla="*/ 321 h 877"/>
                <a:gd name="T20" fmla="*/ 566 w 2298"/>
                <a:gd name="T21" fmla="*/ 370 h 877"/>
                <a:gd name="T22" fmla="*/ 606 w 2298"/>
                <a:gd name="T23" fmla="*/ 631 h 877"/>
                <a:gd name="T24" fmla="*/ 646 w 2298"/>
                <a:gd name="T25" fmla="*/ 370 h 877"/>
                <a:gd name="T26" fmla="*/ 1042 w 2298"/>
                <a:gd name="T27" fmla="*/ 698 h 877"/>
                <a:gd name="T28" fmla="*/ 929 w 2298"/>
                <a:gd name="T29" fmla="*/ 692 h 877"/>
                <a:gd name="T30" fmla="*/ 782 w 2298"/>
                <a:gd name="T31" fmla="*/ 480 h 877"/>
                <a:gd name="T32" fmla="*/ 929 w 2298"/>
                <a:gd name="T33" fmla="*/ 278 h 877"/>
                <a:gd name="T34" fmla="*/ 1042 w 2298"/>
                <a:gd name="T35" fmla="*/ 0 h 877"/>
                <a:gd name="T36" fmla="*/ 863 w 2298"/>
                <a:gd name="T37" fmla="*/ 483 h 877"/>
                <a:gd name="T38" fmla="*/ 953 w 2298"/>
                <a:gd name="T39" fmla="*/ 599 h 877"/>
                <a:gd name="T40" fmla="*/ 915 w 2298"/>
                <a:gd name="T41" fmla="*/ 337 h 877"/>
                <a:gd name="T42" fmla="*/ 1339 w 2298"/>
                <a:gd name="T43" fmla="*/ 639 h 877"/>
                <a:gd name="T44" fmla="*/ 1145 w 2298"/>
                <a:gd name="T45" fmla="*/ 667 h 877"/>
                <a:gd name="T46" fmla="*/ 1173 w 2298"/>
                <a:gd name="T47" fmla="*/ 281 h 877"/>
                <a:gd name="T48" fmla="*/ 1359 w 2298"/>
                <a:gd name="T49" fmla="*/ 500 h 877"/>
                <a:gd name="T50" fmla="*/ 1233 w 2298"/>
                <a:gd name="T51" fmla="*/ 636 h 877"/>
                <a:gd name="T52" fmla="*/ 1266 w 2298"/>
                <a:gd name="T53" fmla="*/ 363 h 877"/>
                <a:gd name="T54" fmla="*/ 1179 w 2298"/>
                <a:gd name="T55" fmla="*/ 443 h 877"/>
                <a:gd name="T56" fmla="*/ 1496 w 2298"/>
                <a:gd name="T57" fmla="*/ 0 h 877"/>
                <a:gd name="T58" fmla="*/ 1417 w 2298"/>
                <a:gd name="T59" fmla="*/ 0 h 877"/>
                <a:gd name="T60" fmla="*/ 1650 w 2298"/>
                <a:gd name="T61" fmla="*/ 698 h 877"/>
                <a:gd name="T62" fmla="*/ 1608 w 2298"/>
                <a:gd name="T63" fmla="*/ 91 h 877"/>
                <a:gd name="T64" fmla="*/ 1645 w 2298"/>
                <a:gd name="T65" fmla="*/ 182 h 877"/>
                <a:gd name="T66" fmla="*/ 1554 w 2298"/>
                <a:gd name="T67" fmla="*/ 144 h 877"/>
                <a:gd name="T68" fmla="*/ 1727 w 2298"/>
                <a:gd name="T69" fmla="*/ 272 h 877"/>
                <a:gd name="T70" fmla="*/ 1844 w 2298"/>
                <a:gd name="T71" fmla="*/ 278 h 877"/>
                <a:gd name="T72" fmla="*/ 1970 w 2298"/>
                <a:gd name="T73" fmla="*/ 313 h 877"/>
                <a:gd name="T74" fmla="*/ 1900 w 2298"/>
                <a:gd name="T75" fmla="*/ 698 h 877"/>
                <a:gd name="T76" fmla="*/ 1854 w 2298"/>
                <a:gd name="T77" fmla="*/ 334 h 877"/>
                <a:gd name="T78" fmla="*/ 1806 w 2298"/>
                <a:gd name="T79" fmla="*/ 698 h 877"/>
                <a:gd name="T80" fmla="*/ 2219 w 2298"/>
                <a:gd name="T81" fmla="*/ 272 h 877"/>
                <a:gd name="T82" fmla="*/ 2288 w 2298"/>
                <a:gd name="T83" fmla="*/ 809 h 877"/>
                <a:gd name="T84" fmla="*/ 2071 w 2298"/>
                <a:gd name="T85" fmla="*/ 838 h 877"/>
                <a:gd name="T86" fmla="*/ 2120 w 2298"/>
                <a:gd name="T87" fmla="*/ 743 h 877"/>
                <a:gd name="T88" fmla="*/ 2219 w 2298"/>
                <a:gd name="T89" fmla="*/ 729 h 877"/>
                <a:gd name="T90" fmla="*/ 2142 w 2298"/>
                <a:gd name="T91" fmla="*/ 705 h 877"/>
                <a:gd name="T92" fmla="*/ 2038 w 2298"/>
                <a:gd name="T93" fmla="*/ 491 h 877"/>
                <a:gd name="T94" fmla="*/ 2184 w 2298"/>
                <a:gd name="T95" fmla="*/ 278 h 877"/>
                <a:gd name="T96" fmla="*/ 2167 w 2298"/>
                <a:gd name="T97" fmla="*/ 337 h 877"/>
                <a:gd name="T98" fmla="*/ 2131 w 2298"/>
                <a:gd name="T99" fmla="*/ 598 h 877"/>
                <a:gd name="T100" fmla="*/ 2220 w 2298"/>
                <a:gd name="T101" fmla="*/ 489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98" h="877">
                  <a:moveTo>
                    <a:pt x="53" y="63"/>
                  </a:moveTo>
                  <a:lnTo>
                    <a:pt x="125" y="63"/>
                  </a:lnTo>
                  <a:lnTo>
                    <a:pt x="182" y="322"/>
                  </a:lnTo>
                  <a:cubicBezTo>
                    <a:pt x="192" y="370"/>
                    <a:pt x="204" y="437"/>
                    <a:pt x="216" y="522"/>
                  </a:cubicBezTo>
                  <a:cubicBezTo>
                    <a:pt x="217" y="512"/>
                    <a:pt x="222" y="482"/>
                    <a:pt x="229" y="432"/>
                  </a:cubicBezTo>
                  <a:lnTo>
                    <a:pt x="241" y="363"/>
                  </a:lnTo>
                  <a:lnTo>
                    <a:pt x="249" y="318"/>
                  </a:lnTo>
                  <a:lnTo>
                    <a:pt x="300" y="63"/>
                  </a:lnTo>
                  <a:lnTo>
                    <a:pt x="374" y="63"/>
                  </a:lnTo>
                  <a:lnTo>
                    <a:pt x="432" y="698"/>
                  </a:lnTo>
                  <a:lnTo>
                    <a:pt x="350" y="698"/>
                  </a:lnTo>
                  <a:lnTo>
                    <a:pt x="336" y="483"/>
                  </a:lnTo>
                  <a:cubicBezTo>
                    <a:pt x="335" y="472"/>
                    <a:pt x="333" y="428"/>
                    <a:pt x="330" y="349"/>
                  </a:cubicBezTo>
                  <a:cubicBezTo>
                    <a:pt x="329" y="297"/>
                    <a:pt x="328" y="268"/>
                    <a:pt x="327" y="261"/>
                  </a:cubicBezTo>
                  <a:cubicBezTo>
                    <a:pt x="321" y="300"/>
                    <a:pt x="313" y="346"/>
                    <a:pt x="303" y="399"/>
                  </a:cubicBezTo>
                  <a:lnTo>
                    <a:pt x="300" y="421"/>
                  </a:lnTo>
                  <a:lnTo>
                    <a:pt x="246" y="698"/>
                  </a:lnTo>
                  <a:lnTo>
                    <a:pt x="189" y="698"/>
                  </a:lnTo>
                  <a:lnTo>
                    <a:pt x="138" y="459"/>
                  </a:lnTo>
                  <a:cubicBezTo>
                    <a:pt x="127" y="405"/>
                    <a:pt x="116" y="340"/>
                    <a:pt x="105" y="261"/>
                  </a:cubicBezTo>
                  <a:lnTo>
                    <a:pt x="81" y="698"/>
                  </a:lnTo>
                  <a:lnTo>
                    <a:pt x="0" y="698"/>
                  </a:lnTo>
                  <a:lnTo>
                    <a:pt x="53" y="63"/>
                  </a:lnTo>
                  <a:close/>
                  <a:moveTo>
                    <a:pt x="604" y="266"/>
                  </a:moveTo>
                  <a:cubicBezTo>
                    <a:pt x="650" y="266"/>
                    <a:pt x="684" y="284"/>
                    <a:pt x="706" y="319"/>
                  </a:cubicBezTo>
                  <a:cubicBezTo>
                    <a:pt x="727" y="355"/>
                    <a:pt x="738" y="412"/>
                    <a:pt x="738" y="489"/>
                  </a:cubicBezTo>
                  <a:cubicBezTo>
                    <a:pt x="738" y="633"/>
                    <a:pt x="693" y="705"/>
                    <a:pt x="604" y="705"/>
                  </a:cubicBezTo>
                  <a:cubicBezTo>
                    <a:pt x="558" y="705"/>
                    <a:pt x="525" y="687"/>
                    <a:pt x="503" y="651"/>
                  </a:cubicBezTo>
                  <a:cubicBezTo>
                    <a:pt x="481" y="616"/>
                    <a:pt x="470" y="560"/>
                    <a:pt x="470" y="485"/>
                  </a:cubicBezTo>
                  <a:cubicBezTo>
                    <a:pt x="470" y="411"/>
                    <a:pt x="481" y="357"/>
                    <a:pt x="502" y="321"/>
                  </a:cubicBezTo>
                  <a:cubicBezTo>
                    <a:pt x="523" y="285"/>
                    <a:pt x="557" y="267"/>
                    <a:pt x="604" y="266"/>
                  </a:cubicBezTo>
                  <a:close/>
                  <a:moveTo>
                    <a:pt x="606" y="337"/>
                  </a:moveTo>
                  <a:cubicBezTo>
                    <a:pt x="587" y="337"/>
                    <a:pt x="574" y="348"/>
                    <a:pt x="566" y="370"/>
                  </a:cubicBezTo>
                  <a:cubicBezTo>
                    <a:pt x="559" y="392"/>
                    <a:pt x="555" y="430"/>
                    <a:pt x="555" y="484"/>
                  </a:cubicBezTo>
                  <a:cubicBezTo>
                    <a:pt x="555" y="539"/>
                    <a:pt x="559" y="577"/>
                    <a:pt x="566" y="599"/>
                  </a:cubicBezTo>
                  <a:cubicBezTo>
                    <a:pt x="574" y="620"/>
                    <a:pt x="587" y="631"/>
                    <a:pt x="606" y="631"/>
                  </a:cubicBezTo>
                  <a:cubicBezTo>
                    <a:pt x="625" y="631"/>
                    <a:pt x="638" y="621"/>
                    <a:pt x="646" y="599"/>
                  </a:cubicBezTo>
                  <a:cubicBezTo>
                    <a:pt x="653" y="577"/>
                    <a:pt x="657" y="540"/>
                    <a:pt x="657" y="487"/>
                  </a:cubicBezTo>
                  <a:cubicBezTo>
                    <a:pt x="657" y="431"/>
                    <a:pt x="653" y="392"/>
                    <a:pt x="646" y="370"/>
                  </a:cubicBezTo>
                  <a:cubicBezTo>
                    <a:pt x="638" y="348"/>
                    <a:pt x="625" y="337"/>
                    <a:pt x="606" y="337"/>
                  </a:cubicBezTo>
                  <a:close/>
                  <a:moveTo>
                    <a:pt x="1042" y="0"/>
                  </a:moveTo>
                  <a:lnTo>
                    <a:pt x="1042" y="698"/>
                  </a:lnTo>
                  <a:lnTo>
                    <a:pt x="962" y="698"/>
                  </a:lnTo>
                  <a:lnTo>
                    <a:pt x="962" y="643"/>
                  </a:lnTo>
                  <a:cubicBezTo>
                    <a:pt x="951" y="667"/>
                    <a:pt x="940" y="683"/>
                    <a:pt x="929" y="692"/>
                  </a:cubicBezTo>
                  <a:cubicBezTo>
                    <a:pt x="918" y="700"/>
                    <a:pt x="903" y="705"/>
                    <a:pt x="885" y="705"/>
                  </a:cubicBezTo>
                  <a:cubicBezTo>
                    <a:pt x="849" y="705"/>
                    <a:pt x="823" y="687"/>
                    <a:pt x="807" y="651"/>
                  </a:cubicBezTo>
                  <a:cubicBezTo>
                    <a:pt x="791" y="615"/>
                    <a:pt x="782" y="558"/>
                    <a:pt x="782" y="480"/>
                  </a:cubicBezTo>
                  <a:cubicBezTo>
                    <a:pt x="782" y="409"/>
                    <a:pt x="790" y="356"/>
                    <a:pt x="806" y="321"/>
                  </a:cubicBezTo>
                  <a:cubicBezTo>
                    <a:pt x="822" y="284"/>
                    <a:pt x="849" y="266"/>
                    <a:pt x="886" y="266"/>
                  </a:cubicBezTo>
                  <a:cubicBezTo>
                    <a:pt x="904" y="266"/>
                    <a:pt x="918" y="270"/>
                    <a:pt x="929" y="278"/>
                  </a:cubicBezTo>
                  <a:cubicBezTo>
                    <a:pt x="940" y="286"/>
                    <a:pt x="951" y="300"/>
                    <a:pt x="962" y="320"/>
                  </a:cubicBezTo>
                  <a:lnTo>
                    <a:pt x="962" y="0"/>
                  </a:lnTo>
                  <a:lnTo>
                    <a:pt x="1042" y="0"/>
                  </a:lnTo>
                  <a:close/>
                  <a:moveTo>
                    <a:pt x="915" y="337"/>
                  </a:moveTo>
                  <a:cubicBezTo>
                    <a:pt x="896" y="337"/>
                    <a:pt x="883" y="348"/>
                    <a:pt x="875" y="370"/>
                  </a:cubicBezTo>
                  <a:cubicBezTo>
                    <a:pt x="867" y="392"/>
                    <a:pt x="863" y="430"/>
                    <a:pt x="863" y="483"/>
                  </a:cubicBezTo>
                  <a:cubicBezTo>
                    <a:pt x="863" y="538"/>
                    <a:pt x="867" y="577"/>
                    <a:pt x="874" y="599"/>
                  </a:cubicBezTo>
                  <a:cubicBezTo>
                    <a:pt x="881" y="622"/>
                    <a:pt x="895" y="633"/>
                    <a:pt x="915" y="633"/>
                  </a:cubicBezTo>
                  <a:cubicBezTo>
                    <a:pt x="932" y="633"/>
                    <a:pt x="945" y="622"/>
                    <a:pt x="953" y="599"/>
                  </a:cubicBezTo>
                  <a:cubicBezTo>
                    <a:pt x="961" y="576"/>
                    <a:pt x="964" y="538"/>
                    <a:pt x="964" y="485"/>
                  </a:cubicBezTo>
                  <a:cubicBezTo>
                    <a:pt x="964" y="432"/>
                    <a:pt x="961" y="394"/>
                    <a:pt x="953" y="372"/>
                  </a:cubicBezTo>
                  <a:cubicBezTo>
                    <a:pt x="946" y="349"/>
                    <a:pt x="933" y="338"/>
                    <a:pt x="915" y="337"/>
                  </a:cubicBezTo>
                  <a:close/>
                  <a:moveTo>
                    <a:pt x="1282" y="554"/>
                  </a:moveTo>
                  <a:lnTo>
                    <a:pt x="1356" y="554"/>
                  </a:lnTo>
                  <a:cubicBezTo>
                    <a:pt x="1354" y="590"/>
                    <a:pt x="1348" y="618"/>
                    <a:pt x="1339" y="639"/>
                  </a:cubicBezTo>
                  <a:cubicBezTo>
                    <a:pt x="1330" y="659"/>
                    <a:pt x="1316" y="675"/>
                    <a:pt x="1297" y="687"/>
                  </a:cubicBezTo>
                  <a:cubicBezTo>
                    <a:pt x="1278" y="699"/>
                    <a:pt x="1256" y="705"/>
                    <a:pt x="1232" y="705"/>
                  </a:cubicBezTo>
                  <a:cubicBezTo>
                    <a:pt x="1196" y="705"/>
                    <a:pt x="1167" y="692"/>
                    <a:pt x="1145" y="667"/>
                  </a:cubicBezTo>
                  <a:cubicBezTo>
                    <a:pt x="1116" y="635"/>
                    <a:pt x="1102" y="575"/>
                    <a:pt x="1102" y="486"/>
                  </a:cubicBezTo>
                  <a:cubicBezTo>
                    <a:pt x="1102" y="412"/>
                    <a:pt x="1112" y="357"/>
                    <a:pt x="1132" y="320"/>
                  </a:cubicBezTo>
                  <a:cubicBezTo>
                    <a:pt x="1142" y="304"/>
                    <a:pt x="1155" y="290"/>
                    <a:pt x="1173" y="281"/>
                  </a:cubicBezTo>
                  <a:cubicBezTo>
                    <a:pt x="1191" y="271"/>
                    <a:pt x="1210" y="266"/>
                    <a:pt x="1231" y="266"/>
                  </a:cubicBezTo>
                  <a:cubicBezTo>
                    <a:pt x="1292" y="266"/>
                    <a:pt x="1332" y="305"/>
                    <a:pt x="1349" y="385"/>
                  </a:cubicBezTo>
                  <a:cubicBezTo>
                    <a:pt x="1356" y="413"/>
                    <a:pt x="1359" y="451"/>
                    <a:pt x="1359" y="500"/>
                  </a:cubicBezTo>
                  <a:lnTo>
                    <a:pt x="1179" y="500"/>
                  </a:lnTo>
                  <a:cubicBezTo>
                    <a:pt x="1180" y="548"/>
                    <a:pt x="1184" y="583"/>
                    <a:pt x="1193" y="604"/>
                  </a:cubicBezTo>
                  <a:cubicBezTo>
                    <a:pt x="1201" y="626"/>
                    <a:pt x="1215" y="636"/>
                    <a:pt x="1233" y="636"/>
                  </a:cubicBezTo>
                  <a:cubicBezTo>
                    <a:pt x="1265" y="636"/>
                    <a:pt x="1282" y="609"/>
                    <a:pt x="1282" y="554"/>
                  </a:cubicBezTo>
                  <a:close/>
                  <a:moveTo>
                    <a:pt x="1278" y="443"/>
                  </a:moveTo>
                  <a:cubicBezTo>
                    <a:pt x="1276" y="404"/>
                    <a:pt x="1271" y="377"/>
                    <a:pt x="1266" y="363"/>
                  </a:cubicBezTo>
                  <a:cubicBezTo>
                    <a:pt x="1259" y="342"/>
                    <a:pt x="1247" y="332"/>
                    <a:pt x="1229" y="332"/>
                  </a:cubicBezTo>
                  <a:cubicBezTo>
                    <a:pt x="1213" y="332"/>
                    <a:pt x="1201" y="340"/>
                    <a:pt x="1194" y="355"/>
                  </a:cubicBezTo>
                  <a:cubicBezTo>
                    <a:pt x="1187" y="371"/>
                    <a:pt x="1182" y="400"/>
                    <a:pt x="1179" y="443"/>
                  </a:cubicBezTo>
                  <a:lnTo>
                    <a:pt x="1278" y="443"/>
                  </a:lnTo>
                  <a:close/>
                  <a:moveTo>
                    <a:pt x="1417" y="0"/>
                  </a:moveTo>
                  <a:lnTo>
                    <a:pt x="1496" y="0"/>
                  </a:lnTo>
                  <a:lnTo>
                    <a:pt x="1496" y="698"/>
                  </a:lnTo>
                  <a:lnTo>
                    <a:pt x="1417" y="698"/>
                  </a:lnTo>
                  <a:lnTo>
                    <a:pt x="1417" y="0"/>
                  </a:lnTo>
                  <a:close/>
                  <a:moveTo>
                    <a:pt x="1571" y="272"/>
                  </a:moveTo>
                  <a:lnTo>
                    <a:pt x="1650" y="272"/>
                  </a:lnTo>
                  <a:lnTo>
                    <a:pt x="1650" y="698"/>
                  </a:lnTo>
                  <a:lnTo>
                    <a:pt x="1571" y="698"/>
                  </a:lnTo>
                  <a:lnTo>
                    <a:pt x="1571" y="272"/>
                  </a:lnTo>
                  <a:close/>
                  <a:moveTo>
                    <a:pt x="1608" y="91"/>
                  </a:moveTo>
                  <a:cubicBezTo>
                    <a:pt x="1622" y="91"/>
                    <a:pt x="1634" y="97"/>
                    <a:pt x="1645" y="107"/>
                  </a:cubicBezTo>
                  <a:cubicBezTo>
                    <a:pt x="1655" y="118"/>
                    <a:pt x="1660" y="130"/>
                    <a:pt x="1660" y="144"/>
                  </a:cubicBezTo>
                  <a:cubicBezTo>
                    <a:pt x="1660" y="159"/>
                    <a:pt x="1655" y="172"/>
                    <a:pt x="1645" y="182"/>
                  </a:cubicBezTo>
                  <a:cubicBezTo>
                    <a:pt x="1634" y="193"/>
                    <a:pt x="1622" y="198"/>
                    <a:pt x="1607" y="198"/>
                  </a:cubicBezTo>
                  <a:cubicBezTo>
                    <a:pt x="1592" y="198"/>
                    <a:pt x="1580" y="193"/>
                    <a:pt x="1569" y="182"/>
                  </a:cubicBezTo>
                  <a:cubicBezTo>
                    <a:pt x="1559" y="172"/>
                    <a:pt x="1554" y="159"/>
                    <a:pt x="1554" y="144"/>
                  </a:cubicBezTo>
                  <a:cubicBezTo>
                    <a:pt x="1554" y="130"/>
                    <a:pt x="1559" y="117"/>
                    <a:pt x="1569" y="107"/>
                  </a:cubicBezTo>
                  <a:cubicBezTo>
                    <a:pt x="1580" y="96"/>
                    <a:pt x="1593" y="91"/>
                    <a:pt x="1608" y="91"/>
                  </a:cubicBezTo>
                  <a:close/>
                  <a:moveTo>
                    <a:pt x="1727" y="272"/>
                  </a:moveTo>
                  <a:lnTo>
                    <a:pt x="1806" y="272"/>
                  </a:lnTo>
                  <a:lnTo>
                    <a:pt x="1806" y="321"/>
                  </a:lnTo>
                  <a:cubicBezTo>
                    <a:pt x="1818" y="301"/>
                    <a:pt x="1831" y="287"/>
                    <a:pt x="1844" y="278"/>
                  </a:cubicBezTo>
                  <a:cubicBezTo>
                    <a:pt x="1857" y="270"/>
                    <a:pt x="1874" y="266"/>
                    <a:pt x="1893" y="266"/>
                  </a:cubicBezTo>
                  <a:cubicBezTo>
                    <a:pt x="1911" y="266"/>
                    <a:pt x="1926" y="270"/>
                    <a:pt x="1940" y="278"/>
                  </a:cubicBezTo>
                  <a:cubicBezTo>
                    <a:pt x="1954" y="287"/>
                    <a:pt x="1964" y="298"/>
                    <a:pt x="1970" y="313"/>
                  </a:cubicBezTo>
                  <a:cubicBezTo>
                    <a:pt x="1976" y="328"/>
                    <a:pt x="1979" y="355"/>
                    <a:pt x="1979" y="395"/>
                  </a:cubicBezTo>
                  <a:lnTo>
                    <a:pt x="1979" y="698"/>
                  </a:lnTo>
                  <a:lnTo>
                    <a:pt x="1900" y="698"/>
                  </a:lnTo>
                  <a:lnTo>
                    <a:pt x="1900" y="413"/>
                  </a:lnTo>
                  <a:cubicBezTo>
                    <a:pt x="1900" y="389"/>
                    <a:pt x="1898" y="372"/>
                    <a:pt x="1894" y="362"/>
                  </a:cubicBezTo>
                  <a:cubicBezTo>
                    <a:pt x="1887" y="344"/>
                    <a:pt x="1873" y="334"/>
                    <a:pt x="1854" y="334"/>
                  </a:cubicBezTo>
                  <a:cubicBezTo>
                    <a:pt x="1836" y="334"/>
                    <a:pt x="1824" y="341"/>
                    <a:pt x="1817" y="354"/>
                  </a:cubicBezTo>
                  <a:cubicBezTo>
                    <a:pt x="1809" y="367"/>
                    <a:pt x="1806" y="390"/>
                    <a:pt x="1806" y="423"/>
                  </a:cubicBezTo>
                  <a:lnTo>
                    <a:pt x="1806" y="698"/>
                  </a:lnTo>
                  <a:lnTo>
                    <a:pt x="1727" y="698"/>
                  </a:lnTo>
                  <a:lnTo>
                    <a:pt x="1727" y="272"/>
                  </a:lnTo>
                  <a:close/>
                  <a:moveTo>
                    <a:pt x="2219" y="272"/>
                  </a:moveTo>
                  <a:lnTo>
                    <a:pt x="2298" y="272"/>
                  </a:lnTo>
                  <a:lnTo>
                    <a:pt x="2298" y="712"/>
                  </a:lnTo>
                  <a:cubicBezTo>
                    <a:pt x="2298" y="757"/>
                    <a:pt x="2294" y="790"/>
                    <a:pt x="2288" y="809"/>
                  </a:cubicBezTo>
                  <a:cubicBezTo>
                    <a:pt x="2280" y="831"/>
                    <a:pt x="2266" y="848"/>
                    <a:pt x="2245" y="860"/>
                  </a:cubicBezTo>
                  <a:cubicBezTo>
                    <a:pt x="2223" y="871"/>
                    <a:pt x="2196" y="877"/>
                    <a:pt x="2167" y="877"/>
                  </a:cubicBezTo>
                  <a:cubicBezTo>
                    <a:pt x="2124" y="877"/>
                    <a:pt x="2092" y="864"/>
                    <a:pt x="2071" y="838"/>
                  </a:cubicBezTo>
                  <a:cubicBezTo>
                    <a:pt x="2053" y="816"/>
                    <a:pt x="2044" y="788"/>
                    <a:pt x="2044" y="756"/>
                  </a:cubicBezTo>
                  <a:cubicBezTo>
                    <a:pt x="2044" y="753"/>
                    <a:pt x="2044" y="749"/>
                    <a:pt x="2044" y="743"/>
                  </a:cubicBezTo>
                  <a:lnTo>
                    <a:pt x="2120" y="743"/>
                  </a:lnTo>
                  <a:cubicBezTo>
                    <a:pt x="2121" y="789"/>
                    <a:pt x="2137" y="811"/>
                    <a:pt x="2171" y="811"/>
                  </a:cubicBezTo>
                  <a:cubicBezTo>
                    <a:pt x="2195" y="811"/>
                    <a:pt x="2209" y="801"/>
                    <a:pt x="2215" y="780"/>
                  </a:cubicBezTo>
                  <a:cubicBezTo>
                    <a:pt x="2217" y="769"/>
                    <a:pt x="2219" y="752"/>
                    <a:pt x="2219" y="729"/>
                  </a:cubicBezTo>
                  <a:lnTo>
                    <a:pt x="2219" y="646"/>
                  </a:lnTo>
                  <a:cubicBezTo>
                    <a:pt x="2211" y="665"/>
                    <a:pt x="2202" y="678"/>
                    <a:pt x="2193" y="686"/>
                  </a:cubicBezTo>
                  <a:cubicBezTo>
                    <a:pt x="2178" y="698"/>
                    <a:pt x="2161" y="705"/>
                    <a:pt x="2142" y="705"/>
                  </a:cubicBezTo>
                  <a:cubicBezTo>
                    <a:pt x="2126" y="705"/>
                    <a:pt x="2112" y="701"/>
                    <a:pt x="2098" y="692"/>
                  </a:cubicBezTo>
                  <a:cubicBezTo>
                    <a:pt x="2084" y="684"/>
                    <a:pt x="2073" y="673"/>
                    <a:pt x="2066" y="658"/>
                  </a:cubicBezTo>
                  <a:cubicBezTo>
                    <a:pt x="2047" y="624"/>
                    <a:pt x="2038" y="568"/>
                    <a:pt x="2038" y="491"/>
                  </a:cubicBezTo>
                  <a:cubicBezTo>
                    <a:pt x="2038" y="407"/>
                    <a:pt x="2047" y="347"/>
                    <a:pt x="2065" y="312"/>
                  </a:cubicBezTo>
                  <a:cubicBezTo>
                    <a:pt x="2081" y="281"/>
                    <a:pt x="2106" y="266"/>
                    <a:pt x="2142" y="266"/>
                  </a:cubicBezTo>
                  <a:cubicBezTo>
                    <a:pt x="2159" y="266"/>
                    <a:pt x="2173" y="270"/>
                    <a:pt x="2184" y="278"/>
                  </a:cubicBezTo>
                  <a:cubicBezTo>
                    <a:pt x="2196" y="287"/>
                    <a:pt x="2207" y="302"/>
                    <a:pt x="2219" y="323"/>
                  </a:cubicBezTo>
                  <a:lnTo>
                    <a:pt x="2219" y="272"/>
                  </a:lnTo>
                  <a:close/>
                  <a:moveTo>
                    <a:pt x="2167" y="337"/>
                  </a:moveTo>
                  <a:cubicBezTo>
                    <a:pt x="2151" y="337"/>
                    <a:pt x="2138" y="348"/>
                    <a:pt x="2130" y="371"/>
                  </a:cubicBezTo>
                  <a:cubicBezTo>
                    <a:pt x="2123" y="394"/>
                    <a:pt x="2119" y="430"/>
                    <a:pt x="2119" y="481"/>
                  </a:cubicBezTo>
                  <a:cubicBezTo>
                    <a:pt x="2119" y="536"/>
                    <a:pt x="2123" y="575"/>
                    <a:pt x="2131" y="598"/>
                  </a:cubicBezTo>
                  <a:cubicBezTo>
                    <a:pt x="2139" y="622"/>
                    <a:pt x="2153" y="633"/>
                    <a:pt x="2172" y="633"/>
                  </a:cubicBezTo>
                  <a:cubicBezTo>
                    <a:pt x="2190" y="633"/>
                    <a:pt x="2203" y="623"/>
                    <a:pt x="2210" y="602"/>
                  </a:cubicBezTo>
                  <a:cubicBezTo>
                    <a:pt x="2217" y="581"/>
                    <a:pt x="2220" y="543"/>
                    <a:pt x="2220" y="489"/>
                  </a:cubicBezTo>
                  <a:cubicBezTo>
                    <a:pt x="2220" y="437"/>
                    <a:pt x="2216" y="399"/>
                    <a:pt x="2207" y="374"/>
                  </a:cubicBezTo>
                  <a:cubicBezTo>
                    <a:pt x="2199" y="350"/>
                    <a:pt x="2186" y="337"/>
                    <a:pt x="2167" y="33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05" name="Group 47204"/>
          <p:cNvGrpSpPr/>
          <p:nvPr/>
        </p:nvGrpSpPr>
        <p:grpSpPr>
          <a:xfrm>
            <a:off x="5029201" y="1260568"/>
            <a:ext cx="2239962" cy="511175"/>
            <a:chOff x="5029201" y="2389188"/>
            <a:chExt cx="2239962" cy="511175"/>
          </a:xfrm>
        </p:grpSpPr>
        <p:sp>
          <p:nvSpPr>
            <p:cNvPr id="46206" name="Freeform 166"/>
            <p:cNvSpPr>
              <a:spLocks/>
            </p:cNvSpPr>
            <p:nvPr/>
          </p:nvSpPr>
          <p:spPr bwMode="auto">
            <a:xfrm>
              <a:off x="5029201" y="2460625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8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8 h 1924"/>
                <a:gd name="T18" fmla="*/ 1454 w 1454"/>
                <a:gd name="T19" fmla="*/ 1828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8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8"/>
                  </a:cubicBezTo>
                  <a:lnTo>
                    <a:pt x="1454" y="18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6207" name="Freeform 167"/>
            <p:cNvSpPr>
              <a:spLocks/>
            </p:cNvSpPr>
            <p:nvPr/>
          </p:nvSpPr>
          <p:spPr bwMode="auto">
            <a:xfrm>
              <a:off x="6461126" y="2389188"/>
              <a:ext cx="163513" cy="511175"/>
            </a:xfrm>
            <a:custGeom>
              <a:avLst/>
              <a:gdLst>
                <a:gd name="T0" fmla="*/ 350 w 758"/>
                <a:gd name="T1" fmla="*/ 1888 h 2366"/>
                <a:gd name="T2" fmla="*/ 335 w 758"/>
                <a:gd name="T3" fmla="*/ 1353 h 2366"/>
                <a:gd name="T4" fmla="*/ 247 w 758"/>
                <a:gd name="T5" fmla="*/ 1435 h 2366"/>
                <a:gd name="T6" fmla="*/ 30 w 758"/>
                <a:gd name="T7" fmla="*/ 1608 h 2366"/>
                <a:gd name="T8" fmla="*/ 194 w 758"/>
                <a:gd name="T9" fmla="*/ 1386 h 2366"/>
                <a:gd name="T10" fmla="*/ 275 w 758"/>
                <a:gd name="T11" fmla="*/ 1290 h 2366"/>
                <a:gd name="T12" fmla="*/ 216 w 758"/>
                <a:gd name="T13" fmla="*/ 1285 h 2366"/>
                <a:gd name="T14" fmla="*/ 0 w 758"/>
                <a:gd name="T15" fmla="*/ 1246 h 2366"/>
                <a:gd name="T16" fmla="*/ 216 w 758"/>
                <a:gd name="T17" fmla="*/ 1208 h 2366"/>
                <a:gd name="T18" fmla="*/ 275 w 758"/>
                <a:gd name="T19" fmla="*/ 1202 h 2366"/>
                <a:gd name="T20" fmla="*/ 224 w 758"/>
                <a:gd name="T21" fmla="*/ 1143 h 2366"/>
                <a:gd name="T22" fmla="*/ 30 w 758"/>
                <a:gd name="T23" fmla="*/ 885 h 2366"/>
                <a:gd name="T24" fmla="*/ 283 w 758"/>
                <a:gd name="T25" fmla="*/ 1090 h 2366"/>
                <a:gd name="T26" fmla="*/ 335 w 758"/>
                <a:gd name="T27" fmla="*/ 1139 h 2366"/>
                <a:gd name="T28" fmla="*/ 337 w 758"/>
                <a:gd name="T29" fmla="*/ 1036 h 2366"/>
                <a:gd name="T30" fmla="*/ 379 w 758"/>
                <a:gd name="T31" fmla="*/ 0 h 2366"/>
                <a:gd name="T32" fmla="*/ 421 w 758"/>
                <a:gd name="T33" fmla="*/ 1036 h 2366"/>
                <a:gd name="T34" fmla="*/ 421 w 758"/>
                <a:gd name="T35" fmla="*/ 1139 h 2366"/>
                <a:gd name="T36" fmla="*/ 486 w 758"/>
                <a:gd name="T37" fmla="*/ 1080 h 2366"/>
                <a:gd name="T38" fmla="*/ 728 w 758"/>
                <a:gd name="T39" fmla="*/ 883 h 2366"/>
                <a:gd name="T40" fmla="*/ 592 w 758"/>
                <a:gd name="T41" fmla="*/ 1071 h 2366"/>
                <a:gd name="T42" fmla="*/ 483 w 758"/>
                <a:gd name="T43" fmla="*/ 1202 h 2366"/>
                <a:gd name="T44" fmla="*/ 586 w 758"/>
                <a:gd name="T45" fmla="*/ 1213 h 2366"/>
                <a:gd name="T46" fmla="*/ 758 w 758"/>
                <a:gd name="T47" fmla="*/ 1246 h 2366"/>
                <a:gd name="T48" fmla="*/ 586 w 758"/>
                <a:gd name="T49" fmla="*/ 1280 h 2366"/>
                <a:gd name="T50" fmla="*/ 483 w 758"/>
                <a:gd name="T51" fmla="*/ 1290 h 2366"/>
                <a:gd name="T52" fmla="*/ 597 w 758"/>
                <a:gd name="T53" fmla="*/ 1425 h 2366"/>
                <a:gd name="T54" fmla="*/ 728 w 758"/>
                <a:gd name="T55" fmla="*/ 1608 h 2366"/>
                <a:gd name="T56" fmla="*/ 553 w 758"/>
                <a:gd name="T57" fmla="*/ 1471 h 2366"/>
                <a:gd name="T58" fmla="*/ 421 w 758"/>
                <a:gd name="T59" fmla="*/ 1353 h 2366"/>
                <a:gd name="T60" fmla="*/ 407 w 758"/>
                <a:gd name="T61" fmla="*/ 1888 h 2366"/>
                <a:gd name="T62" fmla="*/ 379 w 758"/>
                <a:gd name="T63" fmla="*/ 2366 h 2366"/>
                <a:gd name="T64" fmla="*/ 350 w 758"/>
                <a:gd name="T65" fmla="*/ 1888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6">
                  <a:moveTo>
                    <a:pt x="350" y="1888"/>
                  </a:moveTo>
                  <a:cubicBezTo>
                    <a:pt x="344" y="1709"/>
                    <a:pt x="338" y="1532"/>
                    <a:pt x="335" y="1353"/>
                  </a:cubicBezTo>
                  <a:cubicBezTo>
                    <a:pt x="308" y="1379"/>
                    <a:pt x="275" y="1410"/>
                    <a:pt x="247" y="1435"/>
                  </a:cubicBezTo>
                  <a:cubicBezTo>
                    <a:pt x="179" y="1499"/>
                    <a:pt x="105" y="1553"/>
                    <a:pt x="30" y="1608"/>
                  </a:cubicBezTo>
                  <a:cubicBezTo>
                    <a:pt x="78" y="1529"/>
                    <a:pt x="137" y="1457"/>
                    <a:pt x="194" y="1386"/>
                  </a:cubicBezTo>
                  <a:cubicBezTo>
                    <a:pt x="221" y="1354"/>
                    <a:pt x="248" y="1321"/>
                    <a:pt x="275" y="1290"/>
                  </a:cubicBezTo>
                  <a:lnTo>
                    <a:pt x="216" y="1285"/>
                  </a:lnTo>
                  <a:cubicBezTo>
                    <a:pt x="140" y="1278"/>
                    <a:pt x="75" y="1264"/>
                    <a:pt x="0" y="1246"/>
                  </a:cubicBezTo>
                  <a:cubicBezTo>
                    <a:pt x="69" y="1228"/>
                    <a:pt x="145" y="1214"/>
                    <a:pt x="216" y="1208"/>
                  </a:cubicBezTo>
                  <a:lnTo>
                    <a:pt x="275" y="1202"/>
                  </a:lnTo>
                  <a:lnTo>
                    <a:pt x="224" y="1143"/>
                  </a:lnTo>
                  <a:cubicBezTo>
                    <a:pt x="155" y="1065"/>
                    <a:pt x="93" y="982"/>
                    <a:pt x="30" y="885"/>
                  </a:cubicBezTo>
                  <a:cubicBezTo>
                    <a:pt x="102" y="931"/>
                    <a:pt x="210" y="1020"/>
                    <a:pt x="283" y="1090"/>
                  </a:cubicBezTo>
                  <a:lnTo>
                    <a:pt x="335" y="1139"/>
                  </a:lnTo>
                  <a:lnTo>
                    <a:pt x="337" y="1036"/>
                  </a:lnTo>
                  <a:cubicBezTo>
                    <a:pt x="337" y="683"/>
                    <a:pt x="356" y="358"/>
                    <a:pt x="379" y="0"/>
                  </a:cubicBezTo>
                  <a:cubicBezTo>
                    <a:pt x="401" y="365"/>
                    <a:pt x="422" y="679"/>
                    <a:pt x="421" y="1036"/>
                  </a:cubicBezTo>
                  <a:lnTo>
                    <a:pt x="421" y="1139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49"/>
                    <a:pt x="640" y="1011"/>
                    <a:pt x="592" y="1071"/>
                  </a:cubicBezTo>
                  <a:cubicBezTo>
                    <a:pt x="556" y="1115"/>
                    <a:pt x="519" y="1159"/>
                    <a:pt x="483" y="1202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19"/>
                    <a:pt x="705" y="1231"/>
                    <a:pt x="758" y="1246"/>
                  </a:cubicBezTo>
                  <a:cubicBezTo>
                    <a:pt x="700" y="1261"/>
                    <a:pt x="646" y="1273"/>
                    <a:pt x="586" y="1280"/>
                  </a:cubicBezTo>
                  <a:cubicBezTo>
                    <a:pt x="551" y="1284"/>
                    <a:pt x="517" y="1287"/>
                    <a:pt x="483" y="1290"/>
                  </a:cubicBezTo>
                  <a:cubicBezTo>
                    <a:pt x="521" y="1335"/>
                    <a:pt x="560" y="1379"/>
                    <a:pt x="597" y="1425"/>
                  </a:cubicBezTo>
                  <a:cubicBezTo>
                    <a:pt x="641" y="1482"/>
                    <a:pt x="690" y="1545"/>
                    <a:pt x="728" y="1608"/>
                  </a:cubicBezTo>
                  <a:cubicBezTo>
                    <a:pt x="668" y="1568"/>
                    <a:pt x="607" y="1517"/>
                    <a:pt x="553" y="1471"/>
                  </a:cubicBezTo>
                  <a:cubicBezTo>
                    <a:pt x="508" y="1433"/>
                    <a:pt x="465" y="1393"/>
                    <a:pt x="421" y="1353"/>
                  </a:cubicBezTo>
                  <a:cubicBezTo>
                    <a:pt x="421" y="1533"/>
                    <a:pt x="416" y="1708"/>
                    <a:pt x="407" y="1888"/>
                  </a:cubicBezTo>
                  <a:cubicBezTo>
                    <a:pt x="400" y="2051"/>
                    <a:pt x="386" y="2185"/>
                    <a:pt x="379" y="2366"/>
                  </a:cubicBezTo>
                  <a:cubicBezTo>
                    <a:pt x="369" y="2181"/>
                    <a:pt x="359" y="2055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68" name="Freeform 168"/>
            <p:cNvSpPr>
              <a:spLocks noEditPoints="1"/>
            </p:cNvSpPr>
            <p:nvPr/>
          </p:nvSpPr>
          <p:spPr bwMode="auto">
            <a:xfrm>
              <a:off x="5029201" y="2460625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8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8 h 1924"/>
                <a:gd name="T18" fmla="*/ 1454 w 1454"/>
                <a:gd name="T19" fmla="*/ 1828 h 1924"/>
                <a:gd name="T20" fmla="*/ 1139 w 1454"/>
                <a:gd name="T21" fmla="*/ 813 h 1924"/>
                <a:gd name="T22" fmla="*/ 1139 w 1454"/>
                <a:gd name="T23" fmla="*/ 813 h 1924"/>
                <a:gd name="T24" fmla="*/ 739 w 1454"/>
                <a:gd name="T25" fmla="*/ 339 h 1924"/>
                <a:gd name="T26" fmla="*/ 339 w 1454"/>
                <a:gd name="T27" fmla="*/ 813 h 1924"/>
                <a:gd name="T28" fmla="*/ 158 w 1454"/>
                <a:gd name="T29" fmla="*/ 1155 h 1924"/>
                <a:gd name="T30" fmla="*/ 449 w 1454"/>
                <a:gd name="T31" fmla="*/ 1429 h 1924"/>
                <a:gd name="T32" fmla="*/ 608 w 1454"/>
                <a:gd name="T33" fmla="*/ 1395 h 1924"/>
                <a:gd name="T34" fmla="*/ 725 w 1454"/>
                <a:gd name="T35" fmla="*/ 900 h 1924"/>
                <a:gd name="T36" fmla="*/ 739 w 1454"/>
                <a:gd name="T37" fmla="*/ 457 h 1924"/>
                <a:gd name="T38" fmla="*/ 811 w 1454"/>
                <a:gd name="T39" fmla="*/ 925 h 1924"/>
                <a:gd name="T40" fmla="*/ 625 w 1454"/>
                <a:gd name="T41" fmla="*/ 1603 h 1924"/>
                <a:gd name="T42" fmla="*/ 855 w 1454"/>
                <a:gd name="T43" fmla="*/ 1603 h 1924"/>
                <a:gd name="T44" fmla="*/ 804 w 1454"/>
                <a:gd name="T45" fmla="*/ 1398 h 1924"/>
                <a:gd name="T46" fmla="*/ 1031 w 1454"/>
                <a:gd name="T47" fmla="*/ 1445 h 1924"/>
                <a:gd name="T48" fmla="*/ 1321 w 1454"/>
                <a:gd name="T49" fmla="*/ 1157 h 1924"/>
                <a:gd name="T50" fmla="*/ 1139 w 1454"/>
                <a:gd name="T51" fmla="*/ 813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8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8"/>
                  </a:cubicBezTo>
                  <a:lnTo>
                    <a:pt x="1454" y="1828"/>
                  </a:lnTo>
                  <a:close/>
                  <a:moveTo>
                    <a:pt x="1139" y="813"/>
                  </a:moveTo>
                  <a:lnTo>
                    <a:pt x="1139" y="813"/>
                  </a:lnTo>
                  <a:lnTo>
                    <a:pt x="739" y="339"/>
                  </a:lnTo>
                  <a:lnTo>
                    <a:pt x="339" y="813"/>
                  </a:lnTo>
                  <a:cubicBezTo>
                    <a:pt x="339" y="813"/>
                    <a:pt x="158" y="1009"/>
                    <a:pt x="158" y="1155"/>
                  </a:cubicBezTo>
                  <a:cubicBezTo>
                    <a:pt x="158" y="1327"/>
                    <a:pt x="311" y="1429"/>
                    <a:pt x="449" y="1429"/>
                  </a:cubicBezTo>
                  <a:cubicBezTo>
                    <a:pt x="524" y="1429"/>
                    <a:pt x="572" y="1412"/>
                    <a:pt x="608" y="1395"/>
                  </a:cubicBezTo>
                  <a:cubicBezTo>
                    <a:pt x="609" y="1391"/>
                    <a:pt x="685" y="1239"/>
                    <a:pt x="725" y="900"/>
                  </a:cubicBezTo>
                  <a:cubicBezTo>
                    <a:pt x="754" y="675"/>
                    <a:pt x="739" y="457"/>
                    <a:pt x="739" y="457"/>
                  </a:cubicBezTo>
                  <a:cubicBezTo>
                    <a:pt x="739" y="457"/>
                    <a:pt x="810" y="659"/>
                    <a:pt x="811" y="925"/>
                  </a:cubicBezTo>
                  <a:cubicBezTo>
                    <a:pt x="811" y="1190"/>
                    <a:pt x="666" y="1561"/>
                    <a:pt x="625" y="1603"/>
                  </a:cubicBezTo>
                  <a:lnTo>
                    <a:pt x="855" y="1603"/>
                  </a:lnTo>
                  <a:cubicBezTo>
                    <a:pt x="767" y="1533"/>
                    <a:pt x="761" y="1398"/>
                    <a:pt x="804" y="1398"/>
                  </a:cubicBezTo>
                  <a:cubicBezTo>
                    <a:pt x="846" y="1398"/>
                    <a:pt x="893" y="1444"/>
                    <a:pt x="1031" y="1445"/>
                  </a:cubicBezTo>
                  <a:cubicBezTo>
                    <a:pt x="1169" y="1445"/>
                    <a:pt x="1321" y="1327"/>
                    <a:pt x="1321" y="1157"/>
                  </a:cubicBezTo>
                  <a:cubicBezTo>
                    <a:pt x="1321" y="1010"/>
                    <a:pt x="1139" y="813"/>
                    <a:pt x="1139" y="813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69" name="Freeform 169"/>
            <p:cNvSpPr>
              <a:spLocks noEditPoints="1"/>
            </p:cNvSpPr>
            <p:nvPr/>
          </p:nvSpPr>
          <p:spPr bwMode="auto">
            <a:xfrm>
              <a:off x="5391151" y="2568575"/>
              <a:ext cx="1028700" cy="298450"/>
            </a:xfrm>
            <a:custGeom>
              <a:avLst/>
              <a:gdLst>
                <a:gd name="T0" fmla="*/ 0 w 4761"/>
                <a:gd name="T1" fmla="*/ 1366 h 1380"/>
                <a:gd name="T2" fmla="*/ 466 w 4761"/>
                <a:gd name="T3" fmla="*/ 1223 h 1380"/>
                <a:gd name="T4" fmla="*/ 254 w 4761"/>
                <a:gd name="T5" fmla="*/ 802 h 1380"/>
                <a:gd name="T6" fmla="*/ 525 w 4761"/>
                <a:gd name="T7" fmla="*/ 658 h 1380"/>
                <a:gd name="T8" fmla="*/ 339 w 4761"/>
                <a:gd name="T9" fmla="*/ 268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1 h 1380"/>
                <a:gd name="T18" fmla="*/ 544 w 4761"/>
                <a:gd name="T19" fmla="*/ 1340 h 1380"/>
                <a:gd name="T20" fmla="*/ 949 w 4761"/>
                <a:gd name="T21" fmla="*/ 1133 h 1380"/>
                <a:gd name="T22" fmla="*/ 870 w 4761"/>
                <a:gd name="T23" fmla="*/ 660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1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1 h 1380"/>
                <a:gd name="T52" fmla="*/ 2350 w 4761"/>
                <a:gd name="T53" fmla="*/ 535 h 1380"/>
                <a:gd name="T54" fmla="*/ 2063 w 4761"/>
                <a:gd name="T55" fmla="*/ 1366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6 h 1380"/>
                <a:gd name="T62" fmla="*/ 2523 w 4761"/>
                <a:gd name="T63" fmla="*/ 522 h 1380"/>
                <a:gd name="T64" fmla="*/ 2338 w 4761"/>
                <a:gd name="T65" fmla="*/ 630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6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299 h 1380"/>
                <a:gd name="T80" fmla="*/ 3369 w 4761"/>
                <a:gd name="T81" fmla="*/ 535 h 1380"/>
                <a:gd name="T82" fmla="*/ 3083 w 4761"/>
                <a:gd name="T83" fmla="*/ 1366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1 h 1380"/>
                <a:gd name="T92" fmla="*/ 3728 w 4761"/>
                <a:gd name="T93" fmla="*/ 660 h 1380"/>
                <a:gd name="T94" fmla="*/ 3636 w 4761"/>
                <a:gd name="T95" fmla="*/ 1241 h 1380"/>
                <a:gd name="T96" fmla="*/ 3863 w 4761"/>
                <a:gd name="T97" fmla="*/ 1366 h 1380"/>
                <a:gd name="T98" fmla="*/ 3840 w 4761"/>
                <a:gd name="T99" fmla="*/ 535 h 1380"/>
                <a:gd name="T100" fmla="*/ 3822 w 4761"/>
                <a:gd name="T101" fmla="*/ 627 h 1380"/>
                <a:gd name="T102" fmla="*/ 3424 w 4761"/>
                <a:gd name="T103" fmla="*/ 940 h 1380"/>
                <a:gd name="T104" fmla="*/ 3722 w 4761"/>
                <a:gd name="T105" fmla="*/ 1259 h 1380"/>
                <a:gd name="T106" fmla="*/ 3709 w 4761"/>
                <a:gd name="T107" fmla="*/ 1366 h 1380"/>
                <a:gd name="T108" fmla="*/ 4221 w 4761"/>
                <a:gd name="T109" fmla="*/ 0 h 1380"/>
                <a:gd name="T110" fmla="*/ 4160 w 4761"/>
                <a:gd name="T111" fmla="*/ 1366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1 h 1380"/>
                <a:gd name="T118" fmla="*/ 4303 w 4761"/>
                <a:gd name="T119" fmla="*/ 1340 h 1380"/>
                <a:gd name="T120" fmla="*/ 4708 w 4761"/>
                <a:gd name="T121" fmla="*/ 1133 h 1380"/>
                <a:gd name="T122" fmla="*/ 4629 w 4761"/>
                <a:gd name="T123" fmla="*/ 660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6"/>
                  </a:lnTo>
                  <a:lnTo>
                    <a:pt x="443" y="1366"/>
                  </a:lnTo>
                  <a:lnTo>
                    <a:pt x="466" y="1223"/>
                  </a:lnTo>
                  <a:lnTo>
                    <a:pt x="188" y="1223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8"/>
                  </a:lnTo>
                  <a:lnTo>
                    <a:pt x="277" y="658"/>
                  </a:lnTo>
                  <a:lnTo>
                    <a:pt x="339" y="268"/>
                  </a:lnTo>
                  <a:lnTo>
                    <a:pt x="618" y="268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7"/>
                    <a:pt x="608" y="749"/>
                  </a:cubicBezTo>
                  <a:cubicBezTo>
                    <a:pt x="572" y="980"/>
                    <a:pt x="830" y="989"/>
                    <a:pt x="807" y="1136"/>
                  </a:cubicBezTo>
                  <a:cubicBezTo>
                    <a:pt x="797" y="1200"/>
                    <a:pt x="754" y="1241"/>
                    <a:pt x="687" y="1241"/>
                  </a:cubicBezTo>
                  <a:cubicBezTo>
                    <a:pt x="634" y="1241"/>
                    <a:pt x="601" y="1220"/>
                    <a:pt x="567" y="1189"/>
                  </a:cubicBezTo>
                  <a:lnTo>
                    <a:pt x="544" y="1340"/>
                  </a:lnTo>
                  <a:cubicBezTo>
                    <a:pt x="585" y="1368"/>
                    <a:pt x="618" y="1380"/>
                    <a:pt x="672" y="1380"/>
                  </a:cubicBezTo>
                  <a:cubicBezTo>
                    <a:pt x="820" y="1380"/>
                    <a:pt x="926" y="1279"/>
                    <a:pt x="949" y="1133"/>
                  </a:cubicBezTo>
                  <a:cubicBezTo>
                    <a:pt x="987" y="896"/>
                    <a:pt x="731" y="889"/>
                    <a:pt x="749" y="749"/>
                  </a:cubicBezTo>
                  <a:cubicBezTo>
                    <a:pt x="759" y="693"/>
                    <a:pt x="812" y="660"/>
                    <a:pt x="870" y="660"/>
                  </a:cubicBezTo>
                  <a:cubicBezTo>
                    <a:pt x="908" y="660"/>
                    <a:pt x="952" y="678"/>
                    <a:pt x="978" y="705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7"/>
                    <a:pt x="1062" y="749"/>
                  </a:cubicBezTo>
                  <a:cubicBezTo>
                    <a:pt x="1026" y="980"/>
                    <a:pt x="1285" y="989"/>
                    <a:pt x="1262" y="1136"/>
                  </a:cubicBezTo>
                  <a:cubicBezTo>
                    <a:pt x="1252" y="1200"/>
                    <a:pt x="1209" y="1241"/>
                    <a:pt x="1141" y="1241"/>
                  </a:cubicBezTo>
                  <a:cubicBezTo>
                    <a:pt x="1089" y="1241"/>
                    <a:pt x="1056" y="1220"/>
                    <a:pt x="1021" y="1189"/>
                  </a:cubicBezTo>
                  <a:lnTo>
                    <a:pt x="998" y="1340"/>
                  </a:lnTo>
                  <a:cubicBezTo>
                    <a:pt x="1039" y="1368"/>
                    <a:pt x="1072" y="1380"/>
                    <a:pt x="1127" y="1380"/>
                  </a:cubicBezTo>
                  <a:cubicBezTo>
                    <a:pt x="1275" y="1380"/>
                    <a:pt x="1380" y="1279"/>
                    <a:pt x="1403" y="1133"/>
                  </a:cubicBezTo>
                  <a:cubicBezTo>
                    <a:pt x="1441" y="896"/>
                    <a:pt x="1186" y="889"/>
                    <a:pt x="1204" y="749"/>
                  </a:cubicBezTo>
                  <a:cubicBezTo>
                    <a:pt x="1214" y="693"/>
                    <a:pt x="1267" y="660"/>
                    <a:pt x="1324" y="660"/>
                  </a:cubicBezTo>
                  <a:cubicBezTo>
                    <a:pt x="1362" y="660"/>
                    <a:pt x="1406" y="678"/>
                    <a:pt x="1433" y="705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0"/>
                    <a:pt x="1805" y="660"/>
                  </a:cubicBezTo>
                  <a:cubicBezTo>
                    <a:pt x="1899" y="660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1"/>
                  </a:moveTo>
                  <a:lnTo>
                    <a:pt x="2009" y="956"/>
                  </a:lnTo>
                  <a:cubicBezTo>
                    <a:pt x="2037" y="785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6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1"/>
                    <a:pt x="1719" y="1241"/>
                  </a:cubicBezTo>
                  <a:cubicBezTo>
                    <a:pt x="1619" y="1241"/>
                    <a:pt x="1652" y="1050"/>
                    <a:pt x="1663" y="981"/>
                  </a:cubicBezTo>
                  <a:lnTo>
                    <a:pt x="2006" y="981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6"/>
                  </a:lnTo>
                  <a:lnTo>
                    <a:pt x="2218" y="1366"/>
                  </a:lnTo>
                  <a:lnTo>
                    <a:pt x="2301" y="848"/>
                  </a:lnTo>
                  <a:cubicBezTo>
                    <a:pt x="2312" y="777"/>
                    <a:pt x="2322" y="660"/>
                    <a:pt x="2424" y="660"/>
                  </a:cubicBezTo>
                  <a:cubicBezTo>
                    <a:pt x="2506" y="660"/>
                    <a:pt x="2505" y="734"/>
                    <a:pt x="2495" y="792"/>
                  </a:cubicBezTo>
                  <a:lnTo>
                    <a:pt x="2404" y="1366"/>
                  </a:lnTo>
                  <a:lnTo>
                    <a:pt x="2559" y="1366"/>
                  </a:lnTo>
                  <a:lnTo>
                    <a:pt x="2650" y="795"/>
                  </a:lnTo>
                  <a:cubicBezTo>
                    <a:pt x="2669" y="668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1"/>
                  </a:cubicBezTo>
                  <a:cubicBezTo>
                    <a:pt x="2388" y="569"/>
                    <a:pt x="2362" y="596"/>
                    <a:pt x="2338" y="630"/>
                  </a:cubicBezTo>
                  <a:lnTo>
                    <a:pt x="2335" y="630"/>
                  </a:lnTo>
                  <a:lnTo>
                    <a:pt x="2350" y="535"/>
                  </a:lnTo>
                  <a:close/>
                  <a:moveTo>
                    <a:pt x="2903" y="299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6"/>
                  </a:lnTo>
                  <a:lnTo>
                    <a:pt x="2888" y="1366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299"/>
                  </a:lnTo>
                  <a:lnTo>
                    <a:pt x="2903" y="299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6"/>
                  </a:lnTo>
                  <a:lnTo>
                    <a:pt x="3238" y="1366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3"/>
                  </a:cubicBezTo>
                  <a:cubicBezTo>
                    <a:pt x="3445" y="227"/>
                    <a:pt x="3404" y="181"/>
                    <a:pt x="3350" y="181"/>
                  </a:cubicBezTo>
                  <a:cubicBezTo>
                    <a:pt x="3292" y="181"/>
                    <a:pt x="3239" y="227"/>
                    <a:pt x="3229" y="283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1"/>
                  </a:moveTo>
                  <a:cubicBezTo>
                    <a:pt x="3521" y="1241"/>
                    <a:pt x="3569" y="1019"/>
                    <a:pt x="3580" y="950"/>
                  </a:cubicBezTo>
                  <a:cubicBezTo>
                    <a:pt x="3592" y="882"/>
                    <a:pt x="3613" y="660"/>
                    <a:pt x="3728" y="660"/>
                  </a:cubicBezTo>
                  <a:cubicBezTo>
                    <a:pt x="3832" y="660"/>
                    <a:pt x="3789" y="884"/>
                    <a:pt x="3779" y="950"/>
                  </a:cubicBezTo>
                  <a:cubicBezTo>
                    <a:pt x="3769" y="1016"/>
                    <a:pt x="3740" y="1241"/>
                    <a:pt x="3636" y="1241"/>
                  </a:cubicBezTo>
                  <a:close/>
                  <a:moveTo>
                    <a:pt x="3709" y="1366"/>
                  </a:moveTo>
                  <a:lnTo>
                    <a:pt x="3863" y="1366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7"/>
                  </a:lnTo>
                  <a:lnTo>
                    <a:pt x="3822" y="627"/>
                  </a:lnTo>
                  <a:cubicBezTo>
                    <a:pt x="3804" y="566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0"/>
                  </a:cubicBezTo>
                  <a:cubicBezTo>
                    <a:pt x="3402" y="1075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59"/>
                  </a:cubicBezTo>
                  <a:lnTo>
                    <a:pt x="3725" y="1259"/>
                  </a:lnTo>
                  <a:lnTo>
                    <a:pt x="3709" y="1366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6"/>
                  </a:lnTo>
                  <a:lnTo>
                    <a:pt x="4160" y="1366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7"/>
                    <a:pt x="4367" y="749"/>
                  </a:cubicBezTo>
                  <a:cubicBezTo>
                    <a:pt x="4331" y="980"/>
                    <a:pt x="4589" y="989"/>
                    <a:pt x="4566" y="1136"/>
                  </a:cubicBezTo>
                  <a:cubicBezTo>
                    <a:pt x="4557" y="1200"/>
                    <a:pt x="4514" y="1241"/>
                    <a:pt x="4446" y="1241"/>
                  </a:cubicBezTo>
                  <a:cubicBezTo>
                    <a:pt x="4394" y="1241"/>
                    <a:pt x="4361" y="1220"/>
                    <a:pt x="4326" y="1189"/>
                  </a:cubicBezTo>
                  <a:lnTo>
                    <a:pt x="4303" y="1340"/>
                  </a:lnTo>
                  <a:cubicBezTo>
                    <a:pt x="4344" y="1368"/>
                    <a:pt x="4377" y="1380"/>
                    <a:pt x="4431" y="1380"/>
                  </a:cubicBezTo>
                  <a:cubicBezTo>
                    <a:pt x="4580" y="1380"/>
                    <a:pt x="4685" y="1279"/>
                    <a:pt x="4708" y="1133"/>
                  </a:cubicBezTo>
                  <a:cubicBezTo>
                    <a:pt x="4746" y="896"/>
                    <a:pt x="4491" y="889"/>
                    <a:pt x="4509" y="749"/>
                  </a:cubicBezTo>
                  <a:cubicBezTo>
                    <a:pt x="4519" y="693"/>
                    <a:pt x="4571" y="660"/>
                    <a:pt x="4629" y="660"/>
                  </a:cubicBezTo>
                  <a:cubicBezTo>
                    <a:pt x="4667" y="660"/>
                    <a:pt x="4711" y="678"/>
                    <a:pt x="4738" y="705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70" name="Freeform 170"/>
            <p:cNvSpPr>
              <a:spLocks noEditPoints="1"/>
            </p:cNvSpPr>
            <p:nvPr/>
          </p:nvSpPr>
          <p:spPr bwMode="auto">
            <a:xfrm>
              <a:off x="5548313" y="2505075"/>
              <a:ext cx="515938" cy="101600"/>
            </a:xfrm>
            <a:custGeom>
              <a:avLst/>
              <a:gdLst>
                <a:gd name="T0" fmla="*/ 66 w 2392"/>
                <a:gd name="T1" fmla="*/ 91 h 469"/>
                <a:gd name="T2" fmla="*/ 122 w 2392"/>
                <a:gd name="T3" fmla="*/ 91 h 469"/>
                <a:gd name="T4" fmla="*/ 7 w 2392"/>
                <a:gd name="T5" fmla="*/ 42 h 469"/>
                <a:gd name="T6" fmla="*/ 148 w 2392"/>
                <a:gd name="T7" fmla="*/ 464 h 469"/>
                <a:gd name="T8" fmla="*/ 227 w 2392"/>
                <a:gd name="T9" fmla="*/ 131 h 469"/>
                <a:gd name="T10" fmla="*/ 198 w 2392"/>
                <a:gd name="T11" fmla="*/ 96 h 469"/>
                <a:gd name="T12" fmla="*/ 304 w 2392"/>
                <a:gd name="T13" fmla="*/ 182 h 469"/>
                <a:gd name="T14" fmla="*/ 298 w 2392"/>
                <a:gd name="T15" fmla="*/ 223 h 469"/>
                <a:gd name="T16" fmla="*/ 350 w 2392"/>
                <a:gd name="T17" fmla="*/ 223 h 469"/>
                <a:gd name="T18" fmla="*/ 357 w 2392"/>
                <a:gd name="T19" fmla="*/ 182 h 469"/>
                <a:gd name="T20" fmla="*/ 499 w 2392"/>
                <a:gd name="T21" fmla="*/ 0 h 469"/>
                <a:gd name="T22" fmla="*/ 425 w 2392"/>
                <a:gd name="T23" fmla="*/ 464 h 469"/>
                <a:gd name="T24" fmla="*/ 588 w 2392"/>
                <a:gd name="T25" fmla="*/ 224 h 469"/>
                <a:gd name="T26" fmla="*/ 656 w 2392"/>
                <a:gd name="T27" fmla="*/ 333 h 469"/>
                <a:gd name="T28" fmla="*/ 487 w 2392"/>
                <a:gd name="T29" fmla="*/ 325 h 469"/>
                <a:gd name="T30" fmla="*/ 600 w 2392"/>
                <a:gd name="T31" fmla="*/ 369 h 469"/>
                <a:gd name="T32" fmla="*/ 656 w 2392"/>
                <a:gd name="T33" fmla="*/ 333 h 469"/>
                <a:gd name="T34" fmla="*/ 896 w 2392"/>
                <a:gd name="T35" fmla="*/ 168 h 469"/>
                <a:gd name="T36" fmla="*/ 923 w 2392"/>
                <a:gd name="T37" fmla="*/ 248 h 469"/>
                <a:gd name="T38" fmla="*/ 980 w 2392"/>
                <a:gd name="T39" fmla="*/ 415 h 469"/>
                <a:gd name="T40" fmla="*/ 1027 w 2392"/>
                <a:gd name="T41" fmla="*/ 141 h 469"/>
                <a:gd name="T42" fmla="*/ 837 w 2392"/>
                <a:gd name="T43" fmla="*/ 179 h 469"/>
                <a:gd name="T44" fmla="*/ 1038 w 2392"/>
                <a:gd name="T45" fmla="*/ 300 h 469"/>
                <a:gd name="T46" fmla="*/ 1125 w 2392"/>
                <a:gd name="T47" fmla="*/ 464 h 469"/>
                <a:gd name="T48" fmla="*/ 1226 w 2392"/>
                <a:gd name="T49" fmla="*/ 348 h 469"/>
                <a:gd name="T50" fmla="*/ 1247 w 2392"/>
                <a:gd name="T51" fmla="*/ 42 h 469"/>
                <a:gd name="T52" fmla="*/ 1177 w 2392"/>
                <a:gd name="T53" fmla="*/ 128 h 469"/>
                <a:gd name="T54" fmla="*/ 1441 w 2392"/>
                <a:gd name="T55" fmla="*/ 464 h 469"/>
                <a:gd name="T56" fmla="*/ 1519 w 2392"/>
                <a:gd name="T57" fmla="*/ 42 h 469"/>
                <a:gd name="T58" fmla="*/ 1441 w 2392"/>
                <a:gd name="T59" fmla="*/ 464 h 469"/>
                <a:gd name="T60" fmla="*/ 1478 w 2392"/>
                <a:gd name="T61" fmla="*/ 230 h 469"/>
                <a:gd name="T62" fmla="*/ 1660 w 2392"/>
                <a:gd name="T63" fmla="*/ 421 h 469"/>
                <a:gd name="T64" fmla="*/ 1708 w 2392"/>
                <a:gd name="T65" fmla="*/ 322 h 469"/>
                <a:gd name="T66" fmla="*/ 1737 w 2392"/>
                <a:gd name="T67" fmla="*/ 464 h 469"/>
                <a:gd name="T68" fmla="*/ 1724 w 2392"/>
                <a:gd name="T69" fmla="*/ 213 h 469"/>
                <a:gd name="T70" fmla="*/ 1587 w 2392"/>
                <a:gd name="T71" fmla="*/ 319 h 469"/>
                <a:gd name="T72" fmla="*/ 1690 w 2392"/>
                <a:gd name="T73" fmla="*/ 428 h 469"/>
                <a:gd name="T74" fmla="*/ 1830 w 2392"/>
                <a:gd name="T75" fmla="*/ 182 h 469"/>
                <a:gd name="T76" fmla="*/ 1867 w 2392"/>
                <a:gd name="T77" fmla="*/ 286 h 469"/>
                <a:gd name="T78" fmla="*/ 1944 w 2392"/>
                <a:gd name="T79" fmla="*/ 177 h 469"/>
                <a:gd name="T80" fmla="*/ 1883 w 2392"/>
                <a:gd name="T81" fmla="*/ 182 h 469"/>
                <a:gd name="T82" fmla="*/ 1963 w 2392"/>
                <a:gd name="T83" fmla="*/ 182 h 469"/>
                <a:gd name="T84" fmla="*/ 1946 w 2392"/>
                <a:gd name="T85" fmla="*/ 464 h 469"/>
                <a:gd name="T86" fmla="*/ 2065 w 2392"/>
                <a:gd name="T87" fmla="*/ 223 h 469"/>
                <a:gd name="T88" fmla="*/ 2057 w 2392"/>
                <a:gd name="T89" fmla="*/ 102 h 469"/>
                <a:gd name="T90" fmla="*/ 2195 w 2392"/>
                <a:gd name="T91" fmla="*/ 326 h 469"/>
                <a:gd name="T92" fmla="*/ 2322 w 2392"/>
                <a:gd name="T93" fmla="*/ 204 h 469"/>
                <a:gd name="T94" fmla="*/ 2386 w 2392"/>
                <a:gd name="T95" fmla="*/ 42 h 469"/>
                <a:gd name="T96" fmla="*/ 2273 w 2392"/>
                <a:gd name="T97" fmla="*/ 419 h 469"/>
                <a:gd name="T98" fmla="*/ 2318 w 2392"/>
                <a:gd name="T99" fmla="*/ 338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69">
                  <a:moveTo>
                    <a:pt x="7" y="42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2"/>
                  </a:lnTo>
                  <a:lnTo>
                    <a:pt x="7" y="42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2"/>
                  </a:lnTo>
                  <a:close/>
                  <a:moveTo>
                    <a:pt x="227" y="131"/>
                  </a:moveTo>
                  <a:cubicBezTo>
                    <a:pt x="246" y="131"/>
                    <a:pt x="265" y="116"/>
                    <a:pt x="268" y="96"/>
                  </a:cubicBezTo>
                  <a:cubicBezTo>
                    <a:pt x="271" y="77"/>
                    <a:pt x="257" y="61"/>
                    <a:pt x="238" y="61"/>
                  </a:cubicBezTo>
                  <a:cubicBezTo>
                    <a:pt x="219" y="61"/>
                    <a:pt x="201" y="77"/>
                    <a:pt x="198" y="96"/>
                  </a:cubicBezTo>
                  <a:cubicBezTo>
                    <a:pt x="195" y="116"/>
                    <a:pt x="208" y="131"/>
                    <a:pt x="227" y="131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4"/>
                    <a:pt x="588" y="224"/>
                  </a:cubicBezTo>
                  <a:cubicBezTo>
                    <a:pt x="620" y="224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3"/>
                  </a:moveTo>
                  <a:lnTo>
                    <a:pt x="657" y="325"/>
                  </a:lnTo>
                  <a:cubicBezTo>
                    <a:pt x="667" y="267"/>
                    <a:pt x="672" y="177"/>
                    <a:pt x="595" y="177"/>
                  </a:cubicBezTo>
                  <a:cubicBezTo>
                    <a:pt x="518" y="177"/>
                    <a:pt x="497" y="267"/>
                    <a:pt x="487" y="325"/>
                  </a:cubicBezTo>
                  <a:cubicBezTo>
                    <a:pt x="478" y="385"/>
                    <a:pt x="472" y="468"/>
                    <a:pt x="551" y="468"/>
                  </a:cubicBezTo>
                  <a:cubicBezTo>
                    <a:pt x="610" y="468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1"/>
                    <a:pt x="559" y="421"/>
                  </a:cubicBezTo>
                  <a:cubicBezTo>
                    <a:pt x="525" y="421"/>
                    <a:pt x="536" y="357"/>
                    <a:pt x="540" y="333"/>
                  </a:cubicBezTo>
                  <a:lnTo>
                    <a:pt x="656" y="333"/>
                  </a:lnTo>
                  <a:close/>
                  <a:moveTo>
                    <a:pt x="837" y="179"/>
                  </a:moveTo>
                  <a:lnTo>
                    <a:pt x="894" y="179"/>
                  </a:lnTo>
                  <a:lnTo>
                    <a:pt x="896" y="168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5"/>
                    <a:pt x="971" y="138"/>
                  </a:cubicBezTo>
                  <a:cubicBezTo>
                    <a:pt x="965" y="176"/>
                    <a:pt x="944" y="213"/>
                    <a:pt x="923" y="248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5"/>
                  </a:lnTo>
                  <a:lnTo>
                    <a:pt x="875" y="415"/>
                  </a:lnTo>
                  <a:lnTo>
                    <a:pt x="922" y="347"/>
                  </a:lnTo>
                  <a:cubicBezTo>
                    <a:pt x="960" y="292"/>
                    <a:pt x="1017" y="204"/>
                    <a:pt x="1027" y="141"/>
                  </a:cubicBezTo>
                  <a:cubicBezTo>
                    <a:pt x="1038" y="76"/>
                    <a:pt x="1019" y="37"/>
                    <a:pt x="950" y="37"/>
                  </a:cubicBezTo>
                  <a:cubicBezTo>
                    <a:pt x="868" y="37"/>
                    <a:pt x="850" y="97"/>
                    <a:pt x="840" y="164"/>
                  </a:cubicBezTo>
                  <a:lnTo>
                    <a:pt x="837" y="179"/>
                  </a:lnTo>
                  <a:close/>
                  <a:moveTo>
                    <a:pt x="1247" y="42"/>
                  </a:moveTo>
                  <a:lnTo>
                    <a:pt x="1192" y="42"/>
                  </a:lnTo>
                  <a:lnTo>
                    <a:pt x="1038" y="300"/>
                  </a:lnTo>
                  <a:lnTo>
                    <a:pt x="1030" y="348"/>
                  </a:lnTo>
                  <a:lnTo>
                    <a:pt x="1144" y="348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8"/>
                  </a:lnTo>
                  <a:lnTo>
                    <a:pt x="1226" y="348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2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7"/>
                  </a:lnTo>
                  <a:cubicBezTo>
                    <a:pt x="1558" y="281"/>
                    <a:pt x="1597" y="241"/>
                    <a:pt x="1611" y="155"/>
                  </a:cubicBezTo>
                  <a:cubicBezTo>
                    <a:pt x="1628" y="47"/>
                    <a:pt x="1567" y="42"/>
                    <a:pt x="1519" y="42"/>
                  </a:cubicBezTo>
                  <a:lnTo>
                    <a:pt x="1452" y="42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3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1"/>
                  </a:moveTo>
                  <a:cubicBezTo>
                    <a:pt x="1620" y="421"/>
                    <a:pt x="1637" y="346"/>
                    <a:pt x="1641" y="322"/>
                  </a:cubicBezTo>
                  <a:cubicBezTo>
                    <a:pt x="1644" y="300"/>
                    <a:pt x="1652" y="224"/>
                    <a:pt x="1691" y="224"/>
                  </a:cubicBezTo>
                  <a:cubicBezTo>
                    <a:pt x="1726" y="224"/>
                    <a:pt x="1712" y="300"/>
                    <a:pt x="1708" y="322"/>
                  </a:cubicBezTo>
                  <a:cubicBezTo>
                    <a:pt x="1705" y="345"/>
                    <a:pt x="1695" y="421"/>
                    <a:pt x="1660" y="421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2"/>
                    <a:pt x="1703" y="177"/>
                    <a:pt x="1678" y="177"/>
                  </a:cubicBezTo>
                  <a:cubicBezTo>
                    <a:pt x="1611" y="177"/>
                    <a:pt x="1595" y="272"/>
                    <a:pt x="1587" y="319"/>
                  </a:cubicBezTo>
                  <a:cubicBezTo>
                    <a:pt x="1580" y="365"/>
                    <a:pt x="1565" y="468"/>
                    <a:pt x="1630" y="468"/>
                  </a:cubicBezTo>
                  <a:cubicBezTo>
                    <a:pt x="1661" y="468"/>
                    <a:pt x="1674" y="452"/>
                    <a:pt x="1689" y="428"/>
                  </a:cubicBezTo>
                  <a:lnTo>
                    <a:pt x="1690" y="428"/>
                  </a:lnTo>
                  <a:lnTo>
                    <a:pt x="1684" y="464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6"/>
                  </a:lnTo>
                  <a:cubicBezTo>
                    <a:pt x="1873" y="250"/>
                    <a:pt x="1888" y="229"/>
                    <a:pt x="1927" y="229"/>
                  </a:cubicBezTo>
                  <a:lnTo>
                    <a:pt x="1936" y="229"/>
                  </a:lnTo>
                  <a:lnTo>
                    <a:pt x="1944" y="177"/>
                  </a:lnTo>
                  <a:cubicBezTo>
                    <a:pt x="1915" y="177"/>
                    <a:pt x="1894" y="192"/>
                    <a:pt x="1878" y="216"/>
                  </a:cubicBezTo>
                  <a:lnTo>
                    <a:pt x="1877" y="216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2"/>
                  </a:moveTo>
                  <a:cubicBezTo>
                    <a:pt x="2262" y="142"/>
                    <a:pt x="2213" y="212"/>
                    <a:pt x="2195" y="326"/>
                  </a:cubicBezTo>
                  <a:cubicBezTo>
                    <a:pt x="2185" y="391"/>
                    <a:pt x="2181" y="469"/>
                    <a:pt x="2264" y="469"/>
                  </a:cubicBezTo>
                  <a:cubicBezTo>
                    <a:pt x="2346" y="469"/>
                    <a:pt x="2365" y="402"/>
                    <a:pt x="2375" y="337"/>
                  </a:cubicBezTo>
                  <a:cubicBezTo>
                    <a:pt x="2384" y="286"/>
                    <a:pt x="2392" y="204"/>
                    <a:pt x="2322" y="204"/>
                  </a:cubicBezTo>
                  <a:cubicBezTo>
                    <a:pt x="2304" y="204"/>
                    <a:pt x="2290" y="212"/>
                    <a:pt x="2276" y="223"/>
                  </a:cubicBezTo>
                  <a:lnTo>
                    <a:pt x="2275" y="222"/>
                  </a:lnTo>
                  <a:lnTo>
                    <a:pt x="2386" y="42"/>
                  </a:lnTo>
                  <a:lnTo>
                    <a:pt x="2326" y="42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1"/>
                    <a:pt x="2251" y="337"/>
                  </a:cubicBezTo>
                  <a:cubicBezTo>
                    <a:pt x="2264" y="252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71" name="Freeform 171"/>
            <p:cNvSpPr>
              <a:spLocks noEditPoints="1"/>
            </p:cNvSpPr>
            <p:nvPr/>
          </p:nvSpPr>
          <p:spPr bwMode="auto">
            <a:xfrm>
              <a:off x="6688138" y="2501900"/>
              <a:ext cx="581025" cy="152400"/>
            </a:xfrm>
            <a:custGeom>
              <a:avLst/>
              <a:gdLst>
                <a:gd name="T0" fmla="*/ 259 w 2688"/>
                <a:gd name="T1" fmla="*/ 228 h 705"/>
                <a:gd name="T2" fmla="*/ 201 w 2688"/>
                <a:gd name="T3" fmla="*/ 698 h 705"/>
                <a:gd name="T4" fmla="*/ 0 w 2688"/>
                <a:gd name="T5" fmla="*/ 63 h 705"/>
                <a:gd name="T6" fmla="*/ 159 w 2688"/>
                <a:gd name="T7" fmla="*/ 159 h 705"/>
                <a:gd name="T8" fmla="*/ 489 w 2688"/>
                <a:gd name="T9" fmla="*/ 554 h 705"/>
                <a:gd name="T10" fmla="*/ 439 w 2688"/>
                <a:gd name="T11" fmla="*/ 705 h 705"/>
                <a:gd name="T12" fmla="*/ 380 w 2688"/>
                <a:gd name="T13" fmla="*/ 280 h 705"/>
                <a:gd name="T14" fmla="*/ 386 w 2688"/>
                <a:gd name="T15" fmla="*/ 500 h 705"/>
                <a:gd name="T16" fmla="*/ 485 w 2688"/>
                <a:gd name="T17" fmla="*/ 443 h 705"/>
                <a:gd name="T18" fmla="*/ 386 w 2688"/>
                <a:gd name="T19" fmla="*/ 443 h 705"/>
                <a:gd name="T20" fmla="*/ 728 w 2688"/>
                <a:gd name="T21" fmla="*/ 333 h 705"/>
                <a:gd name="T22" fmla="*/ 733 w 2688"/>
                <a:gd name="T23" fmla="*/ 453 h 705"/>
                <a:gd name="T24" fmla="*/ 686 w 2688"/>
                <a:gd name="T25" fmla="*/ 705 h 705"/>
                <a:gd name="T26" fmla="*/ 682 w 2688"/>
                <a:gd name="T27" fmla="*/ 633 h 705"/>
                <a:gd name="T28" fmla="*/ 687 w 2688"/>
                <a:gd name="T29" fmla="*/ 509 h 705"/>
                <a:gd name="T30" fmla="*/ 717 w 2688"/>
                <a:gd name="T31" fmla="*/ 262 h 705"/>
                <a:gd name="T32" fmla="*/ 936 w 2688"/>
                <a:gd name="T33" fmla="*/ 698 h 705"/>
                <a:gd name="T34" fmla="*/ 931 w 2688"/>
                <a:gd name="T35" fmla="*/ 107 h 705"/>
                <a:gd name="T36" fmla="*/ 856 w 2688"/>
                <a:gd name="T37" fmla="*/ 182 h 705"/>
                <a:gd name="T38" fmla="*/ 1256 w 2688"/>
                <a:gd name="T39" fmla="*/ 0 h 705"/>
                <a:gd name="T40" fmla="*/ 1143 w 2688"/>
                <a:gd name="T41" fmla="*/ 691 h 705"/>
                <a:gd name="T42" fmla="*/ 1020 w 2688"/>
                <a:gd name="T43" fmla="*/ 321 h 705"/>
                <a:gd name="T44" fmla="*/ 1177 w 2688"/>
                <a:gd name="T45" fmla="*/ 0 h 705"/>
                <a:gd name="T46" fmla="*/ 1078 w 2688"/>
                <a:gd name="T47" fmla="*/ 483 h 705"/>
                <a:gd name="T48" fmla="*/ 1179 w 2688"/>
                <a:gd name="T49" fmla="*/ 485 h 705"/>
                <a:gd name="T50" fmla="*/ 1570 w 2688"/>
                <a:gd name="T51" fmla="*/ 554 h 705"/>
                <a:gd name="T52" fmla="*/ 1359 w 2688"/>
                <a:gd name="T53" fmla="*/ 667 h 705"/>
                <a:gd name="T54" fmla="*/ 1445 w 2688"/>
                <a:gd name="T55" fmla="*/ 266 h 705"/>
                <a:gd name="T56" fmla="*/ 1407 w 2688"/>
                <a:gd name="T57" fmla="*/ 604 h 705"/>
                <a:gd name="T58" fmla="*/ 1481 w 2688"/>
                <a:gd name="T59" fmla="*/ 363 h 705"/>
                <a:gd name="T60" fmla="*/ 1493 w 2688"/>
                <a:gd name="T61" fmla="*/ 443 h 705"/>
                <a:gd name="T62" fmla="*/ 1749 w 2688"/>
                <a:gd name="T63" fmla="*/ 278 h 705"/>
                <a:gd name="T64" fmla="*/ 1884 w 2688"/>
                <a:gd name="T65" fmla="*/ 395 h 705"/>
                <a:gd name="T66" fmla="*/ 1799 w 2688"/>
                <a:gd name="T67" fmla="*/ 362 h 705"/>
                <a:gd name="T68" fmla="*/ 1710 w 2688"/>
                <a:gd name="T69" fmla="*/ 698 h 705"/>
                <a:gd name="T70" fmla="*/ 2048 w 2688"/>
                <a:gd name="T71" fmla="*/ 153 h 705"/>
                <a:gd name="T72" fmla="*/ 2048 w 2688"/>
                <a:gd name="T73" fmla="*/ 333 h 705"/>
                <a:gd name="T74" fmla="*/ 1925 w 2688"/>
                <a:gd name="T75" fmla="*/ 333 h 705"/>
                <a:gd name="T76" fmla="*/ 2133 w 2688"/>
                <a:gd name="T77" fmla="*/ 272 h 705"/>
                <a:gd name="T78" fmla="*/ 2133 w 2688"/>
                <a:gd name="T79" fmla="*/ 272 h 705"/>
                <a:gd name="T80" fmla="*/ 2207 w 2688"/>
                <a:gd name="T81" fmla="*/ 182 h 705"/>
                <a:gd name="T82" fmla="*/ 2132 w 2688"/>
                <a:gd name="T83" fmla="*/ 107 h 705"/>
                <a:gd name="T84" fmla="*/ 2453 w 2688"/>
                <a:gd name="T85" fmla="*/ 698 h 705"/>
                <a:gd name="T86" fmla="*/ 2298 w 2688"/>
                <a:gd name="T87" fmla="*/ 650 h 705"/>
                <a:gd name="T88" fmla="*/ 2375 w 2688"/>
                <a:gd name="T89" fmla="*/ 266 h 705"/>
                <a:gd name="T90" fmla="*/ 2532 w 2688"/>
                <a:gd name="T91" fmla="*/ 272 h 705"/>
                <a:gd name="T92" fmla="*/ 2365 w 2688"/>
                <a:gd name="T93" fmla="*/ 599 h 705"/>
                <a:gd name="T94" fmla="*/ 2444 w 2688"/>
                <a:gd name="T95" fmla="*/ 372 h 705"/>
                <a:gd name="T96" fmla="*/ 2688 w 2688"/>
                <a:gd name="T97" fmla="*/ 698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88" h="705">
                  <a:moveTo>
                    <a:pt x="0" y="63"/>
                  </a:moveTo>
                  <a:lnTo>
                    <a:pt x="112" y="63"/>
                  </a:lnTo>
                  <a:cubicBezTo>
                    <a:pt x="153" y="63"/>
                    <a:pt x="184" y="71"/>
                    <a:pt x="205" y="86"/>
                  </a:cubicBezTo>
                  <a:cubicBezTo>
                    <a:pt x="241" y="114"/>
                    <a:pt x="259" y="161"/>
                    <a:pt x="259" y="228"/>
                  </a:cubicBezTo>
                  <a:cubicBezTo>
                    <a:pt x="259" y="283"/>
                    <a:pt x="247" y="327"/>
                    <a:pt x="222" y="359"/>
                  </a:cubicBezTo>
                  <a:cubicBezTo>
                    <a:pt x="209" y="374"/>
                    <a:pt x="193" y="384"/>
                    <a:pt x="172" y="389"/>
                  </a:cubicBezTo>
                  <a:lnTo>
                    <a:pt x="288" y="698"/>
                  </a:lnTo>
                  <a:lnTo>
                    <a:pt x="201" y="698"/>
                  </a:lnTo>
                  <a:lnTo>
                    <a:pt x="85" y="387"/>
                  </a:lnTo>
                  <a:lnTo>
                    <a:pt x="85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85" y="344"/>
                  </a:moveTo>
                  <a:cubicBezTo>
                    <a:pt x="115" y="344"/>
                    <a:pt x="136" y="339"/>
                    <a:pt x="147" y="329"/>
                  </a:cubicBezTo>
                  <a:cubicBezTo>
                    <a:pt x="167" y="313"/>
                    <a:pt x="177" y="284"/>
                    <a:pt x="177" y="243"/>
                  </a:cubicBezTo>
                  <a:cubicBezTo>
                    <a:pt x="177" y="206"/>
                    <a:pt x="171" y="179"/>
                    <a:pt x="159" y="159"/>
                  </a:cubicBezTo>
                  <a:cubicBezTo>
                    <a:pt x="149" y="141"/>
                    <a:pt x="129" y="132"/>
                    <a:pt x="99" y="132"/>
                  </a:cubicBezTo>
                  <a:cubicBezTo>
                    <a:pt x="97" y="133"/>
                    <a:pt x="92" y="133"/>
                    <a:pt x="85" y="133"/>
                  </a:cubicBezTo>
                  <a:lnTo>
                    <a:pt x="85" y="344"/>
                  </a:lnTo>
                  <a:close/>
                  <a:moveTo>
                    <a:pt x="489" y="554"/>
                  </a:moveTo>
                  <a:lnTo>
                    <a:pt x="562" y="554"/>
                  </a:lnTo>
                  <a:cubicBezTo>
                    <a:pt x="560" y="590"/>
                    <a:pt x="555" y="618"/>
                    <a:pt x="545" y="639"/>
                  </a:cubicBezTo>
                  <a:cubicBezTo>
                    <a:pt x="536" y="659"/>
                    <a:pt x="522" y="675"/>
                    <a:pt x="503" y="687"/>
                  </a:cubicBezTo>
                  <a:cubicBezTo>
                    <a:pt x="484" y="699"/>
                    <a:pt x="463" y="705"/>
                    <a:pt x="439" y="705"/>
                  </a:cubicBezTo>
                  <a:cubicBezTo>
                    <a:pt x="403" y="705"/>
                    <a:pt x="373" y="692"/>
                    <a:pt x="351" y="667"/>
                  </a:cubicBezTo>
                  <a:cubicBezTo>
                    <a:pt x="323" y="635"/>
                    <a:pt x="309" y="574"/>
                    <a:pt x="309" y="486"/>
                  </a:cubicBezTo>
                  <a:cubicBezTo>
                    <a:pt x="309" y="412"/>
                    <a:pt x="319" y="357"/>
                    <a:pt x="339" y="320"/>
                  </a:cubicBezTo>
                  <a:cubicBezTo>
                    <a:pt x="348" y="304"/>
                    <a:pt x="362" y="290"/>
                    <a:pt x="380" y="280"/>
                  </a:cubicBezTo>
                  <a:cubicBezTo>
                    <a:pt x="397" y="270"/>
                    <a:pt x="417" y="266"/>
                    <a:pt x="437" y="266"/>
                  </a:cubicBezTo>
                  <a:cubicBezTo>
                    <a:pt x="499" y="266"/>
                    <a:pt x="539" y="305"/>
                    <a:pt x="556" y="385"/>
                  </a:cubicBezTo>
                  <a:cubicBezTo>
                    <a:pt x="562" y="413"/>
                    <a:pt x="565" y="451"/>
                    <a:pt x="565" y="500"/>
                  </a:cubicBezTo>
                  <a:lnTo>
                    <a:pt x="386" y="500"/>
                  </a:lnTo>
                  <a:cubicBezTo>
                    <a:pt x="386" y="548"/>
                    <a:pt x="391" y="583"/>
                    <a:pt x="399" y="604"/>
                  </a:cubicBezTo>
                  <a:cubicBezTo>
                    <a:pt x="408" y="625"/>
                    <a:pt x="421" y="636"/>
                    <a:pt x="440" y="636"/>
                  </a:cubicBezTo>
                  <a:cubicBezTo>
                    <a:pt x="472" y="636"/>
                    <a:pt x="488" y="609"/>
                    <a:pt x="489" y="554"/>
                  </a:cubicBezTo>
                  <a:close/>
                  <a:moveTo>
                    <a:pt x="485" y="443"/>
                  </a:moveTo>
                  <a:cubicBezTo>
                    <a:pt x="482" y="403"/>
                    <a:pt x="478" y="377"/>
                    <a:pt x="473" y="363"/>
                  </a:cubicBezTo>
                  <a:cubicBezTo>
                    <a:pt x="466" y="342"/>
                    <a:pt x="453" y="332"/>
                    <a:pt x="436" y="332"/>
                  </a:cubicBezTo>
                  <a:cubicBezTo>
                    <a:pt x="419" y="332"/>
                    <a:pt x="408" y="340"/>
                    <a:pt x="401" y="355"/>
                  </a:cubicBezTo>
                  <a:cubicBezTo>
                    <a:pt x="394" y="371"/>
                    <a:pt x="389" y="400"/>
                    <a:pt x="386" y="443"/>
                  </a:cubicBezTo>
                  <a:lnTo>
                    <a:pt x="485" y="443"/>
                  </a:lnTo>
                  <a:close/>
                  <a:moveTo>
                    <a:pt x="788" y="281"/>
                  </a:moveTo>
                  <a:lnTo>
                    <a:pt x="788" y="354"/>
                  </a:lnTo>
                  <a:cubicBezTo>
                    <a:pt x="769" y="340"/>
                    <a:pt x="749" y="333"/>
                    <a:pt x="728" y="333"/>
                  </a:cubicBezTo>
                  <a:cubicBezTo>
                    <a:pt x="713" y="333"/>
                    <a:pt x="701" y="338"/>
                    <a:pt x="692" y="347"/>
                  </a:cubicBezTo>
                  <a:cubicBezTo>
                    <a:pt x="682" y="356"/>
                    <a:pt x="677" y="367"/>
                    <a:pt x="677" y="381"/>
                  </a:cubicBezTo>
                  <a:cubicBezTo>
                    <a:pt x="677" y="392"/>
                    <a:pt x="681" y="403"/>
                    <a:pt x="690" y="414"/>
                  </a:cubicBezTo>
                  <a:cubicBezTo>
                    <a:pt x="697" y="424"/>
                    <a:pt x="712" y="437"/>
                    <a:pt x="733" y="453"/>
                  </a:cubicBezTo>
                  <a:cubicBezTo>
                    <a:pt x="762" y="475"/>
                    <a:pt x="782" y="495"/>
                    <a:pt x="792" y="513"/>
                  </a:cubicBezTo>
                  <a:cubicBezTo>
                    <a:pt x="803" y="530"/>
                    <a:pt x="808" y="552"/>
                    <a:pt x="808" y="579"/>
                  </a:cubicBezTo>
                  <a:cubicBezTo>
                    <a:pt x="808" y="613"/>
                    <a:pt x="798" y="641"/>
                    <a:pt x="780" y="665"/>
                  </a:cubicBezTo>
                  <a:cubicBezTo>
                    <a:pt x="758" y="691"/>
                    <a:pt x="726" y="705"/>
                    <a:pt x="686" y="705"/>
                  </a:cubicBezTo>
                  <a:cubicBezTo>
                    <a:pt x="673" y="705"/>
                    <a:pt x="661" y="703"/>
                    <a:pt x="652" y="700"/>
                  </a:cubicBezTo>
                  <a:cubicBezTo>
                    <a:pt x="643" y="698"/>
                    <a:pt x="631" y="692"/>
                    <a:pt x="616" y="684"/>
                  </a:cubicBezTo>
                  <a:lnTo>
                    <a:pt x="616" y="609"/>
                  </a:lnTo>
                  <a:cubicBezTo>
                    <a:pt x="640" y="625"/>
                    <a:pt x="661" y="633"/>
                    <a:pt x="682" y="633"/>
                  </a:cubicBezTo>
                  <a:cubicBezTo>
                    <a:pt x="698" y="633"/>
                    <a:pt x="712" y="628"/>
                    <a:pt x="721" y="619"/>
                  </a:cubicBezTo>
                  <a:cubicBezTo>
                    <a:pt x="731" y="610"/>
                    <a:pt x="736" y="597"/>
                    <a:pt x="736" y="580"/>
                  </a:cubicBezTo>
                  <a:cubicBezTo>
                    <a:pt x="736" y="566"/>
                    <a:pt x="732" y="555"/>
                    <a:pt x="726" y="546"/>
                  </a:cubicBezTo>
                  <a:cubicBezTo>
                    <a:pt x="719" y="536"/>
                    <a:pt x="706" y="524"/>
                    <a:pt x="687" y="509"/>
                  </a:cubicBezTo>
                  <a:cubicBezTo>
                    <a:pt x="654" y="484"/>
                    <a:pt x="632" y="462"/>
                    <a:pt x="620" y="444"/>
                  </a:cubicBezTo>
                  <a:cubicBezTo>
                    <a:pt x="608" y="426"/>
                    <a:pt x="602" y="404"/>
                    <a:pt x="602" y="378"/>
                  </a:cubicBezTo>
                  <a:cubicBezTo>
                    <a:pt x="602" y="344"/>
                    <a:pt x="613" y="316"/>
                    <a:pt x="634" y="294"/>
                  </a:cubicBezTo>
                  <a:cubicBezTo>
                    <a:pt x="655" y="272"/>
                    <a:pt x="683" y="262"/>
                    <a:pt x="717" y="262"/>
                  </a:cubicBezTo>
                  <a:cubicBezTo>
                    <a:pt x="742" y="262"/>
                    <a:pt x="766" y="268"/>
                    <a:pt x="788" y="281"/>
                  </a:cubicBezTo>
                  <a:close/>
                  <a:moveTo>
                    <a:pt x="857" y="272"/>
                  </a:moveTo>
                  <a:lnTo>
                    <a:pt x="936" y="272"/>
                  </a:lnTo>
                  <a:lnTo>
                    <a:pt x="936" y="698"/>
                  </a:lnTo>
                  <a:lnTo>
                    <a:pt x="857" y="698"/>
                  </a:lnTo>
                  <a:lnTo>
                    <a:pt x="857" y="272"/>
                  </a:lnTo>
                  <a:close/>
                  <a:moveTo>
                    <a:pt x="894" y="91"/>
                  </a:moveTo>
                  <a:cubicBezTo>
                    <a:pt x="908" y="91"/>
                    <a:pt x="921" y="96"/>
                    <a:pt x="931" y="107"/>
                  </a:cubicBezTo>
                  <a:cubicBezTo>
                    <a:pt x="942" y="118"/>
                    <a:pt x="947" y="130"/>
                    <a:pt x="947" y="144"/>
                  </a:cubicBezTo>
                  <a:cubicBezTo>
                    <a:pt x="947" y="159"/>
                    <a:pt x="942" y="172"/>
                    <a:pt x="931" y="182"/>
                  </a:cubicBezTo>
                  <a:cubicBezTo>
                    <a:pt x="921" y="193"/>
                    <a:pt x="908" y="198"/>
                    <a:pt x="894" y="198"/>
                  </a:cubicBezTo>
                  <a:cubicBezTo>
                    <a:pt x="879" y="198"/>
                    <a:pt x="866" y="193"/>
                    <a:pt x="856" y="182"/>
                  </a:cubicBezTo>
                  <a:cubicBezTo>
                    <a:pt x="845" y="172"/>
                    <a:pt x="840" y="159"/>
                    <a:pt x="840" y="144"/>
                  </a:cubicBezTo>
                  <a:cubicBezTo>
                    <a:pt x="840" y="129"/>
                    <a:pt x="845" y="117"/>
                    <a:pt x="856" y="107"/>
                  </a:cubicBezTo>
                  <a:cubicBezTo>
                    <a:pt x="866" y="96"/>
                    <a:pt x="879" y="91"/>
                    <a:pt x="894" y="91"/>
                  </a:cubicBezTo>
                  <a:close/>
                  <a:moveTo>
                    <a:pt x="1256" y="0"/>
                  </a:moveTo>
                  <a:lnTo>
                    <a:pt x="1256" y="698"/>
                  </a:lnTo>
                  <a:lnTo>
                    <a:pt x="1177" y="698"/>
                  </a:lnTo>
                  <a:lnTo>
                    <a:pt x="1177" y="643"/>
                  </a:lnTo>
                  <a:cubicBezTo>
                    <a:pt x="1166" y="667"/>
                    <a:pt x="1155" y="683"/>
                    <a:pt x="1143" y="691"/>
                  </a:cubicBezTo>
                  <a:cubicBezTo>
                    <a:pt x="1132" y="700"/>
                    <a:pt x="1117" y="705"/>
                    <a:pt x="1099" y="705"/>
                  </a:cubicBezTo>
                  <a:cubicBezTo>
                    <a:pt x="1064" y="705"/>
                    <a:pt x="1038" y="687"/>
                    <a:pt x="1022" y="650"/>
                  </a:cubicBezTo>
                  <a:cubicBezTo>
                    <a:pt x="1005" y="614"/>
                    <a:pt x="997" y="558"/>
                    <a:pt x="997" y="480"/>
                  </a:cubicBezTo>
                  <a:cubicBezTo>
                    <a:pt x="997" y="409"/>
                    <a:pt x="1005" y="356"/>
                    <a:pt x="1020" y="321"/>
                  </a:cubicBezTo>
                  <a:cubicBezTo>
                    <a:pt x="1036" y="284"/>
                    <a:pt x="1063" y="266"/>
                    <a:pt x="1101" y="266"/>
                  </a:cubicBezTo>
                  <a:cubicBezTo>
                    <a:pt x="1118" y="266"/>
                    <a:pt x="1132" y="269"/>
                    <a:pt x="1144" y="278"/>
                  </a:cubicBezTo>
                  <a:cubicBezTo>
                    <a:pt x="1155" y="286"/>
                    <a:pt x="1166" y="300"/>
                    <a:pt x="1177" y="320"/>
                  </a:cubicBezTo>
                  <a:lnTo>
                    <a:pt x="1177" y="0"/>
                  </a:lnTo>
                  <a:lnTo>
                    <a:pt x="1256" y="0"/>
                  </a:lnTo>
                  <a:close/>
                  <a:moveTo>
                    <a:pt x="1129" y="337"/>
                  </a:moveTo>
                  <a:cubicBezTo>
                    <a:pt x="1111" y="337"/>
                    <a:pt x="1097" y="348"/>
                    <a:pt x="1090" y="370"/>
                  </a:cubicBezTo>
                  <a:cubicBezTo>
                    <a:pt x="1082" y="392"/>
                    <a:pt x="1078" y="429"/>
                    <a:pt x="1078" y="483"/>
                  </a:cubicBezTo>
                  <a:cubicBezTo>
                    <a:pt x="1078" y="538"/>
                    <a:pt x="1082" y="577"/>
                    <a:pt x="1089" y="599"/>
                  </a:cubicBezTo>
                  <a:cubicBezTo>
                    <a:pt x="1096" y="622"/>
                    <a:pt x="1109" y="633"/>
                    <a:pt x="1129" y="633"/>
                  </a:cubicBezTo>
                  <a:cubicBezTo>
                    <a:pt x="1147" y="633"/>
                    <a:pt x="1160" y="622"/>
                    <a:pt x="1167" y="599"/>
                  </a:cubicBezTo>
                  <a:cubicBezTo>
                    <a:pt x="1175" y="576"/>
                    <a:pt x="1179" y="538"/>
                    <a:pt x="1179" y="485"/>
                  </a:cubicBezTo>
                  <a:cubicBezTo>
                    <a:pt x="1179" y="432"/>
                    <a:pt x="1175" y="394"/>
                    <a:pt x="1168" y="372"/>
                  </a:cubicBezTo>
                  <a:cubicBezTo>
                    <a:pt x="1160" y="349"/>
                    <a:pt x="1147" y="338"/>
                    <a:pt x="1129" y="337"/>
                  </a:cubicBezTo>
                  <a:close/>
                  <a:moveTo>
                    <a:pt x="1497" y="554"/>
                  </a:moveTo>
                  <a:lnTo>
                    <a:pt x="1570" y="554"/>
                  </a:lnTo>
                  <a:cubicBezTo>
                    <a:pt x="1568" y="590"/>
                    <a:pt x="1563" y="618"/>
                    <a:pt x="1553" y="639"/>
                  </a:cubicBezTo>
                  <a:cubicBezTo>
                    <a:pt x="1544" y="659"/>
                    <a:pt x="1530" y="675"/>
                    <a:pt x="1511" y="687"/>
                  </a:cubicBezTo>
                  <a:cubicBezTo>
                    <a:pt x="1492" y="699"/>
                    <a:pt x="1471" y="705"/>
                    <a:pt x="1447" y="705"/>
                  </a:cubicBezTo>
                  <a:cubicBezTo>
                    <a:pt x="1411" y="705"/>
                    <a:pt x="1382" y="692"/>
                    <a:pt x="1359" y="667"/>
                  </a:cubicBezTo>
                  <a:cubicBezTo>
                    <a:pt x="1331" y="635"/>
                    <a:pt x="1317" y="574"/>
                    <a:pt x="1317" y="486"/>
                  </a:cubicBezTo>
                  <a:cubicBezTo>
                    <a:pt x="1317" y="412"/>
                    <a:pt x="1327" y="357"/>
                    <a:pt x="1347" y="320"/>
                  </a:cubicBezTo>
                  <a:cubicBezTo>
                    <a:pt x="1356" y="304"/>
                    <a:pt x="1370" y="290"/>
                    <a:pt x="1388" y="280"/>
                  </a:cubicBezTo>
                  <a:cubicBezTo>
                    <a:pt x="1405" y="270"/>
                    <a:pt x="1425" y="266"/>
                    <a:pt x="1445" y="266"/>
                  </a:cubicBezTo>
                  <a:cubicBezTo>
                    <a:pt x="1507" y="266"/>
                    <a:pt x="1547" y="305"/>
                    <a:pt x="1564" y="385"/>
                  </a:cubicBezTo>
                  <a:cubicBezTo>
                    <a:pt x="1570" y="413"/>
                    <a:pt x="1573" y="451"/>
                    <a:pt x="1573" y="500"/>
                  </a:cubicBezTo>
                  <a:lnTo>
                    <a:pt x="1394" y="500"/>
                  </a:lnTo>
                  <a:cubicBezTo>
                    <a:pt x="1394" y="548"/>
                    <a:pt x="1399" y="583"/>
                    <a:pt x="1407" y="604"/>
                  </a:cubicBezTo>
                  <a:cubicBezTo>
                    <a:pt x="1416" y="625"/>
                    <a:pt x="1429" y="636"/>
                    <a:pt x="1448" y="636"/>
                  </a:cubicBezTo>
                  <a:cubicBezTo>
                    <a:pt x="1480" y="636"/>
                    <a:pt x="1496" y="609"/>
                    <a:pt x="1497" y="554"/>
                  </a:cubicBezTo>
                  <a:close/>
                  <a:moveTo>
                    <a:pt x="1493" y="443"/>
                  </a:moveTo>
                  <a:cubicBezTo>
                    <a:pt x="1490" y="403"/>
                    <a:pt x="1486" y="377"/>
                    <a:pt x="1481" y="363"/>
                  </a:cubicBezTo>
                  <a:cubicBezTo>
                    <a:pt x="1474" y="342"/>
                    <a:pt x="1461" y="332"/>
                    <a:pt x="1444" y="332"/>
                  </a:cubicBezTo>
                  <a:cubicBezTo>
                    <a:pt x="1427" y="332"/>
                    <a:pt x="1416" y="340"/>
                    <a:pt x="1409" y="355"/>
                  </a:cubicBezTo>
                  <a:cubicBezTo>
                    <a:pt x="1402" y="371"/>
                    <a:pt x="1397" y="400"/>
                    <a:pt x="1394" y="443"/>
                  </a:cubicBezTo>
                  <a:lnTo>
                    <a:pt x="1493" y="443"/>
                  </a:lnTo>
                  <a:close/>
                  <a:moveTo>
                    <a:pt x="1631" y="272"/>
                  </a:moveTo>
                  <a:lnTo>
                    <a:pt x="1710" y="272"/>
                  </a:lnTo>
                  <a:lnTo>
                    <a:pt x="1710" y="321"/>
                  </a:lnTo>
                  <a:cubicBezTo>
                    <a:pt x="1723" y="301"/>
                    <a:pt x="1735" y="286"/>
                    <a:pt x="1749" y="278"/>
                  </a:cubicBezTo>
                  <a:cubicBezTo>
                    <a:pt x="1762" y="270"/>
                    <a:pt x="1778" y="266"/>
                    <a:pt x="1798" y="266"/>
                  </a:cubicBezTo>
                  <a:cubicBezTo>
                    <a:pt x="1815" y="266"/>
                    <a:pt x="1831" y="270"/>
                    <a:pt x="1845" y="278"/>
                  </a:cubicBezTo>
                  <a:cubicBezTo>
                    <a:pt x="1858" y="287"/>
                    <a:pt x="1868" y="298"/>
                    <a:pt x="1874" y="313"/>
                  </a:cubicBezTo>
                  <a:cubicBezTo>
                    <a:pt x="1880" y="328"/>
                    <a:pt x="1884" y="355"/>
                    <a:pt x="1884" y="395"/>
                  </a:cubicBezTo>
                  <a:lnTo>
                    <a:pt x="1884" y="698"/>
                  </a:lnTo>
                  <a:lnTo>
                    <a:pt x="1805" y="698"/>
                  </a:lnTo>
                  <a:lnTo>
                    <a:pt x="1805" y="413"/>
                  </a:lnTo>
                  <a:cubicBezTo>
                    <a:pt x="1805" y="389"/>
                    <a:pt x="1803" y="372"/>
                    <a:pt x="1799" y="362"/>
                  </a:cubicBezTo>
                  <a:cubicBezTo>
                    <a:pt x="1791" y="343"/>
                    <a:pt x="1778" y="334"/>
                    <a:pt x="1759" y="334"/>
                  </a:cubicBezTo>
                  <a:cubicBezTo>
                    <a:pt x="1741" y="334"/>
                    <a:pt x="1728" y="341"/>
                    <a:pt x="1721" y="354"/>
                  </a:cubicBezTo>
                  <a:cubicBezTo>
                    <a:pt x="1714" y="367"/>
                    <a:pt x="1710" y="390"/>
                    <a:pt x="1710" y="423"/>
                  </a:cubicBezTo>
                  <a:lnTo>
                    <a:pt x="1710" y="698"/>
                  </a:lnTo>
                  <a:lnTo>
                    <a:pt x="1631" y="698"/>
                  </a:lnTo>
                  <a:lnTo>
                    <a:pt x="1631" y="272"/>
                  </a:lnTo>
                  <a:close/>
                  <a:moveTo>
                    <a:pt x="1969" y="153"/>
                  </a:moveTo>
                  <a:lnTo>
                    <a:pt x="2048" y="153"/>
                  </a:lnTo>
                  <a:lnTo>
                    <a:pt x="2048" y="272"/>
                  </a:lnTo>
                  <a:lnTo>
                    <a:pt x="2090" y="272"/>
                  </a:lnTo>
                  <a:lnTo>
                    <a:pt x="2090" y="333"/>
                  </a:lnTo>
                  <a:lnTo>
                    <a:pt x="2048" y="333"/>
                  </a:lnTo>
                  <a:lnTo>
                    <a:pt x="2048" y="698"/>
                  </a:lnTo>
                  <a:lnTo>
                    <a:pt x="1969" y="698"/>
                  </a:lnTo>
                  <a:lnTo>
                    <a:pt x="1969" y="333"/>
                  </a:lnTo>
                  <a:lnTo>
                    <a:pt x="1925" y="333"/>
                  </a:lnTo>
                  <a:lnTo>
                    <a:pt x="1925" y="272"/>
                  </a:lnTo>
                  <a:lnTo>
                    <a:pt x="1969" y="272"/>
                  </a:lnTo>
                  <a:lnTo>
                    <a:pt x="1969" y="153"/>
                  </a:lnTo>
                  <a:close/>
                  <a:moveTo>
                    <a:pt x="2133" y="272"/>
                  </a:moveTo>
                  <a:lnTo>
                    <a:pt x="2212" y="272"/>
                  </a:lnTo>
                  <a:lnTo>
                    <a:pt x="2212" y="698"/>
                  </a:lnTo>
                  <a:lnTo>
                    <a:pt x="2133" y="698"/>
                  </a:lnTo>
                  <a:lnTo>
                    <a:pt x="2133" y="272"/>
                  </a:lnTo>
                  <a:close/>
                  <a:moveTo>
                    <a:pt x="2170" y="91"/>
                  </a:moveTo>
                  <a:cubicBezTo>
                    <a:pt x="2184" y="91"/>
                    <a:pt x="2197" y="96"/>
                    <a:pt x="2207" y="107"/>
                  </a:cubicBezTo>
                  <a:cubicBezTo>
                    <a:pt x="2218" y="118"/>
                    <a:pt x="2223" y="130"/>
                    <a:pt x="2223" y="144"/>
                  </a:cubicBezTo>
                  <a:cubicBezTo>
                    <a:pt x="2223" y="159"/>
                    <a:pt x="2218" y="172"/>
                    <a:pt x="2207" y="182"/>
                  </a:cubicBezTo>
                  <a:cubicBezTo>
                    <a:pt x="2197" y="193"/>
                    <a:pt x="2184" y="198"/>
                    <a:pt x="2170" y="198"/>
                  </a:cubicBezTo>
                  <a:cubicBezTo>
                    <a:pt x="2155" y="198"/>
                    <a:pt x="2142" y="193"/>
                    <a:pt x="2132" y="182"/>
                  </a:cubicBezTo>
                  <a:cubicBezTo>
                    <a:pt x="2121" y="172"/>
                    <a:pt x="2116" y="159"/>
                    <a:pt x="2116" y="144"/>
                  </a:cubicBezTo>
                  <a:cubicBezTo>
                    <a:pt x="2116" y="129"/>
                    <a:pt x="2121" y="117"/>
                    <a:pt x="2132" y="107"/>
                  </a:cubicBezTo>
                  <a:cubicBezTo>
                    <a:pt x="2142" y="96"/>
                    <a:pt x="2155" y="91"/>
                    <a:pt x="2170" y="91"/>
                  </a:cubicBezTo>
                  <a:close/>
                  <a:moveTo>
                    <a:pt x="2532" y="272"/>
                  </a:moveTo>
                  <a:lnTo>
                    <a:pt x="2532" y="698"/>
                  </a:lnTo>
                  <a:lnTo>
                    <a:pt x="2453" y="698"/>
                  </a:lnTo>
                  <a:lnTo>
                    <a:pt x="2453" y="643"/>
                  </a:lnTo>
                  <a:cubicBezTo>
                    <a:pt x="2442" y="667"/>
                    <a:pt x="2431" y="683"/>
                    <a:pt x="2420" y="691"/>
                  </a:cubicBezTo>
                  <a:cubicBezTo>
                    <a:pt x="2408" y="700"/>
                    <a:pt x="2394" y="705"/>
                    <a:pt x="2375" y="705"/>
                  </a:cubicBezTo>
                  <a:cubicBezTo>
                    <a:pt x="2340" y="705"/>
                    <a:pt x="2314" y="687"/>
                    <a:pt x="2298" y="650"/>
                  </a:cubicBezTo>
                  <a:cubicBezTo>
                    <a:pt x="2281" y="614"/>
                    <a:pt x="2273" y="558"/>
                    <a:pt x="2273" y="480"/>
                  </a:cubicBezTo>
                  <a:cubicBezTo>
                    <a:pt x="2273" y="409"/>
                    <a:pt x="2281" y="356"/>
                    <a:pt x="2296" y="321"/>
                  </a:cubicBezTo>
                  <a:cubicBezTo>
                    <a:pt x="2304" y="303"/>
                    <a:pt x="2314" y="290"/>
                    <a:pt x="2328" y="280"/>
                  </a:cubicBezTo>
                  <a:cubicBezTo>
                    <a:pt x="2343" y="270"/>
                    <a:pt x="2358" y="266"/>
                    <a:pt x="2375" y="266"/>
                  </a:cubicBezTo>
                  <a:cubicBezTo>
                    <a:pt x="2393" y="266"/>
                    <a:pt x="2407" y="270"/>
                    <a:pt x="2419" y="278"/>
                  </a:cubicBezTo>
                  <a:cubicBezTo>
                    <a:pt x="2431" y="287"/>
                    <a:pt x="2443" y="301"/>
                    <a:pt x="2453" y="320"/>
                  </a:cubicBezTo>
                  <a:lnTo>
                    <a:pt x="2453" y="272"/>
                  </a:lnTo>
                  <a:lnTo>
                    <a:pt x="2532" y="272"/>
                  </a:lnTo>
                  <a:close/>
                  <a:moveTo>
                    <a:pt x="2405" y="337"/>
                  </a:moveTo>
                  <a:cubicBezTo>
                    <a:pt x="2387" y="337"/>
                    <a:pt x="2373" y="348"/>
                    <a:pt x="2366" y="370"/>
                  </a:cubicBezTo>
                  <a:cubicBezTo>
                    <a:pt x="2358" y="392"/>
                    <a:pt x="2354" y="429"/>
                    <a:pt x="2354" y="483"/>
                  </a:cubicBezTo>
                  <a:cubicBezTo>
                    <a:pt x="2354" y="538"/>
                    <a:pt x="2357" y="577"/>
                    <a:pt x="2365" y="599"/>
                  </a:cubicBezTo>
                  <a:cubicBezTo>
                    <a:pt x="2372" y="622"/>
                    <a:pt x="2385" y="633"/>
                    <a:pt x="2405" y="633"/>
                  </a:cubicBezTo>
                  <a:cubicBezTo>
                    <a:pt x="2423" y="633"/>
                    <a:pt x="2436" y="622"/>
                    <a:pt x="2443" y="599"/>
                  </a:cubicBezTo>
                  <a:cubicBezTo>
                    <a:pt x="2451" y="576"/>
                    <a:pt x="2455" y="538"/>
                    <a:pt x="2455" y="485"/>
                  </a:cubicBezTo>
                  <a:cubicBezTo>
                    <a:pt x="2455" y="432"/>
                    <a:pt x="2451" y="394"/>
                    <a:pt x="2444" y="372"/>
                  </a:cubicBezTo>
                  <a:cubicBezTo>
                    <a:pt x="2436" y="349"/>
                    <a:pt x="2423" y="338"/>
                    <a:pt x="2405" y="337"/>
                  </a:cubicBezTo>
                  <a:close/>
                  <a:moveTo>
                    <a:pt x="2609" y="0"/>
                  </a:moveTo>
                  <a:lnTo>
                    <a:pt x="2688" y="0"/>
                  </a:lnTo>
                  <a:lnTo>
                    <a:pt x="2688" y="698"/>
                  </a:lnTo>
                  <a:lnTo>
                    <a:pt x="2609" y="698"/>
                  </a:lnTo>
                  <a:lnTo>
                    <a:pt x="2609" y="0"/>
                  </a:ln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72" name="Freeform 172"/>
            <p:cNvSpPr>
              <a:spLocks noEditPoints="1"/>
            </p:cNvSpPr>
            <p:nvPr/>
          </p:nvSpPr>
          <p:spPr bwMode="auto">
            <a:xfrm>
              <a:off x="6683376" y="2706688"/>
              <a:ext cx="496888" cy="190500"/>
            </a:xfrm>
            <a:custGeom>
              <a:avLst/>
              <a:gdLst>
                <a:gd name="T0" fmla="*/ 182 w 2298"/>
                <a:gd name="T1" fmla="*/ 323 h 878"/>
                <a:gd name="T2" fmla="*/ 241 w 2298"/>
                <a:gd name="T3" fmla="*/ 364 h 878"/>
                <a:gd name="T4" fmla="*/ 374 w 2298"/>
                <a:gd name="T5" fmla="*/ 63 h 878"/>
                <a:gd name="T6" fmla="*/ 336 w 2298"/>
                <a:gd name="T7" fmla="*/ 483 h 878"/>
                <a:gd name="T8" fmla="*/ 303 w 2298"/>
                <a:gd name="T9" fmla="*/ 399 h 878"/>
                <a:gd name="T10" fmla="*/ 189 w 2298"/>
                <a:gd name="T11" fmla="*/ 698 h 878"/>
                <a:gd name="T12" fmla="*/ 81 w 2298"/>
                <a:gd name="T13" fmla="*/ 698 h 878"/>
                <a:gd name="T14" fmla="*/ 604 w 2298"/>
                <a:gd name="T15" fmla="*/ 266 h 878"/>
                <a:gd name="T16" fmla="*/ 604 w 2298"/>
                <a:gd name="T17" fmla="*/ 705 h 878"/>
                <a:gd name="T18" fmla="*/ 502 w 2298"/>
                <a:gd name="T19" fmla="*/ 322 h 878"/>
                <a:gd name="T20" fmla="*/ 566 w 2298"/>
                <a:gd name="T21" fmla="*/ 370 h 878"/>
                <a:gd name="T22" fmla="*/ 606 w 2298"/>
                <a:gd name="T23" fmla="*/ 632 h 878"/>
                <a:gd name="T24" fmla="*/ 646 w 2298"/>
                <a:gd name="T25" fmla="*/ 371 h 878"/>
                <a:gd name="T26" fmla="*/ 1042 w 2298"/>
                <a:gd name="T27" fmla="*/ 698 h 878"/>
                <a:gd name="T28" fmla="*/ 929 w 2298"/>
                <a:gd name="T29" fmla="*/ 692 h 878"/>
                <a:gd name="T30" fmla="*/ 782 w 2298"/>
                <a:gd name="T31" fmla="*/ 481 h 878"/>
                <a:gd name="T32" fmla="*/ 929 w 2298"/>
                <a:gd name="T33" fmla="*/ 278 h 878"/>
                <a:gd name="T34" fmla="*/ 1042 w 2298"/>
                <a:gd name="T35" fmla="*/ 0 h 878"/>
                <a:gd name="T36" fmla="*/ 863 w 2298"/>
                <a:gd name="T37" fmla="*/ 483 h 878"/>
                <a:gd name="T38" fmla="*/ 953 w 2298"/>
                <a:gd name="T39" fmla="*/ 599 h 878"/>
                <a:gd name="T40" fmla="*/ 915 w 2298"/>
                <a:gd name="T41" fmla="*/ 337 h 878"/>
                <a:gd name="T42" fmla="*/ 1339 w 2298"/>
                <a:gd name="T43" fmla="*/ 640 h 878"/>
                <a:gd name="T44" fmla="*/ 1145 w 2298"/>
                <a:gd name="T45" fmla="*/ 667 h 878"/>
                <a:gd name="T46" fmla="*/ 1173 w 2298"/>
                <a:gd name="T47" fmla="*/ 281 h 878"/>
                <a:gd name="T48" fmla="*/ 1359 w 2298"/>
                <a:gd name="T49" fmla="*/ 500 h 878"/>
                <a:gd name="T50" fmla="*/ 1233 w 2298"/>
                <a:gd name="T51" fmla="*/ 637 h 878"/>
                <a:gd name="T52" fmla="*/ 1266 w 2298"/>
                <a:gd name="T53" fmla="*/ 363 h 878"/>
                <a:gd name="T54" fmla="*/ 1179 w 2298"/>
                <a:gd name="T55" fmla="*/ 443 h 878"/>
                <a:gd name="T56" fmla="*/ 1496 w 2298"/>
                <a:gd name="T57" fmla="*/ 0 h 878"/>
                <a:gd name="T58" fmla="*/ 1417 w 2298"/>
                <a:gd name="T59" fmla="*/ 0 h 878"/>
                <a:gd name="T60" fmla="*/ 1650 w 2298"/>
                <a:gd name="T61" fmla="*/ 698 h 878"/>
                <a:gd name="T62" fmla="*/ 1608 w 2298"/>
                <a:gd name="T63" fmla="*/ 92 h 878"/>
                <a:gd name="T64" fmla="*/ 1645 w 2298"/>
                <a:gd name="T65" fmla="*/ 183 h 878"/>
                <a:gd name="T66" fmla="*/ 1554 w 2298"/>
                <a:gd name="T67" fmla="*/ 145 h 878"/>
                <a:gd name="T68" fmla="*/ 1727 w 2298"/>
                <a:gd name="T69" fmla="*/ 273 h 878"/>
                <a:gd name="T70" fmla="*/ 1844 w 2298"/>
                <a:gd name="T71" fmla="*/ 279 h 878"/>
                <a:gd name="T72" fmla="*/ 1970 w 2298"/>
                <a:gd name="T73" fmla="*/ 313 h 878"/>
                <a:gd name="T74" fmla="*/ 1900 w 2298"/>
                <a:gd name="T75" fmla="*/ 698 h 878"/>
                <a:gd name="T76" fmla="*/ 1854 w 2298"/>
                <a:gd name="T77" fmla="*/ 335 h 878"/>
                <a:gd name="T78" fmla="*/ 1806 w 2298"/>
                <a:gd name="T79" fmla="*/ 698 h 878"/>
                <a:gd name="T80" fmla="*/ 2219 w 2298"/>
                <a:gd name="T81" fmla="*/ 273 h 878"/>
                <a:gd name="T82" fmla="*/ 2288 w 2298"/>
                <a:gd name="T83" fmla="*/ 809 h 878"/>
                <a:gd name="T84" fmla="*/ 2071 w 2298"/>
                <a:gd name="T85" fmla="*/ 839 h 878"/>
                <a:gd name="T86" fmla="*/ 2120 w 2298"/>
                <a:gd name="T87" fmla="*/ 743 h 878"/>
                <a:gd name="T88" fmla="*/ 2219 w 2298"/>
                <a:gd name="T89" fmla="*/ 729 h 878"/>
                <a:gd name="T90" fmla="*/ 2142 w 2298"/>
                <a:gd name="T91" fmla="*/ 705 h 878"/>
                <a:gd name="T92" fmla="*/ 2038 w 2298"/>
                <a:gd name="T93" fmla="*/ 491 h 878"/>
                <a:gd name="T94" fmla="*/ 2184 w 2298"/>
                <a:gd name="T95" fmla="*/ 279 h 878"/>
                <a:gd name="T96" fmla="*/ 2167 w 2298"/>
                <a:gd name="T97" fmla="*/ 337 h 878"/>
                <a:gd name="T98" fmla="*/ 2131 w 2298"/>
                <a:gd name="T99" fmla="*/ 599 h 878"/>
                <a:gd name="T100" fmla="*/ 2220 w 2298"/>
                <a:gd name="T101" fmla="*/ 490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298" h="878">
                  <a:moveTo>
                    <a:pt x="53" y="63"/>
                  </a:moveTo>
                  <a:lnTo>
                    <a:pt x="125" y="63"/>
                  </a:lnTo>
                  <a:lnTo>
                    <a:pt x="182" y="323"/>
                  </a:lnTo>
                  <a:cubicBezTo>
                    <a:pt x="192" y="371"/>
                    <a:pt x="204" y="437"/>
                    <a:pt x="216" y="522"/>
                  </a:cubicBezTo>
                  <a:cubicBezTo>
                    <a:pt x="217" y="512"/>
                    <a:pt x="222" y="483"/>
                    <a:pt x="229" y="433"/>
                  </a:cubicBezTo>
                  <a:lnTo>
                    <a:pt x="241" y="364"/>
                  </a:lnTo>
                  <a:lnTo>
                    <a:pt x="249" y="318"/>
                  </a:lnTo>
                  <a:lnTo>
                    <a:pt x="300" y="63"/>
                  </a:lnTo>
                  <a:lnTo>
                    <a:pt x="374" y="63"/>
                  </a:lnTo>
                  <a:lnTo>
                    <a:pt x="432" y="698"/>
                  </a:lnTo>
                  <a:lnTo>
                    <a:pt x="350" y="698"/>
                  </a:lnTo>
                  <a:lnTo>
                    <a:pt x="336" y="483"/>
                  </a:lnTo>
                  <a:cubicBezTo>
                    <a:pt x="335" y="473"/>
                    <a:pt x="333" y="428"/>
                    <a:pt x="330" y="350"/>
                  </a:cubicBezTo>
                  <a:cubicBezTo>
                    <a:pt x="329" y="298"/>
                    <a:pt x="328" y="268"/>
                    <a:pt x="327" y="261"/>
                  </a:cubicBezTo>
                  <a:cubicBezTo>
                    <a:pt x="321" y="301"/>
                    <a:pt x="313" y="347"/>
                    <a:pt x="303" y="399"/>
                  </a:cubicBezTo>
                  <a:lnTo>
                    <a:pt x="300" y="422"/>
                  </a:lnTo>
                  <a:lnTo>
                    <a:pt x="246" y="698"/>
                  </a:lnTo>
                  <a:lnTo>
                    <a:pt x="189" y="698"/>
                  </a:lnTo>
                  <a:lnTo>
                    <a:pt x="138" y="459"/>
                  </a:lnTo>
                  <a:cubicBezTo>
                    <a:pt x="127" y="406"/>
                    <a:pt x="116" y="340"/>
                    <a:pt x="105" y="261"/>
                  </a:cubicBezTo>
                  <a:lnTo>
                    <a:pt x="81" y="698"/>
                  </a:lnTo>
                  <a:lnTo>
                    <a:pt x="0" y="698"/>
                  </a:lnTo>
                  <a:lnTo>
                    <a:pt x="53" y="63"/>
                  </a:lnTo>
                  <a:close/>
                  <a:moveTo>
                    <a:pt x="604" y="266"/>
                  </a:moveTo>
                  <a:cubicBezTo>
                    <a:pt x="650" y="266"/>
                    <a:pt x="684" y="284"/>
                    <a:pt x="706" y="320"/>
                  </a:cubicBezTo>
                  <a:cubicBezTo>
                    <a:pt x="727" y="355"/>
                    <a:pt x="738" y="412"/>
                    <a:pt x="738" y="489"/>
                  </a:cubicBezTo>
                  <a:cubicBezTo>
                    <a:pt x="738" y="633"/>
                    <a:pt x="693" y="705"/>
                    <a:pt x="604" y="705"/>
                  </a:cubicBezTo>
                  <a:cubicBezTo>
                    <a:pt x="558" y="705"/>
                    <a:pt x="525" y="687"/>
                    <a:pt x="503" y="652"/>
                  </a:cubicBezTo>
                  <a:cubicBezTo>
                    <a:pt x="481" y="616"/>
                    <a:pt x="470" y="561"/>
                    <a:pt x="470" y="485"/>
                  </a:cubicBezTo>
                  <a:cubicBezTo>
                    <a:pt x="470" y="412"/>
                    <a:pt x="481" y="357"/>
                    <a:pt x="502" y="322"/>
                  </a:cubicBezTo>
                  <a:cubicBezTo>
                    <a:pt x="523" y="286"/>
                    <a:pt x="557" y="267"/>
                    <a:pt x="604" y="266"/>
                  </a:cubicBezTo>
                  <a:close/>
                  <a:moveTo>
                    <a:pt x="606" y="337"/>
                  </a:moveTo>
                  <a:cubicBezTo>
                    <a:pt x="587" y="337"/>
                    <a:pt x="574" y="348"/>
                    <a:pt x="566" y="370"/>
                  </a:cubicBezTo>
                  <a:cubicBezTo>
                    <a:pt x="559" y="392"/>
                    <a:pt x="555" y="430"/>
                    <a:pt x="555" y="485"/>
                  </a:cubicBezTo>
                  <a:cubicBezTo>
                    <a:pt x="555" y="539"/>
                    <a:pt x="559" y="577"/>
                    <a:pt x="566" y="599"/>
                  </a:cubicBezTo>
                  <a:cubicBezTo>
                    <a:pt x="574" y="621"/>
                    <a:pt x="587" y="632"/>
                    <a:pt x="606" y="632"/>
                  </a:cubicBezTo>
                  <a:cubicBezTo>
                    <a:pt x="625" y="632"/>
                    <a:pt x="638" y="621"/>
                    <a:pt x="646" y="599"/>
                  </a:cubicBezTo>
                  <a:cubicBezTo>
                    <a:pt x="653" y="578"/>
                    <a:pt x="657" y="540"/>
                    <a:pt x="657" y="487"/>
                  </a:cubicBezTo>
                  <a:cubicBezTo>
                    <a:pt x="657" y="431"/>
                    <a:pt x="653" y="392"/>
                    <a:pt x="646" y="371"/>
                  </a:cubicBezTo>
                  <a:cubicBezTo>
                    <a:pt x="638" y="349"/>
                    <a:pt x="625" y="338"/>
                    <a:pt x="606" y="337"/>
                  </a:cubicBezTo>
                  <a:close/>
                  <a:moveTo>
                    <a:pt x="1042" y="0"/>
                  </a:moveTo>
                  <a:lnTo>
                    <a:pt x="1042" y="698"/>
                  </a:lnTo>
                  <a:lnTo>
                    <a:pt x="962" y="698"/>
                  </a:lnTo>
                  <a:lnTo>
                    <a:pt x="962" y="644"/>
                  </a:lnTo>
                  <a:cubicBezTo>
                    <a:pt x="951" y="667"/>
                    <a:pt x="940" y="683"/>
                    <a:pt x="929" y="692"/>
                  </a:cubicBezTo>
                  <a:cubicBezTo>
                    <a:pt x="918" y="701"/>
                    <a:pt x="903" y="705"/>
                    <a:pt x="885" y="705"/>
                  </a:cubicBezTo>
                  <a:cubicBezTo>
                    <a:pt x="849" y="705"/>
                    <a:pt x="823" y="687"/>
                    <a:pt x="807" y="651"/>
                  </a:cubicBezTo>
                  <a:cubicBezTo>
                    <a:pt x="791" y="615"/>
                    <a:pt x="782" y="558"/>
                    <a:pt x="782" y="481"/>
                  </a:cubicBezTo>
                  <a:cubicBezTo>
                    <a:pt x="782" y="409"/>
                    <a:pt x="790" y="356"/>
                    <a:pt x="806" y="321"/>
                  </a:cubicBezTo>
                  <a:cubicBezTo>
                    <a:pt x="822" y="284"/>
                    <a:pt x="849" y="266"/>
                    <a:pt x="886" y="266"/>
                  </a:cubicBezTo>
                  <a:cubicBezTo>
                    <a:pt x="904" y="266"/>
                    <a:pt x="918" y="270"/>
                    <a:pt x="929" y="278"/>
                  </a:cubicBezTo>
                  <a:cubicBezTo>
                    <a:pt x="940" y="286"/>
                    <a:pt x="951" y="300"/>
                    <a:pt x="962" y="321"/>
                  </a:cubicBezTo>
                  <a:lnTo>
                    <a:pt x="962" y="0"/>
                  </a:lnTo>
                  <a:lnTo>
                    <a:pt x="1042" y="0"/>
                  </a:lnTo>
                  <a:close/>
                  <a:moveTo>
                    <a:pt x="915" y="337"/>
                  </a:moveTo>
                  <a:cubicBezTo>
                    <a:pt x="896" y="337"/>
                    <a:pt x="883" y="348"/>
                    <a:pt x="875" y="370"/>
                  </a:cubicBezTo>
                  <a:cubicBezTo>
                    <a:pt x="867" y="392"/>
                    <a:pt x="863" y="430"/>
                    <a:pt x="863" y="483"/>
                  </a:cubicBezTo>
                  <a:cubicBezTo>
                    <a:pt x="863" y="538"/>
                    <a:pt x="867" y="577"/>
                    <a:pt x="874" y="600"/>
                  </a:cubicBezTo>
                  <a:cubicBezTo>
                    <a:pt x="881" y="622"/>
                    <a:pt x="895" y="634"/>
                    <a:pt x="915" y="634"/>
                  </a:cubicBezTo>
                  <a:cubicBezTo>
                    <a:pt x="932" y="634"/>
                    <a:pt x="945" y="622"/>
                    <a:pt x="953" y="599"/>
                  </a:cubicBezTo>
                  <a:cubicBezTo>
                    <a:pt x="961" y="577"/>
                    <a:pt x="964" y="538"/>
                    <a:pt x="964" y="485"/>
                  </a:cubicBezTo>
                  <a:cubicBezTo>
                    <a:pt x="964" y="433"/>
                    <a:pt x="961" y="395"/>
                    <a:pt x="953" y="372"/>
                  </a:cubicBezTo>
                  <a:cubicBezTo>
                    <a:pt x="946" y="350"/>
                    <a:pt x="933" y="338"/>
                    <a:pt x="915" y="337"/>
                  </a:cubicBezTo>
                  <a:close/>
                  <a:moveTo>
                    <a:pt x="1282" y="555"/>
                  </a:moveTo>
                  <a:lnTo>
                    <a:pt x="1356" y="555"/>
                  </a:lnTo>
                  <a:cubicBezTo>
                    <a:pt x="1354" y="590"/>
                    <a:pt x="1348" y="619"/>
                    <a:pt x="1339" y="640"/>
                  </a:cubicBezTo>
                  <a:cubicBezTo>
                    <a:pt x="1330" y="660"/>
                    <a:pt x="1316" y="676"/>
                    <a:pt x="1297" y="687"/>
                  </a:cubicBezTo>
                  <a:cubicBezTo>
                    <a:pt x="1278" y="699"/>
                    <a:pt x="1256" y="705"/>
                    <a:pt x="1232" y="705"/>
                  </a:cubicBezTo>
                  <a:cubicBezTo>
                    <a:pt x="1196" y="705"/>
                    <a:pt x="1167" y="693"/>
                    <a:pt x="1145" y="667"/>
                  </a:cubicBezTo>
                  <a:cubicBezTo>
                    <a:pt x="1116" y="635"/>
                    <a:pt x="1102" y="575"/>
                    <a:pt x="1102" y="487"/>
                  </a:cubicBezTo>
                  <a:cubicBezTo>
                    <a:pt x="1102" y="412"/>
                    <a:pt x="1112" y="357"/>
                    <a:pt x="1132" y="321"/>
                  </a:cubicBezTo>
                  <a:cubicBezTo>
                    <a:pt x="1142" y="304"/>
                    <a:pt x="1155" y="291"/>
                    <a:pt x="1173" y="281"/>
                  </a:cubicBezTo>
                  <a:cubicBezTo>
                    <a:pt x="1191" y="271"/>
                    <a:pt x="1210" y="266"/>
                    <a:pt x="1231" y="266"/>
                  </a:cubicBezTo>
                  <a:cubicBezTo>
                    <a:pt x="1292" y="266"/>
                    <a:pt x="1332" y="306"/>
                    <a:pt x="1349" y="385"/>
                  </a:cubicBezTo>
                  <a:cubicBezTo>
                    <a:pt x="1356" y="413"/>
                    <a:pt x="1359" y="451"/>
                    <a:pt x="1359" y="500"/>
                  </a:cubicBezTo>
                  <a:lnTo>
                    <a:pt x="1179" y="500"/>
                  </a:lnTo>
                  <a:cubicBezTo>
                    <a:pt x="1180" y="548"/>
                    <a:pt x="1184" y="583"/>
                    <a:pt x="1193" y="605"/>
                  </a:cubicBezTo>
                  <a:cubicBezTo>
                    <a:pt x="1201" y="626"/>
                    <a:pt x="1215" y="637"/>
                    <a:pt x="1233" y="637"/>
                  </a:cubicBezTo>
                  <a:cubicBezTo>
                    <a:pt x="1265" y="637"/>
                    <a:pt x="1282" y="609"/>
                    <a:pt x="1282" y="555"/>
                  </a:cubicBezTo>
                  <a:close/>
                  <a:moveTo>
                    <a:pt x="1278" y="443"/>
                  </a:moveTo>
                  <a:cubicBezTo>
                    <a:pt x="1276" y="404"/>
                    <a:pt x="1271" y="377"/>
                    <a:pt x="1266" y="363"/>
                  </a:cubicBezTo>
                  <a:cubicBezTo>
                    <a:pt x="1259" y="343"/>
                    <a:pt x="1247" y="333"/>
                    <a:pt x="1229" y="333"/>
                  </a:cubicBezTo>
                  <a:cubicBezTo>
                    <a:pt x="1213" y="333"/>
                    <a:pt x="1201" y="340"/>
                    <a:pt x="1194" y="356"/>
                  </a:cubicBezTo>
                  <a:cubicBezTo>
                    <a:pt x="1187" y="371"/>
                    <a:pt x="1182" y="400"/>
                    <a:pt x="1179" y="443"/>
                  </a:cubicBezTo>
                  <a:lnTo>
                    <a:pt x="1278" y="443"/>
                  </a:lnTo>
                  <a:close/>
                  <a:moveTo>
                    <a:pt x="1417" y="0"/>
                  </a:moveTo>
                  <a:lnTo>
                    <a:pt x="1496" y="0"/>
                  </a:lnTo>
                  <a:lnTo>
                    <a:pt x="1496" y="698"/>
                  </a:lnTo>
                  <a:lnTo>
                    <a:pt x="1417" y="698"/>
                  </a:lnTo>
                  <a:lnTo>
                    <a:pt x="1417" y="0"/>
                  </a:lnTo>
                  <a:close/>
                  <a:moveTo>
                    <a:pt x="1571" y="273"/>
                  </a:moveTo>
                  <a:lnTo>
                    <a:pt x="1650" y="273"/>
                  </a:lnTo>
                  <a:lnTo>
                    <a:pt x="1650" y="698"/>
                  </a:lnTo>
                  <a:lnTo>
                    <a:pt x="1571" y="698"/>
                  </a:lnTo>
                  <a:lnTo>
                    <a:pt x="1571" y="273"/>
                  </a:lnTo>
                  <a:close/>
                  <a:moveTo>
                    <a:pt x="1608" y="92"/>
                  </a:moveTo>
                  <a:cubicBezTo>
                    <a:pt x="1622" y="92"/>
                    <a:pt x="1634" y="97"/>
                    <a:pt x="1645" y="108"/>
                  </a:cubicBezTo>
                  <a:cubicBezTo>
                    <a:pt x="1655" y="118"/>
                    <a:pt x="1660" y="130"/>
                    <a:pt x="1660" y="145"/>
                  </a:cubicBezTo>
                  <a:cubicBezTo>
                    <a:pt x="1660" y="160"/>
                    <a:pt x="1655" y="172"/>
                    <a:pt x="1645" y="183"/>
                  </a:cubicBezTo>
                  <a:cubicBezTo>
                    <a:pt x="1634" y="193"/>
                    <a:pt x="1622" y="198"/>
                    <a:pt x="1607" y="198"/>
                  </a:cubicBezTo>
                  <a:cubicBezTo>
                    <a:pt x="1592" y="198"/>
                    <a:pt x="1580" y="193"/>
                    <a:pt x="1569" y="183"/>
                  </a:cubicBezTo>
                  <a:cubicBezTo>
                    <a:pt x="1559" y="172"/>
                    <a:pt x="1554" y="160"/>
                    <a:pt x="1554" y="145"/>
                  </a:cubicBezTo>
                  <a:cubicBezTo>
                    <a:pt x="1554" y="130"/>
                    <a:pt x="1559" y="117"/>
                    <a:pt x="1569" y="107"/>
                  </a:cubicBezTo>
                  <a:cubicBezTo>
                    <a:pt x="1580" y="97"/>
                    <a:pt x="1593" y="92"/>
                    <a:pt x="1608" y="92"/>
                  </a:cubicBezTo>
                  <a:close/>
                  <a:moveTo>
                    <a:pt x="1727" y="273"/>
                  </a:moveTo>
                  <a:lnTo>
                    <a:pt x="1806" y="273"/>
                  </a:lnTo>
                  <a:lnTo>
                    <a:pt x="1806" y="322"/>
                  </a:lnTo>
                  <a:cubicBezTo>
                    <a:pt x="1818" y="301"/>
                    <a:pt x="1831" y="287"/>
                    <a:pt x="1844" y="279"/>
                  </a:cubicBezTo>
                  <a:cubicBezTo>
                    <a:pt x="1857" y="270"/>
                    <a:pt x="1874" y="266"/>
                    <a:pt x="1893" y="266"/>
                  </a:cubicBezTo>
                  <a:cubicBezTo>
                    <a:pt x="1911" y="266"/>
                    <a:pt x="1926" y="270"/>
                    <a:pt x="1940" y="279"/>
                  </a:cubicBezTo>
                  <a:cubicBezTo>
                    <a:pt x="1954" y="287"/>
                    <a:pt x="1964" y="299"/>
                    <a:pt x="1970" y="313"/>
                  </a:cubicBezTo>
                  <a:cubicBezTo>
                    <a:pt x="1976" y="328"/>
                    <a:pt x="1979" y="356"/>
                    <a:pt x="1979" y="396"/>
                  </a:cubicBezTo>
                  <a:lnTo>
                    <a:pt x="1979" y="698"/>
                  </a:lnTo>
                  <a:lnTo>
                    <a:pt x="1900" y="698"/>
                  </a:lnTo>
                  <a:lnTo>
                    <a:pt x="1900" y="414"/>
                  </a:lnTo>
                  <a:cubicBezTo>
                    <a:pt x="1900" y="389"/>
                    <a:pt x="1898" y="372"/>
                    <a:pt x="1894" y="363"/>
                  </a:cubicBezTo>
                  <a:cubicBezTo>
                    <a:pt x="1887" y="344"/>
                    <a:pt x="1873" y="335"/>
                    <a:pt x="1854" y="335"/>
                  </a:cubicBezTo>
                  <a:cubicBezTo>
                    <a:pt x="1836" y="335"/>
                    <a:pt x="1824" y="341"/>
                    <a:pt x="1817" y="355"/>
                  </a:cubicBezTo>
                  <a:cubicBezTo>
                    <a:pt x="1809" y="368"/>
                    <a:pt x="1806" y="391"/>
                    <a:pt x="1806" y="423"/>
                  </a:cubicBezTo>
                  <a:lnTo>
                    <a:pt x="1806" y="698"/>
                  </a:lnTo>
                  <a:lnTo>
                    <a:pt x="1727" y="698"/>
                  </a:lnTo>
                  <a:lnTo>
                    <a:pt x="1727" y="273"/>
                  </a:lnTo>
                  <a:close/>
                  <a:moveTo>
                    <a:pt x="2219" y="273"/>
                  </a:moveTo>
                  <a:lnTo>
                    <a:pt x="2298" y="273"/>
                  </a:lnTo>
                  <a:lnTo>
                    <a:pt x="2298" y="712"/>
                  </a:lnTo>
                  <a:cubicBezTo>
                    <a:pt x="2298" y="758"/>
                    <a:pt x="2294" y="790"/>
                    <a:pt x="2288" y="809"/>
                  </a:cubicBezTo>
                  <a:cubicBezTo>
                    <a:pt x="2280" y="832"/>
                    <a:pt x="2266" y="849"/>
                    <a:pt x="2245" y="860"/>
                  </a:cubicBezTo>
                  <a:cubicBezTo>
                    <a:pt x="2223" y="872"/>
                    <a:pt x="2196" y="878"/>
                    <a:pt x="2167" y="878"/>
                  </a:cubicBezTo>
                  <a:cubicBezTo>
                    <a:pt x="2124" y="878"/>
                    <a:pt x="2092" y="865"/>
                    <a:pt x="2071" y="839"/>
                  </a:cubicBezTo>
                  <a:cubicBezTo>
                    <a:pt x="2053" y="816"/>
                    <a:pt x="2044" y="789"/>
                    <a:pt x="2044" y="757"/>
                  </a:cubicBezTo>
                  <a:cubicBezTo>
                    <a:pt x="2044" y="754"/>
                    <a:pt x="2044" y="749"/>
                    <a:pt x="2044" y="743"/>
                  </a:cubicBezTo>
                  <a:lnTo>
                    <a:pt x="2120" y="743"/>
                  </a:lnTo>
                  <a:cubicBezTo>
                    <a:pt x="2121" y="789"/>
                    <a:pt x="2137" y="812"/>
                    <a:pt x="2171" y="812"/>
                  </a:cubicBezTo>
                  <a:cubicBezTo>
                    <a:pt x="2195" y="812"/>
                    <a:pt x="2209" y="801"/>
                    <a:pt x="2215" y="780"/>
                  </a:cubicBezTo>
                  <a:cubicBezTo>
                    <a:pt x="2217" y="769"/>
                    <a:pt x="2219" y="752"/>
                    <a:pt x="2219" y="729"/>
                  </a:cubicBezTo>
                  <a:lnTo>
                    <a:pt x="2219" y="646"/>
                  </a:lnTo>
                  <a:cubicBezTo>
                    <a:pt x="2211" y="665"/>
                    <a:pt x="2202" y="678"/>
                    <a:pt x="2193" y="686"/>
                  </a:cubicBezTo>
                  <a:cubicBezTo>
                    <a:pt x="2178" y="699"/>
                    <a:pt x="2161" y="705"/>
                    <a:pt x="2142" y="705"/>
                  </a:cubicBezTo>
                  <a:cubicBezTo>
                    <a:pt x="2126" y="705"/>
                    <a:pt x="2112" y="701"/>
                    <a:pt x="2098" y="693"/>
                  </a:cubicBezTo>
                  <a:cubicBezTo>
                    <a:pt x="2084" y="684"/>
                    <a:pt x="2073" y="673"/>
                    <a:pt x="2066" y="659"/>
                  </a:cubicBezTo>
                  <a:cubicBezTo>
                    <a:pt x="2047" y="624"/>
                    <a:pt x="2038" y="568"/>
                    <a:pt x="2038" y="491"/>
                  </a:cubicBezTo>
                  <a:cubicBezTo>
                    <a:pt x="2038" y="407"/>
                    <a:pt x="2047" y="348"/>
                    <a:pt x="2065" y="313"/>
                  </a:cubicBezTo>
                  <a:cubicBezTo>
                    <a:pt x="2081" y="282"/>
                    <a:pt x="2106" y="266"/>
                    <a:pt x="2142" y="266"/>
                  </a:cubicBezTo>
                  <a:cubicBezTo>
                    <a:pt x="2159" y="266"/>
                    <a:pt x="2173" y="270"/>
                    <a:pt x="2184" y="279"/>
                  </a:cubicBezTo>
                  <a:cubicBezTo>
                    <a:pt x="2196" y="287"/>
                    <a:pt x="2207" y="302"/>
                    <a:pt x="2219" y="324"/>
                  </a:cubicBezTo>
                  <a:lnTo>
                    <a:pt x="2219" y="273"/>
                  </a:lnTo>
                  <a:close/>
                  <a:moveTo>
                    <a:pt x="2167" y="337"/>
                  </a:moveTo>
                  <a:cubicBezTo>
                    <a:pt x="2151" y="337"/>
                    <a:pt x="2138" y="349"/>
                    <a:pt x="2130" y="372"/>
                  </a:cubicBezTo>
                  <a:cubicBezTo>
                    <a:pt x="2123" y="394"/>
                    <a:pt x="2119" y="431"/>
                    <a:pt x="2119" y="481"/>
                  </a:cubicBezTo>
                  <a:cubicBezTo>
                    <a:pt x="2119" y="536"/>
                    <a:pt x="2123" y="575"/>
                    <a:pt x="2131" y="599"/>
                  </a:cubicBezTo>
                  <a:cubicBezTo>
                    <a:pt x="2139" y="622"/>
                    <a:pt x="2153" y="634"/>
                    <a:pt x="2172" y="634"/>
                  </a:cubicBezTo>
                  <a:cubicBezTo>
                    <a:pt x="2190" y="634"/>
                    <a:pt x="2203" y="623"/>
                    <a:pt x="2210" y="602"/>
                  </a:cubicBezTo>
                  <a:cubicBezTo>
                    <a:pt x="2217" y="581"/>
                    <a:pt x="2220" y="544"/>
                    <a:pt x="2220" y="490"/>
                  </a:cubicBezTo>
                  <a:cubicBezTo>
                    <a:pt x="2220" y="438"/>
                    <a:pt x="2216" y="399"/>
                    <a:pt x="2207" y="375"/>
                  </a:cubicBezTo>
                  <a:cubicBezTo>
                    <a:pt x="2199" y="350"/>
                    <a:pt x="2186" y="338"/>
                    <a:pt x="2167" y="33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04" name="Group 47203"/>
          <p:cNvGrpSpPr/>
          <p:nvPr/>
        </p:nvGrpSpPr>
        <p:grpSpPr>
          <a:xfrm>
            <a:off x="5029201" y="655730"/>
            <a:ext cx="3740150" cy="512763"/>
            <a:chOff x="5029201" y="1784350"/>
            <a:chExt cx="3740150" cy="512763"/>
          </a:xfrm>
        </p:grpSpPr>
        <p:sp>
          <p:nvSpPr>
            <p:cNvPr id="47173" name="Freeform 173"/>
            <p:cNvSpPr>
              <a:spLocks/>
            </p:cNvSpPr>
            <p:nvPr/>
          </p:nvSpPr>
          <p:spPr bwMode="auto">
            <a:xfrm>
              <a:off x="5029201" y="1855788"/>
              <a:ext cx="314325" cy="415925"/>
            </a:xfrm>
            <a:custGeom>
              <a:avLst/>
              <a:gdLst>
                <a:gd name="T0" fmla="*/ 1454 w 1454"/>
                <a:gd name="T1" fmla="*/ 1827 h 1924"/>
                <a:gd name="T2" fmla="*/ 1454 w 1454"/>
                <a:gd name="T3" fmla="*/ 1827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7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7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74" name="Freeform 174"/>
            <p:cNvSpPr>
              <a:spLocks/>
            </p:cNvSpPr>
            <p:nvPr/>
          </p:nvSpPr>
          <p:spPr bwMode="auto">
            <a:xfrm>
              <a:off x="6461126" y="1784350"/>
              <a:ext cx="163513" cy="512763"/>
            </a:xfrm>
            <a:custGeom>
              <a:avLst/>
              <a:gdLst>
                <a:gd name="T0" fmla="*/ 350 w 758"/>
                <a:gd name="T1" fmla="*/ 1888 h 2367"/>
                <a:gd name="T2" fmla="*/ 335 w 758"/>
                <a:gd name="T3" fmla="*/ 1354 h 2367"/>
                <a:gd name="T4" fmla="*/ 247 w 758"/>
                <a:gd name="T5" fmla="*/ 1436 h 2367"/>
                <a:gd name="T6" fmla="*/ 30 w 758"/>
                <a:gd name="T7" fmla="*/ 1608 h 2367"/>
                <a:gd name="T8" fmla="*/ 194 w 758"/>
                <a:gd name="T9" fmla="*/ 1386 h 2367"/>
                <a:gd name="T10" fmla="*/ 275 w 758"/>
                <a:gd name="T11" fmla="*/ 1291 h 2367"/>
                <a:gd name="T12" fmla="*/ 216 w 758"/>
                <a:gd name="T13" fmla="*/ 1285 h 2367"/>
                <a:gd name="T14" fmla="*/ 0 w 758"/>
                <a:gd name="T15" fmla="*/ 1246 h 2367"/>
                <a:gd name="T16" fmla="*/ 216 w 758"/>
                <a:gd name="T17" fmla="*/ 1208 h 2367"/>
                <a:gd name="T18" fmla="*/ 275 w 758"/>
                <a:gd name="T19" fmla="*/ 1203 h 2367"/>
                <a:gd name="T20" fmla="*/ 224 w 758"/>
                <a:gd name="T21" fmla="*/ 1144 h 2367"/>
                <a:gd name="T22" fmla="*/ 30 w 758"/>
                <a:gd name="T23" fmla="*/ 885 h 2367"/>
                <a:gd name="T24" fmla="*/ 283 w 758"/>
                <a:gd name="T25" fmla="*/ 1091 h 2367"/>
                <a:gd name="T26" fmla="*/ 335 w 758"/>
                <a:gd name="T27" fmla="*/ 1140 h 2367"/>
                <a:gd name="T28" fmla="*/ 337 w 758"/>
                <a:gd name="T29" fmla="*/ 1036 h 2367"/>
                <a:gd name="T30" fmla="*/ 379 w 758"/>
                <a:gd name="T31" fmla="*/ 0 h 2367"/>
                <a:gd name="T32" fmla="*/ 421 w 758"/>
                <a:gd name="T33" fmla="*/ 1036 h 2367"/>
                <a:gd name="T34" fmla="*/ 421 w 758"/>
                <a:gd name="T35" fmla="*/ 1140 h 2367"/>
                <a:gd name="T36" fmla="*/ 486 w 758"/>
                <a:gd name="T37" fmla="*/ 1080 h 2367"/>
                <a:gd name="T38" fmla="*/ 728 w 758"/>
                <a:gd name="T39" fmla="*/ 883 h 2367"/>
                <a:gd name="T40" fmla="*/ 592 w 758"/>
                <a:gd name="T41" fmla="*/ 1071 h 2367"/>
                <a:gd name="T42" fmla="*/ 483 w 758"/>
                <a:gd name="T43" fmla="*/ 1203 h 2367"/>
                <a:gd name="T44" fmla="*/ 586 w 758"/>
                <a:gd name="T45" fmla="*/ 1213 h 2367"/>
                <a:gd name="T46" fmla="*/ 758 w 758"/>
                <a:gd name="T47" fmla="*/ 1246 h 2367"/>
                <a:gd name="T48" fmla="*/ 586 w 758"/>
                <a:gd name="T49" fmla="*/ 1280 h 2367"/>
                <a:gd name="T50" fmla="*/ 483 w 758"/>
                <a:gd name="T51" fmla="*/ 1291 h 2367"/>
                <a:gd name="T52" fmla="*/ 597 w 758"/>
                <a:gd name="T53" fmla="*/ 1426 h 2367"/>
                <a:gd name="T54" fmla="*/ 728 w 758"/>
                <a:gd name="T55" fmla="*/ 1608 h 2367"/>
                <a:gd name="T56" fmla="*/ 553 w 758"/>
                <a:gd name="T57" fmla="*/ 1472 h 2367"/>
                <a:gd name="T58" fmla="*/ 421 w 758"/>
                <a:gd name="T59" fmla="*/ 1354 h 2367"/>
                <a:gd name="T60" fmla="*/ 407 w 758"/>
                <a:gd name="T61" fmla="*/ 1888 h 2367"/>
                <a:gd name="T62" fmla="*/ 379 w 758"/>
                <a:gd name="T63" fmla="*/ 2367 h 2367"/>
                <a:gd name="T64" fmla="*/ 350 w 758"/>
                <a:gd name="T65" fmla="*/ 1888 h 2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7">
                  <a:moveTo>
                    <a:pt x="350" y="1888"/>
                  </a:moveTo>
                  <a:cubicBezTo>
                    <a:pt x="344" y="1709"/>
                    <a:pt x="338" y="1533"/>
                    <a:pt x="335" y="1354"/>
                  </a:cubicBezTo>
                  <a:cubicBezTo>
                    <a:pt x="308" y="1379"/>
                    <a:pt x="275" y="1410"/>
                    <a:pt x="247" y="1436"/>
                  </a:cubicBezTo>
                  <a:cubicBezTo>
                    <a:pt x="179" y="1499"/>
                    <a:pt x="105" y="1554"/>
                    <a:pt x="30" y="1608"/>
                  </a:cubicBezTo>
                  <a:cubicBezTo>
                    <a:pt x="78" y="1530"/>
                    <a:pt x="137" y="1457"/>
                    <a:pt x="194" y="1386"/>
                  </a:cubicBezTo>
                  <a:cubicBezTo>
                    <a:pt x="221" y="1354"/>
                    <a:pt x="248" y="1322"/>
                    <a:pt x="275" y="1291"/>
                  </a:cubicBezTo>
                  <a:lnTo>
                    <a:pt x="216" y="1285"/>
                  </a:lnTo>
                  <a:cubicBezTo>
                    <a:pt x="140" y="1278"/>
                    <a:pt x="75" y="1265"/>
                    <a:pt x="0" y="1246"/>
                  </a:cubicBezTo>
                  <a:cubicBezTo>
                    <a:pt x="69" y="1229"/>
                    <a:pt x="145" y="1215"/>
                    <a:pt x="216" y="1208"/>
                  </a:cubicBezTo>
                  <a:lnTo>
                    <a:pt x="275" y="1203"/>
                  </a:lnTo>
                  <a:lnTo>
                    <a:pt x="224" y="1144"/>
                  </a:lnTo>
                  <a:cubicBezTo>
                    <a:pt x="155" y="1066"/>
                    <a:pt x="93" y="983"/>
                    <a:pt x="30" y="885"/>
                  </a:cubicBezTo>
                  <a:cubicBezTo>
                    <a:pt x="102" y="932"/>
                    <a:pt x="210" y="1021"/>
                    <a:pt x="283" y="1091"/>
                  </a:cubicBezTo>
                  <a:lnTo>
                    <a:pt x="335" y="1140"/>
                  </a:lnTo>
                  <a:lnTo>
                    <a:pt x="337" y="1036"/>
                  </a:lnTo>
                  <a:cubicBezTo>
                    <a:pt x="337" y="684"/>
                    <a:pt x="356" y="358"/>
                    <a:pt x="379" y="0"/>
                  </a:cubicBezTo>
                  <a:cubicBezTo>
                    <a:pt x="401" y="366"/>
                    <a:pt x="422" y="679"/>
                    <a:pt x="421" y="1036"/>
                  </a:cubicBezTo>
                  <a:lnTo>
                    <a:pt x="421" y="1140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50"/>
                    <a:pt x="640" y="1011"/>
                    <a:pt x="592" y="1071"/>
                  </a:cubicBezTo>
                  <a:cubicBezTo>
                    <a:pt x="556" y="1115"/>
                    <a:pt x="519" y="1159"/>
                    <a:pt x="483" y="1203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19"/>
                    <a:pt x="705" y="1231"/>
                    <a:pt x="758" y="1246"/>
                  </a:cubicBezTo>
                  <a:cubicBezTo>
                    <a:pt x="700" y="1261"/>
                    <a:pt x="646" y="1273"/>
                    <a:pt x="586" y="1280"/>
                  </a:cubicBezTo>
                  <a:cubicBezTo>
                    <a:pt x="551" y="1284"/>
                    <a:pt x="517" y="1287"/>
                    <a:pt x="483" y="1291"/>
                  </a:cubicBezTo>
                  <a:cubicBezTo>
                    <a:pt x="521" y="1336"/>
                    <a:pt x="560" y="1379"/>
                    <a:pt x="597" y="1426"/>
                  </a:cubicBezTo>
                  <a:cubicBezTo>
                    <a:pt x="641" y="1482"/>
                    <a:pt x="690" y="1546"/>
                    <a:pt x="728" y="1608"/>
                  </a:cubicBezTo>
                  <a:cubicBezTo>
                    <a:pt x="668" y="1568"/>
                    <a:pt x="607" y="1518"/>
                    <a:pt x="553" y="1472"/>
                  </a:cubicBezTo>
                  <a:cubicBezTo>
                    <a:pt x="508" y="1433"/>
                    <a:pt x="465" y="1393"/>
                    <a:pt x="421" y="1354"/>
                  </a:cubicBezTo>
                  <a:cubicBezTo>
                    <a:pt x="421" y="1533"/>
                    <a:pt x="416" y="1709"/>
                    <a:pt x="407" y="1888"/>
                  </a:cubicBezTo>
                  <a:cubicBezTo>
                    <a:pt x="400" y="2051"/>
                    <a:pt x="386" y="2185"/>
                    <a:pt x="379" y="2367"/>
                  </a:cubicBezTo>
                  <a:cubicBezTo>
                    <a:pt x="369" y="2181"/>
                    <a:pt x="359" y="2055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75" name="Freeform 175"/>
            <p:cNvSpPr>
              <a:spLocks noEditPoints="1"/>
            </p:cNvSpPr>
            <p:nvPr/>
          </p:nvSpPr>
          <p:spPr bwMode="auto">
            <a:xfrm>
              <a:off x="5029201" y="1855788"/>
              <a:ext cx="314325" cy="415925"/>
            </a:xfrm>
            <a:custGeom>
              <a:avLst/>
              <a:gdLst>
                <a:gd name="T0" fmla="*/ 1454 w 1454"/>
                <a:gd name="T1" fmla="*/ 1827 h 1924"/>
                <a:gd name="T2" fmla="*/ 1454 w 1454"/>
                <a:gd name="T3" fmla="*/ 1827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7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7 h 1924"/>
                <a:gd name="T20" fmla="*/ 1139 w 1454"/>
                <a:gd name="T21" fmla="*/ 812 h 1924"/>
                <a:gd name="T22" fmla="*/ 1139 w 1454"/>
                <a:gd name="T23" fmla="*/ 812 h 1924"/>
                <a:gd name="T24" fmla="*/ 739 w 1454"/>
                <a:gd name="T25" fmla="*/ 339 h 1924"/>
                <a:gd name="T26" fmla="*/ 339 w 1454"/>
                <a:gd name="T27" fmla="*/ 812 h 1924"/>
                <a:gd name="T28" fmla="*/ 158 w 1454"/>
                <a:gd name="T29" fmla="*/ 1155 h 1924"/>
                <a:gd name="T30" fmla="*/ 449 w 1454"/>
                <a:gd name="T31" fmla="*/ 1429 h 1924"/>
                <a:gd name="T32" fmla="*/ 608 w 1454"/>
                <a:gd name="T33" fmla="*/ 1394 h 1924"/>
                <a:gd name="T34" fmla="*/ 725 w 1454"/>
                <a:gd name="T35" fmla="*/ 900 h 1924"/>
                <a:gd name="T36" fmla="*/ 739 w 1454"/>
                <a:gd name="T37" fmla="*/ 457 h 1924"/>
                <a:gd name="T38" fmla="*/ 811 w 1454"/>
                <a:gd name="T39" fmla="*/ 924 h 1924"/>
                <a:gd name="T40" fmla="*/ 625 w 1454"/>
                <a:gd name="T41" fmla="*/ 1602 h 1924"/>
                <a:gd name="T42" fmla="*/ 855 w 1454"/>
                <a:gd name="T43" fmla="*/ 1602 h 1924"/>
                <a:gd name="T44" fmla="*/ 804 w 1454"/>
                <a:gd name="T45" fmla="*/ 1397 h 1924"/>
                <a:gd name="T46" fmla="*/ 1031 w 1454"/>
                <a:gd name="T47" fmla="*/ 1444 h 1924"/>
                <a:gd name="T48" fmla="*/ 1321 w 1454"/>
                <a:gd name="T49" fmla="*/ 1156 h 1924"/>
                <a:gd name="T50" fmla="*/ 1139 w 1454"/>
                <a:gd name="T51" fmla="*/ 812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  <a:moveTo>
                    <a:pt x="1139" y="812"/>
                  </a:moveTo>
                  <a:lnTo>
                    <a:pt x="1139" y="812"/>
                  </a:lnTo>
                  <a:lnTo>
                    <a:pt x="739" y="339"/>
                  </a:lnTo>
                  <a:lnTo>
                    <a:pt x="339" y="812"/>
                  </a:lnTo>
                  <a:cubicBezTo>
                    <a:pt x="339" y="812"/>
                    <a:pt x="158" y="1009"/>
                    <a:pt x="158" y="1155"/>
                  </a:cubicBezTo>
                  <a:cubicBezTo>
                    <a:pt x="158" y="1326"/>
                    <a:pt x="311" y="1429"/>
                    <a:pt x="449" y="1429"/>
                  </a:cubicBezTo>
                  <a:cubicBezTo>
                    <a:pt x="524" y="1429"/>
                    <a:pt x="572" y="1411"/>
                    <a:pt x="608" y="1394"/>
                  </a:cubicBezTo>
                  <a:cubicBezTo>
                    <a:pt x="609" y="1390"/>
                    <a:pt x="685" y="1238"/>
                    <a:pt x="725" y="900"/>
                  </a:cubicBezTo>
                  <a:cubicBezTo>
                    <a:pt x="754" y="674"/>
                    <a:pt x="739" y="457"/>
                    <a:pt x="739" y="457"/>
                  </a:cubicBezTo>
                  <a:cubicBezTo>
                    <a:pt x="739" y="457"/>
                    <a:pt x="810" y="658"/>
                    <a:pt x="811" y="924"/>
                  </a:cubicBezTo>
                  <a:cubicBezTo>
                    <a:pt x="811" y="1189"/>
                    <a:pt x="666" y="1560"/>
                    <a:pt x="625" y="1602"/>
                  </a:cubicBezTo>
                  <a:lnTo>
                    <a:pt x="855" y="1602"/>
                  </a:lnTo>
                  <a:cubicBezTo>
                    <a:pt x="767" y="1532"/>
                    <a:pt x="761" y="1397"/>
                    <a:pt x="804" y="1397"/>
                  </a:cubicBezTo>
                  <a:cubicBezTo>
                    <a:pt x="846" y="1397"/>
                    <a:pt x="893" y="1443"/>
                    <a:pt x="1031" y="1444"/>
                  </a:cubicBezTo>
                  <a:cubicBezTo>
                    <a:pt x="1169" y="1444"/>
                    <a:pt x="1321" y="1326"/>
                    <a:pt x="1321" y="1156"/>
                  </a:cubicBezTo>
                  <a:cubicBezTo>
                    <a:pt x="1321" y="1010"/>
                    <a:pt x="1139" y="812"/>
                    <a:pt x="1139" y="81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76" name="Freeform 176"/>
            <p:cNvSpPr>
              <a:spLocks noEditPoints="1"/>
            </p:cNvSpPr>
            <p:nvPr/>
          </p:nvSpPr>
          <p:spPr bwMode="auto">
            <a:xfrm>
              <a:off x="6688138" y="1897063"/>
              <a:ext cx="1363663" cy="152400"/>
            </a:xfrm>
            <a:custGeom>
              <a:avLst/>
              <a:gdLst>
                <a:gd name="T0" fmla="*/ 297 w 6312"/>
                <a:gd name="T1" fmla="*/ 63 h 707"/>
                <a:gd name="T2" fmla="*/ 67 w 6312"/>
                <a:gd name="T3" fmla="*/ 210 h 707"/>
                <a:gd name="T4" fmla="*/ 597 w 6312"/>
                <a:gd name="T5" fmla="*/ 320 h 707"/>
                <a:gd name="T6" fmla="*/ 497 w 6312"/>
                <a:gd name="T7" fmla="*/ 337 h 707"/>
                <a:gd name="T8" fmla="*/ 537 w 6312"/>
                <a:gd name="T9" fmla="*/ 371 h 707"/>
                <a:gd name="T10" fmla="*/ 904 w 6312"/>
                <a:gd name="T11" fmla="*/ 279 h 707"/>
                <a:gd name="T12" fmla="*/ 818 w 6312"/>
                <a:gd name="T13" fmla="*/ 334 h 707"/>
                <a:gd name="T14" fmla="*/ 1098 w 6312"/>
                <a:gd name="T15" fmla="*/ 273 h 707"/>
                <a:gd name="T16" fmla="*/ 1098 w 6312"/>
                <a:gd name="T17" fmla="*/ 440 h 707"/>
                <a:gd name="T18" fmla="*/ 1411 w 6312"/>
                <a:gd name="T19" fmla="*/ 687 h 707"/>
                <a:gd name="T20" fmla="*/ 1464 w 6312"/>
                <a:gd name="T21" fmla="*/ 385 h 707"/>
                <a:gd name="T22" fmla="*/ 1381 w 6312"/>
                <a:gd name="T23" fmla="*/ 363 h 707"/>
                <a:gd name="T24" fmla="*/ 1636 w 6312"/>
                <a:gd name="T25" fmla="*/ 334 h 707"/>
                <a:gd name="T26" fmla="*/ 1688 w 6312"/>
                <a:gd name="T27" fmla="*/ 665 h 707"/>
                <a:gd name="T28" fmla="*/ 1644 w 6312"/>
                <a:gd name="T29" fmla="*/ 581 h 707"/>
                <a:gd name="T30" fmla="*/ 1696 w 6312"/>
                <a:gd name="T31" fmla="*/ 282 h 707"/>
                <a:gd name="T32" fmla="*/ 1839 w 6312"/>
                <a:gd name="T33" fmla="*/ 107 h 707"/>
                <a:gd name="T34" fmla="*/ 1802 w 6312"/>
                <a:gd name="T35" fmla="*/ 92 h 707"/>
                <a:gd name="T36" fmla="*/ 1930 w 6312"/>
                <a:gd name="T37" fmla="*/ 651 h 707"/>
                <a:gd name="T38" fmla="*/ 2164 w 6312"/>
                <a:gd name="T39" fmla="*/ 0 h 707"/>
                <a:gd name="T40" fmla="*/ 2087 w 6312"/>
                <a:gd name="T41" fmla="*/ 485 h 707"/>
                <a:gd name="T42" fmla="*/ 2355 w 6312"/>
                <a:gd name="T43" fmla="*/ 705 h 707"/>
                <a:gd name="T44" fmla="*/ 2482 w 6312"/>
                <a:gd name="T45" fmla="*/ 500 h 707"/>
                <a:gd name="T46" fmla="*/ 2352 w 6312"/>
                <a:gd name="T47" fmla="*/ 333 h 707"/>
                <a:gd name="T48" fmla="*/ 2657 w 6312"/>
                <a:gd name="T49" fmla="*/ 278 h 707"/>
                <a:gd name="T50" fmla="*/ 2713 w 6312"/>
                <a:gd name="T51" fmla="*/ 414 h 707"/>
                <a:gd name="T52" fmla="*/ 2539 w 6312"/>
                <a:gd name="T53" fmla="*/ 273 h 707"/>
                <a:gd name="T54" fmla="*/ 2956 w 6312"/>
                <a:gd name="T55" fmla="*/ 698 h 707"/>
                <a:gd name="T56" fmla="*/ 3041 w 6312"/>
                <a:gd name="T57" fmla="*/ 273 h 707"/>
                <a:gd name="T58" fmla="*/ 3131 w 6312"/>
                <a:gd name="T59" fmla="*/ 145 h 707"/>
                <a:gd name="T60" fmla="*/ 3440 w 6312"/>
                <a:gd name="T61" fmla="*/ 273 h 707"/>
                <a:gd name="T62" fmla="*/ 3181 w 6312"/>
                <a:gd name="T63" fmla="*/ 481 h 707"/>
                <a:gd name="T64" fmla="*/ 3440 w 6312"/>
                <a:gd name="T65" fmla="*/ 273 h 707"/>
                <a:gd name="T66" fmla="*/ 3363 w 6312"/>
                <a:gd name="T67" fmla="*/ 485 h 707"/>
                <a:gd name="T68" fmla="*/ 3517 w 6312"/>
                <a:gd name="T69" fmla="*/ 0 h 707"/>
                <a:gd name="T70" fmla="*/ 3988 w 6312"/>
                <a:gd name="T71" fmla="*/ 356 h 707"/>
                <a:gd name="T72" fmla="*/ 3920 w 6312"/>
                <a:gd name="T73" fmla="*/ 625 h 707"/>
                <a:gd name="T74" fmla="*/ 3817 w 6312"/>
                <a:gd name="T75" fmla="*/ 217 h 707"/>
                <a:gd name="T76" fmla="*/ 4258 w 6312"/>
                <a:gd name="T77" fmla="*/ 273 h 707"/>
                <a:gd name="T78" fmla="*/ 4093 w 6312"/>
                <a:gd name="T79" fmla="*/ 273 h 707"/>
                <a:gd name="T80" fmla="*/ 4434 w 6312"/>
                <a:gd name="T81" fmla="*/ 692 h 707"/>
                <a:gd name="T82" fmla="*/ 4434 w 6312"/>
                <a:gd name="T83" fmla="*/ 279 h 707"/>
                <a:gd name="T84" fmla="*/ 4379 w 6312"/>
                <a:gd name="T85" fmla="*/ 600 h 707"/>
                <a:gd name="T86" fmla="*/ 4703 w 6312"/>
                <a:gd name="T87" fmla="*/ 273 h 707"/>
                <a:gd name="T88" fmla="*/ 4876 w 6312"/>
                <a:gd name="T89" fmla="*/ 698 h 707"/>
                <a:gd name="T90" fmla="*/ 4703 w 6312"/>
                <a:gd name="T91" fmla="*/ 698 h 707"/>
                <a:gd name="T92" fmla="*/ 5082 w 6312"/>
                <a:gd name="T93" fmla="*/ 692 h 707"/>
                <a:gd name="T94" fmla="*/ 5116 w 6312"/>
                <a:gd name="T95" fmla="*/ 321 h 707"/>
                <a:gd name="T96" fmla="*/ 5068 w 6312"/>
                <a:gd name="T97" fmla="*/ 634 h 707"/>
                <a:gd name="T98" fmla="*/ 5436 w 6312"/>
                <a:gd name="T99" fmla="*/ 698 h 707"/>
                <a:gd name="T100" fmla="*/ 5311 w 6312"/>
                <a:gd name="T101" fmla="*/ 280 h 707"/>
                <a:gd name="T102" fmla="*/ 5348 w 6312"/>
                <a:gd name="T103" fmla="*/ 370 h 707"/>
                <a:gd name="T104" fmla="*/ 5388 w 6312"/>
                <a:gd name="T105" fmla="*/ 337 h 707"/>
                <a:gd name="T106" fmla="*/ 5690 w 6312"/>
                <a:gd name="T107" fmla="*/ 364 h 707"/>
                <a:gd name="T108" fmla="*/ 6051 w 6312"/>
                <a:gd name="T109" fmla="*/ 698 h 707"/>
                <a:gd name="T110" fmla="*/ 5815 w 6312"/>
                <a:gd name="T111" fmla="*/ 321 h 707"/>
                <a:gd name="T112" fmla="*/ 5884 w 6312"/>
                <a:gd name="T113" fmla="*/ 370 h 707"/>
                <a:gd name="T114" fmla="*/ 5924 w 6312"/>
                <a:gd name="T115" fmla="*/ 337 h 707"/>
                <a:gd name="T116" fmla="*/ 6237 w 6312"/>
                <a:gd name="T117" fmla="*/ 454 h 707"/>
                <a:gd name="T118" fmla="*/ 6121 w 6312"/>
                <a:gd name="T119" fmla="*/ 609 h 707"/>
                <a:gd name="T120" fmla="*/ 6106 w 6312"/>
                <a:gd name="T121" fmla="*/ 379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12" h="707">
                  <a:moveTo>
                    <a:pt x="0" y="63"/>
                  </a:moveTo>
                  <a:lnTo>
                    <a:pt x="81" y="63"/>
                  </a:lnTo>
                  <a:lnTo>
                    <a:pt x="166" y="317"/>
                  </a:lnTo>
                  <a:cubicBezTo>
                    <a:pt x="193" y="396"/>
                    <a:pt x="215" y="473"/>
                    <a:pt x="232" y="546"/>
                  </a:cubicBezTo>
                  <a:cubicBezTo>
                    <a:pt x="220" y="464"/>
                    <a:pt x="213" y="383"/>
                    <a:pt x="212" y="300"/>
                  </a:cubicBezTo>
                  <a:lnTo>
                    <a:pt x="212" y="63"/>
                  </a:lnTo>
                  <a:lnTo>
                    <a:pt x="297" y="63"/>
                  </a:lnTo>
                  <a:lnTo>
                    <a:pt x="297" y="698"/>
                  </a:lnTo>
                  <a:lnTo>
                    <a:pt x="217" y="698"/>
                  </a:lnTo>
                  <a:lnTo>
                    <a:pt x="121" y="413"/>
                  </a:lnTo>
                  <a:cubicBezTo>
                    <a:pt x="117" y="400"/>
                    <a:pt x="111" y="381"/>
                    <a:pt x="103" y="356"/>
                  </a:cubicBezTo>
                  <a:cubicBezTo>
                    <a:pt x="95" y="331"/>
                    <a:pt x="90" y="314"/>
                    <a:pt x="88" y="305"/>
                  </a:cubicBezTo>
                  <a:cubicBezTo>
                    <a:pt x="87" y="299"/>
                    <a:pt x="83" y="278"/>
                    <a:pt x="75" y="243"/>
                  </a:cubicBezTo>
                  <a:cubicBezTo>
                    <a:pt x="73" y="238"/>
                    <a:pt x="71" y="227"/>
                    <a:pt x="67" y="210"/>
                  </a:cubicBezTo>
                  <a:cubicBezTo>
                    <a:pt x="69" y="228"/>
                    <a:pt x="72" y="260"/>
                    <a:pt x="75" y="306"/>
                  </a:cubicBezTo>
                  <a:cubicBezTo>
                    <a:pt x="78" y="361"/>
                    <a:pt x="80" y="399"/>
                    <a:pt x="81" y="422"/>
                  </a:cubicBezTo>
                  <a:lnTo>
                    <a:pt x="85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495" y="266"/>
                  </a:moveTo>
                  <a:cubicBezTo>
                    <a:pt x="541" y="266"/>
                    <a:pt x="575" y="284"/>
                    <a:pt x="597" y="320"/>
                  </a:cubicBezTo>
                  <a:cubicBezTo>
                    <a:pt x="619" y="355"/>
                    <a:pt x="629" y="412"/>
                    <a:pt x="629" y="489"/>
                  </a:cubicBezTo>
                  <a:cubicBezTo>
                    <a:pt x="629" y="633"/>
                    <a:pt x="585" y="705"/>
                    <a:pt x="496" y="705"/>
                  </a:cubicBezTo>
                  <a:cubicBezTo>
                    <a:pt x="450" y="705"/>
                    <a:pt x="416" y="687"/>
                    <a:pt x="394" y="651"/>
                  </a:cubicBezTo>
                  <a:cubicBezTo>
                    <a:pt x="373" y="616"/>
                    <a:pt x="362" y="561"/>
                    <a:pt x="362" y="485"/>
                  </a:cubicBezTo>
                  <a:cubicBezTo>
                    <a:pt x="362" y="411"/>
                    <a:pt x="372" y="357"/>
                    <a:pt x="393" y="322"/>
                  </a:cubicBezTo>
                  <a:cubicBezTo>
                    <a:pt x="415" y="285"/>
                    <a:pt x="449" y="267"/>
                    <a:pt x="495" y="266"/>
                  </a:cubicBezTo>
                  <a:close/>
                  <a:moveTo>
                    <a:pt x="497" y="337"/>
                  </a:moveTo>
                  <a:cubicBezTo>
                    <a:pt x="479" y="337"/>
                    <a:pt x="466" y="348"/>
                    <a:pt x="458" y="370"/>
                  </a:cubicBezTo>
                  <a:cubicBezTo>
                    <a:pt x="450" y="392"/>
                    <a:pt x="447" y="430"/>
                    <a:pt x="447" y="484"/>
                  </a:cubicBezTo>
                  <a:cubicBezTo>
                    <a:pt x="447" y="539"/>
                    <a:pt x="450" y="577"/>
                    <a:pt x="458" y="599"/>
                  </a:cubicBezTo>
                  <a:cubicBezTo>
                    <a:pt x="466" y="621"/>
                    <a:pt x="479" y="632"/>
                    <a:pt x="497" y="632"/>
                  </a:cubicBezTo>
                  <a:cubicBezTo>
                    <a:pt x="516" y="632"/>
                    <a:pt x="529" y="621"/>
                    <a:pt x="537" y="599"/>
                  </a:cubicBezTo>
                  <a:cubicBezTo>
                    <a:pt x="545" y="578"/>
                    <a:pt x="548" y="540"/>
                    <a:pt x="548" y="487"/>
                  </a:cubicBezTo>
                  <a:cubicBezTo>
                    <a:pt x="548" y="431"/>
                    <a:pt x="545" y="392"/>
                    <a:pt x="537" y="371"/>
                  </a:cubicBezTo>
                  <a:cubicBezTo>
                    <a:pt x="530" y="349"/>
                    <a:pt x="517" y="338"/>
                    <a:pt x="497" y="337"/>
                  </a:cubicBezTo>
                  <a:close/>
                  <a:moveTo>
                    <a:pt x="690" y="273"/>
                  </a:moveTo>
                  <a:lnTo>
                    <a:pt x="769" y="273"/>
                  </a:lnTo>
                  <a:lnTo>
                    <a:pt x="769" y="322"/>
                  </a:lnTo>
                  <a:cubicBezTo>
                    <a:pt x="782" y="301"/>
                    <a:pt x="794" y="287"/>
                    <a:pt x="808" y="278"/>
                  </a:cubicBezTo>
                  <a:cubicBezTo>
                    <a:pt x="821" y="270"/>
                    <a:pt x="837" y="266"/>
                    <a:pt x="857" y="266"/>
                  </a:cubicBezTo>
                  <a:cubicBezTo>
                    <a:pt x="874" y="266"/>
                    <a:pt x="890" y="270"/>
                    <a:pt x="904" y="279"/>
                  </a:cubicBezTo>
                  <a:cubicBezTo>
                    <a:pt x="917" y="287"/>
                    <a:pt x="927" y="299"/>
                    <a:pt x="933" y="313"/>
                  </a:cubicBezTo>
                  <a:cubicBezTo>
                    <a:pt x="939" y="328"/>
                    <a:pt x="943" y="356"/>
                    <a:pt x="943" y="396"/>
                  </a:cubicBezTo>
                  <a:lnTo>
                    <a:pt x="943" y="698"/>
                  </a:lnTo>
                  <a:lnTo>
                    <a:pt x="863" y="698"/>
                  </a:lnTo>
                  <a:lnTo>
                    <a:pt x="863" y="414"/>
                  </a:lnTo>
                  <a:cubicBezTo>
                    <a:pt x="863" y="389"/>
                    <a:pt x="862" y="372"/>
                    <a:pt x="858" y="363"/>
                  </a:cubicBezTo>
                  <a:cubicBezTo>
                    <a:pt x="850" y="344"/>
                    <a:pt x="837" y="334"/>
                    <a:pt x="818" y="334"/>
                  </a:cubicBezTo>
                  <a:cubicBezTo>
                    <a:pt x="800" y="334"/>
                    <a:pt x="787" y="341"/>
                    <a:pt x="780" y="354"/>
                  </a:cubicBezTo>
                  <a:cubicBezTo>
                    <a:pt x="773" y="368"/>
                    <a:pt x="769" y="391"/>
                    <a:pt x="769" y="423"/>
                  </a:cubicBezTo>
                  <a:lnTo>
                    <a:pt x="769" y="698"/>
                  </a:lnTo>
                  <a:lnTo>
                    <a:pt x="690" y="698"/>
                  </a:lnTo>
                  <a:lnTo>
                    <a:pt x="690" y="273"/>
                  </a:lnTo>
                  <a:close/>
                  <a:moveTo>
                    <a:pt x="1019" y="273"/>
                  </a:moveTo>
                  <a:lnTo>
                    <a:pt x="1098" y="273"/>
                  </a:lnTo>
                  <a:lnTo>
                    <a:pt x="1098" y="326"/>
                  </a:lnTo>
                  <a:cubicBezTo>
                    <a:pt x="1120" y="286"/>
                    <a:pt x="1150" y="265"/>
                    <a:pt x="1190" y="263"/>
                  </a:cubicBezTo>
                  <a:lnTo>
                    <a:pt x="1190" y="345"/>
                  </a:lnTo>
                  <a:cubicBezTo>
                    <a:pt x="1184" y="344"/>
                    <a:pt x="1180" y="344"/>
                    <a:pt x="1176" y="344"/>
                  </a:cubicBezTo>
                  <a:cubicBezTo>
                    <a:pt x="1150" y="344"/>
                    <a:pt x="1130" y="351"/>
                    <a:pt x="1117" y="364"/>
                  </a:cubicBezTo>
                  <a:cubicBezTo>
                    <a:pt x="1109" y="373"/>
                    <a:pt x="1104" y="382"/>
                    <a:pt x="1102" y="393"/>
                  </a:cubicBezTo>
                  <a:cubicBezTo>
                    <a:pt x="1099" y="403"/>
                    <a:pt x="1098" y="419"/>
                    <a:pt x="1098" y="440"/>
                  </a:cubicBezTo>
                  <a:lnTo>
                    <a:pt x="1098" y="698"/>
                  </a:lnTo>
                  <a:lnTo>
                    <a:pt x="1019" y="698"/>
                  </a:lnTo>
                  <a:lnTo>
                    <a:pt x="1019" y="273"/>
                  </a:lnTo>
                  <a:close/>
                  <a:moveTo>
                    <a:pt x="1397" y="554"/>
                  </a:moveTo>
                  <a:lnTo>
                    <a:pt x="1471" y="554"/>
                  </a:lnTo>
                  <a:cubicBezTo>
                    <a:pt x="1469" y="590"/>
                    <a:pt x="1463" y="618"/>
                    <a:pt x="1453" y="639"/>
                  </a:cubicBezTo>
                  <a:cubicBezTo>
                    <a:pt x="1444" y="660"/>
                    <a:pt x="1430" y="676"/>
                    <a:pt x="1411" y="687"/>
                  </a:cubicBezTo>
                  <a:cubicBezTo>
                    <a:pt x="1392" y="699"/>
                    <a:pt x="1371" y="705"/>
                    <a:pt x="1347" y="705"/>
                  </a:cubicBezTo>
                  <a:cubicBezTo>
                    <a:pt x="1311" y="705"/>
                    <a:pt x="1282" y="692"/>
                    <a:pt x="1260" y="667"/>
                  </a:cubicBezTo>
                  <a:cubicBezTo>
                    <a:pt x="1231" y="635"/>
                    <a:pt x="1217" y="575"/>
                    <a:pt x="1217" y="487"/>
                  </a:cubicBezTo>
                  <a:cubicBezTo>
                    <a:pt x="1217" y="412"/>
                    <a:pt x="1227" y="357"/>
                    <a:pt x="1247" y="321"/>
                  </a:cubicBezTo>
                  <a:cubicBezTo>
                    <a:pt x="1256" y="304"/>
                    <a:pt x="1270" y="291"/>
                    <a:pt x="1288" y="281"/>
                  </a:cubicBezTo>
                  <a:cubicBezTo>
                    <a:pt x="1306" y="271"/>
                    <a:pt x="1325" y="266"/>
                    <a:pt x="1346" y="266"/>
                  </a:cubicBezTo>
                  <a:cubicBezTo>
                    <a:pt x="1407" y="266"/>
                    <a:pt x="1447" y="306"/>
                    <a:pt x="1464" y="385"/>
                  </a:cubicBezTo>
                  <a:cubicBezTo>
                    <a:pt x="1470" y="413"/>
                    <a:pt x="1473" y="451"/>
                    <a:pt x="1473" y="500"/>
                  </a:cubicBezTo>
                  <a:lnTo>
                    <a:pt x="1294" y="500"/>
                  </a:lnTo>
                  <a:cubicBezTo>
                    <a:pt x="1295" y="548"/>
                    <a:pt x="1299" y="583"/>
                    <a:pt x="1308" y="605"/>
                  </a:cubicBezTo>
                  <a:cubicBezTo>
                    <a:pt x="1316" y="626"/>
                    <a:pt x="1330" y="636"/>
                    <a:pt x="1348" y="636"/>
                  </a:cubicBezTo>
                  <a:cubicBezTo>
                    <a:pt x="1380" y="636"/>
                    <a:pt x="1396" y="609"/>
                    <a:pt x="1397" y="554"/>
                  </a:cubicBezTo>
                  <a:close/>
                  <a:moveTo>
                    <a:pt x="1393" y="443"/>
                  </a:moveTo>
                  <a:cubicBezTo>
                    <a:pt x="1390" y="404"/>
                    <a:pt x="1386" y="377"/>
                    <a:pt x="1381" y="363"/>
                  </a:cubicBezTo>
                  <a:cubicBezTo>
                    <a:pt x="1374" y="343"/>
                    <a:pt x="1361" y="333"/>
                    <a:pt x="1344" y="333"/>
                  </a:cubicBezTo>
                  <a:cubicBezTo>
                    <a:pt x="1328" y="333"/>
                    <a:pt x="1316" y="340"/>
                    <a:pt x="1309" y="356"/>
                  </a:cubicBezTo>
                  <a:cubicBezTo>
                    <a:pt x="1302" y="371"/>
                    <a:pt x="1297" y="400"/>
                    <a:pt x="1294" y="443"/>
                  </a:cubicBezTo>
                  <a:lnTo>
                    <a:pt x="1393" y="443"/>
                  </a:lnTo>
                  <a:close/>
                  <a:moveTo>
                    <a:pt x="1696" y="282"/>
                  </a:moveTo>
                  <a:lnTo>
                    <a:pt x="1696" y="355"/>
                  </a:lnTo>
                  <a:cubicBezTo>
                    <a:pt x="1677" y="341"/>
                    <a:pt x="1657" y="334"/>
                    <a:pt x="1636" y="334"/>
                  </a:cubicBezTo>
                  <a:cubicBezTo>
                    <a:pt x="1622" y="334"/>
                    <a:pt x="1610" y="338"/>
                    <a:pt x="1600" y="347"/>
                  </a:cubicBezTo>
                  <a:cubicBezTo>
                    <a:pt x="1590" y="356"/>
                    <a:pt x="1586" y="368"/>
                    <a:pt x="1586" y="381"/>
                  </a:cubicBezTo>
                  <a:cubicBezTo>
                    <a:pt x="1586" y="393"/>
                    <a:pt x="1590" y="403"/>
                    <a:pt x="1598" y="414"/>
                  </a:cubicBezTo>
                  <a:cubicBezTo>
                    <a:pt x="1606" y="424"/>
                    <a:pt x="1620" y="438"/>
                    <a:pt x="1641" y="454"/>
                  </a:cubicBezTo>
                  <a:cubicBezTo>
                    <a:pt x="1670" y="476"/>
                    <a:pt x="1690" y="496"/>
                    <a:pt x="1700" y="513"/>
                  </a:cubicBezTo>
                  <a:cubicBezTo>
                    <a:pt x="1711" y="531"/>
                    <a:pt x="1716" y="553"/>
                    <a:pt x="1716" y="579"/>
                  </a:cubicBezTo>
                  <a:cubicBezTo>
                    <a:pt x="1716" y="613"/>
                    <a:pt x="1707" y="642"/>
                    <a:pt x="1688" y="665"/>
                  </a:cubicBezTo>
                  <a:cubicBezTo>
                    <a:pt x="1666" y="692"/>
                    <a:pt x="1635" y="705"/>
                    <a:pt x="1594" y="705"/>
                  </a:cubicBezTo>
                  <a:cubicBezTo>
                    <a:pt x="1581" y="705"/>
                    <a:pt x="1570" y="704"/>
                    <a:pt x="1560" y="701"/>
                  </a:cubicBezTo>
                  <a:cubicBezTo>
                    <a:pt x="1551" y="698"/>
                    <a:pt x="1539" y="693"/>
                    <a:pt x="1525" y="685"/>
                  </a:cubicBezTo>
                  <a:lnTo>
                    <a:pt x="1525" y="609"/>
                  </a:lnTo>
                  <a:cubicBezTo>
                    <a:pt x="1548" y="625"/>
                    <a:pt x="1569" y="634"/>
                    <a:pt x="1590" y="634"/>
                  </a:cubicBezTo>
                  <a:cubicBezTo>
                    <a:pt x="1607" y="634"/>
                    <a:pt x="1620" y="629"/>
                    <a:pt x="1629" y="619"/>
                  </a:cubicBezTo>
                  <a:cubicBezTo>
                    <a:pt x="1639" y="610"/>
                    <a:pt x="1644" y="597"/>
                    <a:pt x="1644" y="581"/>
                  </a:cubicBezTo>
                  <a:cubicBezTo>
                    <a:pt x="1644" y="567"/>
                    <a:pt x="1641" y="555"/>
                    <a:pt x="1634" y="546"/>
                  </a:cubicBezTo>
                  <a:cubicBezTo>
                    <a:pt x="1628" y="536"/>
                    <a:pt x="1615" y="524"/>
                    <a:pt x="1596" y="509"/>
                  </a:cubicBezTo>
                  <a:cubicBezTo>
                    <a:pt x="1562" y="484"/>
                    <a:pt x="1540" y="462"/>
                    <a:pt x="1528" y="444"/>
                  </a:cubicBezTo>
                  <a:cubicBezTo>
                    <a:pt x="1516" y="426"/>
                    <a:pt x="1510" y="404"/>
                    <a:pt x="1510" y="379"/>
                  </a:cubicBezTo>
                  <a:cubicBezTo>
                    <a:pt x="1510" y="344"/>
                    <a:pt x="1521" y="316"/>
                    <a:pt x="1542" y="294"/>
                  </a:cubicBezTo>
                  <a:cubicBezTo>
                    <a:pt x="1564" y="273"/>
                    <a:pt x="1591" y="262"/>
                    <a:pt x="1625" y="262"/>
                  </a:cubicBezTo>
                  <a:cubicBezTo>
                    <a:pt x="1650" y="262"/>
                    <a:pt x="1674" y="269"/>
                    <a:pt x="1696" y="282"/>
                  </a:cubicBezTo>
                  <a:close/>
                  <a:moveTo>
                    <a:pt x="1765" y="273"/>
                  </a:moveTo>
                  <a:lnTo>
                    <a:pt x="1845" y="273"/>
                  </a:lnTo>
                  <a:lnTo>
                    <a:pt x="1845" y="698"/>
                  </a:lnTo>
                  <a:lnTo>
                    <a:pt x="1765" y="698"/>
                  </a:lnTo>
                  <a:lnTo>
                    <a:pt x="1765" y="273"/>
                  </a:lnTo>
                  <a:close/>
                  <a:moveTo>
                    <a:pt x="1802" y="92"/>
                  </a:moveTo>
                  <a:cubicBezTo>
                    <a:pt x="1817" y="92"/>
                    <a:pt x="1829" y="97"/>
                    <a:pt x="1839" y="107"/>
                  </a:cubicBezTo>
                  <a:cubicBezTo>
                    <a:pt x="1850" y="118"/>
                    <a:pt x="1855" y="130"/>
                    <a:pt x="1855" y="145"/>
                  </a:cubicBezTo>
                  <a:cubicBezTo>
                    <a:pt x="1855" y="160"/>
                    <a:pt x="1850" y="172"/>
                    <a:pt x="1839" y="183"/>
                  </a:cubicBezTo>
                  <a:cubicBezTo>
                    <a:pt x="1829" y="193"/>
                    <a:pt x="1816" y="198"/>
                    <a:pt x="1802" y="198"/>
                  </a:cubicBezTo>
                  <a:cubicBezTo>
                    <a:pt x="1787" y="198"/>
                    <a:pt x="1774" y="193"/>
                    <a:pt x="1764" y="183"/>
                  </a:cubicBezTo>
                  <a:cubicBezTo>
                    <a:pt x="1754" y="172"/>
                    <a:pt x="1748" y="160"/>
                    <a:pt x="1748" y="145"/>
                  </a:cubicBezTo>
                  <a:cubicBezTo>
                    <a:pt x="1748" y="130"/>
                    <a:pt x="1754" y="117"/>
                    <a:pt x="1764" y="107"/>
                  </a:cubicBezTo>
                  <a:cubicBezTo>
                    <a:pt x="1775" y="97"/>
                    <a:pt x="1787" y="92"/>
                    <a:pt x="1802" y="92"/>
                  </a:cubicBezTo>
                  <a:close/>
                  <a:moveTo>
                    <a:pt x="2164" y="0"/>
                  </a:moveTo>
                  <a:lnTo>
                    <a:pt x="2164" y="698"/>
                  </a:lnTo>
                  <a:lnTo>
                    <a:pt x="2085" y="698"/>
                  </a:lnTo>
                  <a:lnTo>
                    <a:pt x="2085" y="643"/>
                  </a:lnTo>
                  <a:cubicBezTo>
                    <a:pt x="2074" y="667"/>
                    <a:pt x="2063" y="683"/>
                    <a:pt x="2052" y="692"/>
                  </a:cubicBezTo>
                  <a:cubicBezTo>
                    <a:pt x="2040" y="701"/>
                    <a:pt x="2026" y="705"/>
                    <a:pt x="2007" y="705"/>
                  </a:cubicBezTo>
                  <a:cubicBezTo>
                    <a:pt x="1972" y="705"/>
                    <a:pt x="1946" y="687"/>
                    <a:pt x="1930" y="651"/>
                  </a:cubicBezTo>
                  <a:cubicBezTo>
                    <a:pt x="1914" y="615"/>
                    <a:pt x="1905" y="558"/>
                    <a:pt x="1905" y="481"/>
                  </a:cubicBezTo>
                  <a:cubicBezTo>
                    <a:pt x="1905" y="409"/>
                    <a:pt x="1913" y="356"/>
                    <a:pt x="1928" y="321"/>
                  </a:cubicBezTo>
                  <a:cubicBezTo>
                    <a:pt x="1945" y="284"/>
                    <a:pt x="1971" y="266"/>
                    <a:pt x="2009" y="266"/>
                  </a:cubicBezTo>
                  <a:cubicBezTo>
                    <a:pt x="2027" y="266"/>
                    <a:pt x="2041" y="270"/>
                    <a:pt x="2052" y="278"/>
                  </a:cubicBezTo>
                  <a:cubicBezTo>
                    <a:pt x="2063" y="286"/>
                    <a:pt x="2074" y="300"/>
                    <a:pt x="2085" y="321"/>
                  </a:cubicBezTo>
                  <a:lnTo>
                    <a:pt x="2085" y="0"/>
                  </a:lnTo>
                  <a:lnTo>
                    <a:pt x="2164" y="0"/>
                  </a:lnTo>
                  <a:close/>
                  <a:moveTo>
                    <a:pt x="2038" y="337"/>
                  </a:moveTo>
                  <a:cubicBezTo>
                    <a:pt x="2019" y="337"/>
                    <a:pt x="2006" y="348"/>
                    <a:pt x="1998" y="370"/>
                  </a:cubicBezTo>
                  <a:cubicBezTo>
                    <a:pt x="1990" y="392"/>
                    <a:pt x="1986" y="430"/>
                    <a:pt x="1986" y="483"/>
                  </a:cubicBezTo>
                  <a:cubicBezTo>
                    <a:pt x="1986" y="538"/>
                    <a:pt x="1990" y="577"/>
                    <a:pt x="1997" y="600"/>
                  </a:cubicBezTo>
                  <a:cubicBezTo>
                    <a:pt x="2004" y="622"/>
                    <a:pt x="2018" y="634"/>
                    <a:pt x="2038" y="634"/>
                  </a:cubicBezTo>
                  <a:cubicBezTo>
                    <a:pt x="2055" y="634"/>
                    <a:pt x="2068" y="622"/>
                    <a:pt x="2076" y="599"/>
                  </a:cubicBezTo>
                  <a:cubicBezTo>
                    <a:pt x="2083" y="576"/>
                    <a:pt x="2087" y="538"/>
                    <a:pt x="2087" y="485"/>
                  </a:cubicBezTo>
                  <a:cubicBezTo>
                    <a:pt x="2087" y="432"/>
                    <a:pt x="2083" y="395"/>
                    <a:pt x="2076" y="372"/>
                  </a:cubicBezTo>
                  <a:cubicBezTo>
                    <a:pt x="2068" y="350"/>
                    <a:pt x="2056" y="338"/>
                    <a:pt x="2038" y="337"/>
                  </a:cubicBezTo>
                  <a:close/>
                  <a:moveTo>
                    <a:pt x="2405" y="554"/>
                  </a:moveTo>
                  <a:lnTo>
                    <a:pt x="2479" y="554"/>
                  </a:lnTo>
                  <a:cubicBezTo>
                    <a:pt x="2477" y="590"/>
                    <a:pt x="2471" y="618"/>
                    <a:pt x="2462" y="639"/>
                  </a:cubicBezTo>
                  <a:cubicBezTo>
                    <a:pt x="2452" y="660"/>
                    <a:pt x="2438" y="676"/>
                    <a:pt x="2419" y="687"/>
                  </a:cubicBezTo>
                  <a:cubicBezTo>
                    <a:pt x="2400" y="699"/>
                    <a:pt x="2379" y="705"/>
                    <a:pt x="2355" y="705"/>
                  </a:cubicBezTo>
                  <a:cubicBezTo>
                    <a:pt x="2319" y="705"/>
                    <a:pt x="2290" y="692"/>
                    <a:pt x="2268" y="667"/>
                  </a:cubicBezTo>
                  <a:cubicBezTo>
                    <a:pt x="2239" y="635"/>
                    <a:pt x="2225" y="575"/>
                    <a:pt x="2225" y="487"/>
                  </a:cubicBezTo>
                  <a:cubicBezTo>
                    <a:pt x="2225" y="412"/>
                    <a:pt x="2235" y="357"/>
                    <a:pt x="2255" y="321"/>
                  </a:cubicBezTo>
                  <a:cubicBezTo>
                    <a:pt x="2264" y="304"/>
                    <a:pt x="2278" y="291"/>
                    <a:pt x="2296" y="281"/>
                  </a:cubicBezTo>
                  <a:cubicBezTo>
                    <a:pt x="2314" y="271"/>
                    <a:pt x="2333" y="266"/>
                    <a:pt x="2354" y="266"/>
                  </a:cubicBezTo>
                  <a:cubicBezTo>
                    <a:pt x="2415" y="266"/>
                    <a:pt x="2455" y="306"/>
                    <a:pt x="2472" y="385"/>
                  </a:cubicBezTo>
                  <a:cubicBezTo>
                    <a:pt x="2478" y="413"/>
                    <a:pt x="2482" y="451"/>
                    <a:pt x="2482" y="500"/>
                  </a:cubicBezTo>
                  <a:lnTo>
                    <a:pt x="2302" y="500"/>
                  </a:lnTo>
                  <a:cubicBezTo>
                    <a:pt x="2303" y="548"/>
                    <a:pt x="2307" y="583"/>
                    <a:pt x="2316" y="605"/>
                  </a:cubicBezTo>
                  <a:cubicBezTo>
                    <a:pt x="2324" y="626"/>
                    <a:pt x="2338" y="636"/>
                    <a:pt x="2356" y="636"/>
                  </a:cubicBezTo>
                  <a:cubicBezTo>
                    <a:pt x="2388" y="636"/>
                    <a:pt x="2404" y="609"/>
                    <a:pt x="2405" y="554"/>
                  </a:cubicBezTo>
                  <a:close/>
                  <a:moveTo>
                    <a:pt x="2401" y="443"/>
                  </a:moveTo>
                  <a:cubicBezTo>
                    <a:pt x="2398" y="404"/>
                    <a:pt x="2394" y="377"/>
                    <a:pt x="2389" y="363"/>
                  </a:cubicBezTo>
                  <a:cubicBezTo>
                    <a:pt x="2382" y="343"/>
                    <a:pt x="2369" y="333"/>
                    <a:pt x="2352" y="333"/>
                  </a:cubicBezTo>
                  <a:cubicBezTo>
                    <a:pt x="2336" y="333"/>
                    <a:pt x="2324" y="340"/>
                    <a:pt x="2317" y="356"/>
                  </a:cubicBezTo>
                  <a:cubicBezTo>
                    <a:pt x="2310" y="371"/>
                    <a:pt x="2305" y="400"/>
                    <a:pt x="2302" y="443"/>
                  </a:cubicBezTo>
                  <a:lnTo>
                    <a:pt x="2401" y="443"/>
                  </a:lnTo>
                  <a:close/>
                  <a:moveTo>
                    <a:pt x="2539" y="273"/>
                  </a:moveTo>
                  <a:lnTo>
                    <a:pt x="2618" y="273"/>
                  </a:lnTo>
                  <a:lnTo>
                    <a:pt x="2618" y="322"/>
                  </a:lnTo>
                  <a:cubicBezTo>
                    <a:pt x="2631" y="301"/>
                    <a:pt x="2644" y="287"/>
                    <a:pt x="2657" y="278"/>
                  </a:cubicBezTo>
                  <a:cubicBezTo>
                    <a:pt x="2670" y="270"/>
                    <a:pt x="2686" y="266"/>
                    <a:pt x="2706" y="266"/>
                  </a:cubicBezTo>
                  <a:cubicBezTo>
                    <a:pt x="2724" y="266"/>
                    <a:pt x="2739" y="270"/>
                    <a:pt x="2753" y="279"/>
                  </a:cubicBezTo>
                  <a:cubicBezTo>
                    <a:pt x="2766" y="287"/>
                    <a:pt x="2776" y="299"/>
                    <a:pt x="2782" y="313"/>
                  </a:cubicBezTo>
                  <a:cubicBezTo>
                    <a:pt x="2789" y="328"/>
                    <a:pt x="2792" y="356"/>
                    <a:pt x="2792" y="396"/>
                  </a:cubicBezTo>
                  <a:lnTo>
                    <a:pt x="2792" y="698"/>
                  </a:lnTo>
                  <a:lnTo>
                    <a:pt x="2713" y="698"/>
                  </a:lnTo>
                  <a:lnTo>
                    <a:pt x="2713" y="414"/>
                  </a:lnTo>
                  <a:cubicBezTo>
                    <a:pt x="2713" y="389"/>
                    <a:pt x="2711" y="372"/>
                    <a:pt x="2707" y="363"/>
                  </a:cubicBezTo>
                  <a:cubicBezTo>
                    <a:pt x="2700" y="344"/>
                    <a:pt x="2686" y="334"/>
                    <a:pt x="2667" y="334"/>
                  </a:cubicBezTo>
                  <a:cubicBezTo>
                    <a:pt x="2649" y="334"/>
                    <a:pt x="2637" y="341"/>
                    <a:pt x="2629" y="354"/>
                  </a:cubicBezTo>
                  <a:cubicBezTo>
                    <a:pt x="2622" y="368"/>
                    <a:pt x="2618" y="391"/>
                    <a:pt x="2618" y="423"/>
                  </a:cubicBezTo>
                  <a:lnTo>
                    <a:pt x="2618" y="698"/>
                  </a:lnTo>
                  <a:lnTo>
                    <a:pt x="2539" y="698"/>
                  </a:lnTo>
                  <a:lnTo>
                    <a:pt x="2539" y="273"/>
                  </a:lnTo>
                  <a:close/>
                  <a:moveTo>
                    <a:pt x="2877" y="153"/>
                  </a:moveTo>
                  <a:lnTo>
                    <a:pt x="2956" y="153"/>
                  </a:lnTo>
                  <a:lnTo>
                    <a:pt x="2956" y="273"/>
                  </a:lnTo>
                  <a:lnTo>
                    <a:pt x="2998" y="273"/>
                  </a:lnTo>
                  <a:lnTo>
                    <a:pt x="2998" y="334"/>
                  </a:lnTo>
                  <a:lnTo>
                    <a:pt x="2956" y="334"/>
                  </a:lnTo>
                  <a:lnTo>
                    <a:pt x="2956" y="698"/>
                  </a:lnTo>
                  <a:lnTo>
                    <a:pt x="2877" y="698"/>
                  </a:lnTo>
                  <a:lnTo>
                    <a:pt x="2877" y="334"/>
                  </a:lnTo>
                  <a:lnTo>
                    <a:pt x="2834" y="334"/>
                  </a:lnTo>
                  <a:lnTo>
                    <a:pt x="2834" y="273"/>
                  </a:lnTo>
                  <a:lnTo>
                    <a:pt x="2877" y="273"/>
                  </a:lnTo>
                  <a:lnTo>
                    <a:pt x="2877" y="153"/>
                  </a:lnTo>
                  <a:close/>
                  <a:moveTo>
                    <a:pt x="3041" y="273"/>
                  </a:moveTo>
                  <a:lnTo>
                    <a:pt x="3120" y="273"/>
                  </a:lnTo>
                  <a:lnTo>
                    <a:pt x="3120" y="698"/>
                  </a:lnTo>
                  <a:lnTo>
                    <a:pt x="3041" y="698"/>
                  </a:lnTo>
                  <a:lnTo>
                    <a:pt x="3041" y="273"/>
                  </a:lnTo>
                  <a:close/>
                  <a:moveTo>
                    <a:pt x="3078" y="92"/>
                  </a:moveTo>
                  <a:cubicBezTo>
                    <a:pt x="3093" y="92"/>
                    <a:pt x="3105" y="97"/>
                    <a:pt x="3115" y="107"/>
                  </a:cubicBezTo>
                  <a:cubicBezTo>
                    <a:pt x="3126" y="118"/>
                    <a:pt x="3131" y="130"/>
                    <a:pt x="3131" y="145"/>
                  </a:cubicBezTo>
                  <a:cubicBezTo>
                    <a:pt x="3131" y="160"/>
                    <a:pt x="3126" y="172"/>
                    <a:pt x="3115" y="183"/>
                  </a:cubicBezTo>
                  <a:cubicBezTo>
                    <a:pt x="3105" y="193"/>
                    <a:pt x="3092" y="198"/>
                    <a:pt x="3078" y="198"/>
                  </a:cubicBezTo>
                  <a:cubicBezTo>
                    <a:pt x="3063" y="198"/>
                    <a:pt x="3050" y="193"/>
                    <a:pt x="3040" y="183"/>
                  </a:cubicBezTo>
                  <a:cubicBezTo>
                    <a:pt x="3030" y="172"/>
                    <a:pt x="3024" y="160"/>
                    <a:pt x="3024" y="145"/>
                  </a:cubicBezTo>
                  <a:cubicBezTo>
                    <a:pt x="3024" y="130"/>
                    <a:pt x="3030" y="117"/>
                    <a:pt x="3040" y="107"/>
                  </a:cubicBezTo>
                  <a:cubicBezTo>
                    <a:pt x="3051" y="97"/>
                    <a:pt x="3063" y="92"/>
                    <a:pt x="3078" y="92"/>
                  </a:cubicBezTo>
                  <a:close/>
                  <a:moveTo>
                    <a:pt x="3440" y="273"/>
                  </a:moveTo>
                  <a:lnTo>
                    <a:pt x="3440" y="698"/>
                  </a:lnTo>
                  <a:lnTo>
                    <a:pt x="3361" y="698"/>
                  </a:lnTo>
                  <a:lnTo>
                    <a:pt x="3361" y="643"/>
                  </a:lnTo>
                  <a:cubicBezTo>
                    <a:pt x="3350" y="667"/>
                    <a:pt x="3339" y="683"/>
                    <a:pt x="3328" y="692"/>
                  </a:cubicBezTo>
                  <a:cubicBezTo>
                    <a:pt x="3317" y="701"/>
                    <a:pt x="3302" y="705"/>
                    <a:pt x="3283" y="705"/>
                  </a:cubicBezTo>
                  <a:cubicBezTo>
                    <a:pt x="3248" y="705"/>
                    <a:pt x="3222" y="687"/>
                    <a:pt x="3206" y="651"/>
                  </a:cubicBezTo>
                  <a:cubicBezTo>
                    <a:pt x="3190" y="615"/>
                    <a:pt x="3181" y="558"/>
                    <a:pt x="3181" y="481"/>
                  </a:cubicBezTo>
                  <a:cubicBezTo>
                    <a:pt x="3181" y="409"/>
                    <a:pt x="3189" y="356"/>
                    <a:pt x="3204" y="321"/>
                  </a:cubicBezTo>
                  <a:cubicBezTo>
                    <a:pt x="3212" y="304"/>
                    <a:pt x="3223" y="290"/>
                    <a:pt x="3237" y="280"/>
                  </a:cubicBezTo>
                  <a:cubicBezTo>
                    <a:pt x="3251" y="271"/>
                    <a:pt x="3266" y="266"/>
                    <a:pt x="3283" y="266"/>
                  </a:cubicBezTo>
                  <a:cubicBezTo>
                    <a:pt x="3301" y="266"/>
                    <a:pt x="3316" y="270"/>
                    <a:pt x="3328" y="279"/>
                  </a:cubicBezTo>
                  <a:cubicBezTo>
                    <a:pt x="3340" y="287"/>
                    <a:pt x="3351" y="301"/>
                    <a:pt x="3361" y="321"/>
                  </a:cubicBezTo>
                  <a:lnTo>
                    <a:pt x="3361" y="273"/>
                  </a:lnTo>
                  <a:lnTo>
                    <a:pt x="3440" y="273"/>
                  </a:lnTo>
                  <a:close/>
                  <a:moveTo>
                    <a:pt x="3314" y="337"/>
                  </a:moveTo>
                  <a:cubicBezTo>
                    <a:pt x="3295" y="337"/>
                    <a:pt x="3282" y="348"/>
                    <a:pt x="3274" y="370"/>
                  </a:cubicBezTo>
                  <a:cubicBezTo>
                    <a:pt x="3266" y="392"/>
                    <a:pt x="3262" y="430"/>
                    <a:pt x="3262" y="483"/>
                  </a:cubicBezTo>
                  <a:cubicBezTo>
                    <a:pt x="3262" y="538"/>
                    <a:pt x="3266" y="577"/>
                    <a:pt x="3273" y="600"/>
                  </a:cubicBezTo>
                  <a:cubicBezTo>
                    <a:pt x="3280" y="622"/>
                    <a:pt x="3293" y="634"/>
                    <a:pt x="3314" y="634"/>
                  </a:cubicBezTo>
                  <a:cubicBezTo>
                    <a:pt x="3331" y="634"/>
                    <a:pt x="3344" y="622"/>
                    <a:pt x="3352" y="599"/>
                  </a:cubicBezTo>
                  <a:cubicBezTo>
                    <a:pt x="3359" y="576"/>
                    <a:pt x="3363" y="538"/>
                    <a:pt x="3363" y="485"/>
                  </a:cubicBezTo>
                  <a:cubicBezTo>
                    <a:pt x="3363" y="432"/>
                    <a:pt x="3359" y="395"/>
                    <a:pt x="3352" y="372"/>
                  </a:cubicBezTo>
                  <a:cubicBezTo>
                    <a:pt x="3344" y="350"/>
                    <a:pt x="3332" y="338"/>
                    <a:pt x="3314" y="337"/>
                  </a:cubicBezTo>
                  <a:close/>
                  <a:moveTo>
                    <a:pt x="3517" y="0"/>
                  </a:moveTo>
                  <a:lnTo>
                    <a:pt x="3596" y="0"/>
                  </a:lnTo>
                  <a:lnTo>
                    <a:pt x="3596" y="698"/>
                  </a:lnTo>
                  <a:lnTo>
                    <a:pt x="3517" y="698"/>
                  </a:lnTo>
                  <a:lnTo>
                    <a:pt x="3517" y="0"/>
                  </a:lnTo>
                  <a:close/>
                  <a:moveTo>
                    <a:pt x="4047" y="77"/>
                  </a:moveTo>
                  <a:lnTo>
                    <a:pt x="4047" y="160"/>
                  </a:lnTo>
                  <a:cubicBezTo>
                    <a:pt x="4021" y="142"/>
                    <a:pt x="3998" y="133"/>
                    <a:pt x="3977" y="133"/>
                  </a:cubicBezTo>
                  <a:cubicBezTo>
                    <a:pt x="3956" y="133"/>
                    <a:pt x="3938" y="140"/>
                    <a:pt x="3923" y="154"/>
                  </a:cubicBezTo>
                  <a:cubicBezTo>
                    <a:pt x="3908" y="170"/>
                    <a:pt x="3901" y="191"/>
                    <a:pt x="3901" y="217"/>
                  </a:cubicBezTo>
                  <a:cubicBezTo>
                    <a:pt x="3901" y="239"/>
                    <a:pt x="3906" y="258"/>
                    <a:pt x="3916" y="274"/>
                  </a:cubicBezTo>
                  <a:cubicBezTo>
                    <a:pt x="3926" y="290"/>
                    <a:pt x="3950" y="317"/>
                    <a:pt x="3988" y="356"/>
                  </a:cubicBezTo>
                  <a:cubicBezTo>
                    <a:pt x="4021" y="389"/>
                    <a:pt x="4042" y="415"/>
                    <a:pt x="4052" y="435"/>
                  </a:cubicBezTo>
                  <a:cubicBezTo>
                    <a:pt x="4069" y="467"/>
                    <a:pt x="4078" y="502"/>
                    <a:pt x="4078" y="539"/>
                  </a:cubicBezTo>
                  <a:cubicBezTo>
                    <a:pt x="4078" y="588"/>
                    <a:pt x="4064" y="629"/>
                    <a:pt x="4037" y="660"/>
                  </a:cubicBezTo>
                  <a:cubicBezTo>
                    <a:pt x="4009" y="691"/>
                    <a:pt x="3974" y="707"/>
                    <a:pt x="3930" y="707"/>
                  </a:cubicBezTo>
                  <a:cubicBezTo>
                    <a:pt x="3894" y="707"/>
                    <a:pt x="3863" y="697"/>
                    <a:pt x="3837" y="676"/>
                  </a:cubicBezTo>
                  <a:lnTo>
                    <a:pt x="3837" y="592"/>
                  </a:lnTo>
                  <a:cubicBezTo>
                    <a:pt x="3867" y="614"/>
                    <a:pt x="3895" y="625"/>
                    <a:pt x="3920" y="625"/>
                  </a:cubicBezTo>
                  <a:cubicBezTo>
                    <a:pt x="3942" y="625"/>
                    <a:pt x="3960" y="617"/>
                    <a:pt x="3974" y="601"/>
                  </a:cubicBezTo>
                  <a:cubicBezTo>
                    <a:pt x="3987" y="586"/>
                    <a:pt x="3994" y="565"/>
                    <a:pt x="3994" y="538"/>
                  </a:cubicBezTo>
                  <a:cubicBezTo>
                    <a:pt x="3994" y="516"/>
                    <a:pt x="3989" y="495"/>
                    <a:pt x="3979" y="477"/>
                  </a:cubicBezTo>
                  <a:cubicBezTo>
                    <a:pt x="3969" y="458"/>
                    <a:pt x="3950" y="436"/>
                    <a:pt x="3922" y="408"/>
                  </a:cubicBezTo>
                  <a:cubicBezTo>
                    <a:pt x="3894" y="381"/>
                    <a:pt x="3875" y="362"/>
                    <a:pt x="3865" y="350"/>
                  </a:cubicBezTo>
                  <a:cubicBezTo>
                    <a:pt x="3856" y="339"/>
                    <a:pt x="3847" y="326"/>
                    <a:pt x="3839" y="312"/>
                  </a:cubicBezTo>
                  <a:cubicBezTo>
                    <a:pt x="3824" y="285"/>
                    <a:pt x="3817" y="253"/>
                    <a:pt x="3817" y="217"/>
                  </a:cubicBezTo>
                  <a:cubicBezTo>
                    <a:pt x="3817" y="168"/>
                    <a:pt x="3830" y="128"/>
                    <a:pt x="3856" y="99"/>
                  </a:cubicBezTo>
                  <a:cubicBezTo>
                    <a:pt x="3881" y="70"/>
                    <a:pt x="3916" y="55"/>
                    <a:pt x="3961" y="55"/>
                  </a:cubicBezTo>
                  <a:cubicBezTo>
                    <a:pt x="3991" y="55"/>
                    <a:pt x="4020" y="62"/>
                    <a:pt x="4047" y="77"/>
                  </a:cubicBezTo>
                  <a:close/>
                  <a:moveTo>
                    <a:pt x="4137" y="153"/>
                  </a:moveTo>
                  <a:lnTo>
                    <a:pt x="4216" y="153"/>
                  </a:lnTo>
                  <a:lnTo>
                    <a:pt x="4216" y="273"/>
                  </a:lnTo>
                  <a:lnTo>
                    <a:pt x="4258" y="273"/>
                  </a:lnTo>
                  <a:lnTo>
                    <a:pt x="4258" y="334"/>
                  </a:lnTo>
                  <a:lnTo>
                    <a:pt x="4216" y="334"/>
                  </a:lnTo>
                  <a:lnTo>
                    <a:pt x="4216" y="698"/>
                  </a:lnTo>
                  <a:lnTo>
                    <a:pt x="4137" y="698"/>
                  </a:lnTo>
                  <a:lnTo>
                    <a:pt x="4137" y="334"/>
                  </a:lnTo>
                  <a:lnTo>
                    <a:pt x="4093" y="334"/>
                  </a:lnTo>
                  <a:lnTo>
                    <a:pt x="4093" y="273"/>
                  </a:lnTo>
                  <a:lnTo>
                    <a:pt x="4137" y="273"/>
                  </a:lnTo>
                  <a:lnTo>
                    <a:pt x="4137" y="153"/>
                  </a:lnTo>
                  <a:close/>
                  <a:moveTo>
                    <a:pt x="4547" y="273"/>
                  </a:moveTo>
                  <a:lnTo>
                    <a:pt x="4547" y="698"/>
                  </a:lnTo>
                  <a:lnTo>
                    <a:pt x="4468" y="698"/>
                  </a:lnTo>
                  <a:lnTo>
                    <a:pt x="4468" y="643"/>
                  </a:lnTo>
                  <a:cubicBezTo>
                    <a:pt x="4457" y="667"/>
                    <a:pt x="4446" y="683"/>
                    <a:pt x="4434" y="692"/>
                  </a:cubicBezTo>
                  <a:cubicBezTo>
                    <a:pt x="4423" y="701"/>
                    <a:pt x="4408" y="705"/>
                    <a:pt x="4390" y="705"/>
                  </a:cubicBezTo>
                  <a:cubicBezTo>
                    <a:pt x="4355" y="705"/>
                    <a:pt x="4329" y="687"/>
                    <a:pt x="4312" y="651"/>
                  </a:cubicBezTo>
                  <a:cubicBezTo>
                    <a:pt x="4296" y="615"/>
                    <a:pt x="4288" y="558"/>
                    <a:pt x="4288" y="481"/>
                  </a:cubicBezTo>
                  <a:cubicBezTo>
                    <a:pt x="4288" y="409"/>
                    <a:pt x="4296" y="356"/>
                    <a:pt x="4311" y="321"/>
                  </a:cubicBezTo>
                  <a:cubicBezTo>
                    <a:pt x="4318" y="304"/>
                    <a:pt x="4329" y="290"/>
                    <a:pt x="4343" y="280"/>
                  </a:cubicBezTo>
                  <a:cubicBezTo>
                    <a:pt x="4357" y="271"/>
                    <a:pt x="4373" y="266"/>
                    <a:pt x="4390" y="266"/>
                  </a:cubicBezTo>
                  <a:cubicBezTo>
                    <a:pt x="4407" y="266"/>
                    <a:pt x="4422" y="270"/>
                    <a:pt x="4434" y="279"/>
                  </a:cubicBezTo>
                  <a:cubicBezTo>
                    <a:pt x="4446" y="287"/>
                    <a:pt x="4457" y="301"/>
                    <a:pt x="4468" y="321"/>
                  </a:cubicBezTo>
                  <a:lnTo>
                    <a:pt x="4468" y="273"/>
                  </a:lnTo>
                  <a:lnTo>
                    <a:pt x="4547" y="273"/>
                  </a:lnTo>
                  <a:close/>
                  <a:moveTo>
                    <a:pt x="4420" y="337"/>
                  </a:moveTo>
                  <a:cubicBezTo>
                    <a:pt x="4401" y="337"/>
                    <a:pt x="4388" y="348"/>
                    <a:pt x="4380" y="370"/>
                  </a:cubicBezTo>
                  <a:cubicBezTo>
                    <a:pt x="4373" y="392"/>
                    <a:pt x="4369" y="430"/>
                    <a:pt x="4369" y="483"/>
                  </a:cubicBezTo>
                  <a:cubicBezTo>
                    <a:pt x="4369" y="538"/>
                    <a:pt x="4372" y="577"/>
                    <a:pt x="4379" y="600"/>
                  </a:cubicBezTo>
                  <a:cubicBezTo>
                    <a:pt x="4386" y="622"/>
                    <a:pt x="4400" y="634"/>
                    <a:pt x="4420" y="634"/>
                  </a:cubicBezTo>
                  <a:cubicBezTo>
                    <a:pt x="4438" y="634"/>
                    <a:pt x="4450" y="622"/>
                    <a:pt x="4458" y="599"/>
                  </a:cubicBezTo>
                  <a:cubicBezTo>
                    <a:pt x="4466" y="576"/>
                    <a:pt x="4470" y="538"/>
                    <a:pt x="4470" y="485"/>
                  </a:cubicBezTo>
                  <a:cubicBezTo>
                    <a:pt x="4470" y="432"/>
                    <a:pt x="4466" y="395"/>
                    <a:pt x="4458" y="372"/>
                  </a:cubicBezTo>
                  <a:cubicBezTo>
                    <a:pt x="4451" y="350"/>
                    <a:pt x="4438" y="338"/>
                    <a:pt x="4420" y="337"/>
                  </a:cubicBezTo>
                  <a:close/>
                  <a:moveTo>
                    <a:pt x="4624" y="273"/>
                  </a:moveTo>
                  <a:lnTo>
                    <a:pt x="4703" y="273"/>
                  </a:lnTo>
                  <a:lnTo>
                    <a:pt x="4703" y="322"/>
                  </a:lnTo>
                  <a:cubicBezTo>
                    <a:pt x="4715" y="301"/>
                    <a:pt x="4728" y="287"/>
                    <a:pt x="4741" y="278"/>
                  </a:cubicBezTo>
                  <a:cubicBezTo>
                    <a:pt x="4754" y="270"/>
                    <a:pt x="4770" y="266"/>
                    <a:pt x="4790" y="266"/>
                  </a:cubicBezTo>
                  <a:cubicBezTo>
                    <a:pt x="4808" y="266"/>
                    <a:pt x="4823" y="270"/>
                    <a:pt x="4837" y="279"/>
                  </a:cubicBezTo>
                  <a:cubicBezTo>
                    <a:pt x="4851" y="287"/>
                    <a:pt x="4860" y="299"/>
                    <a:pt x="4867" y="313"/>
                  </a:cubicBezTo>
                  <a:cubicBezTo>
                    <a:pt x="4873" y="328"/>
                    <a:pt x="4876" y="356"/>
                    <a:pt x="4876" y="396"/>
                  </a:cubicBezTo>
                  <a:lnTo>
                    <a:pt x="4876" y="698"/>
                  </a:lnTo>
                  <a:lnTo>
                    <a:pt x="4797" y="698"/>
                  </a:lnTo>
                  <a:lnTo>
                    <a:pt x="4797" y="414"/>
                  </a:lnTo>
                  <a:cubicBezTo>
                    <a:pt x="4797" y="389"/>
                    <a:pt x="4795" y="372"/>
                    <a:pt x="4791" y="363"/>
                  </a:cubicBezTo>
                  <a:cubicBezTo>
                    <a:pt x="4784" y="344"/>
                    <a:pt x="4770" y="334"/>
                    <a:pt x="4751" y="334"/>
                  </a:cubicBezTo>
                  <a:cubicBezTo>
                    <a:pt x="4733" y="334"/>
                    <a:pt x="4721" y="341"/>
                    <a:pt x="4713" y="354"/>
                  </a:cubicBezTo>
                  <a:cubicBezTo>
                    <a:pt x="4706" y="368"/>
                    <a:pt x="4703" y="391"/>
                    <a:pt x="4703" y="423"/>
                  </a:cubicBezTo>
                  <a:lnTo>
                    <a:pt x="4703" y="698"/>
                  </a:lnTo>
                  <a:lnTo>
                    <a:pt x="4624" y="698"/>
                  </a:lnTo>
                  <a:lnTo>
                    <a:pt x="4624" y="273"/>
                  </a:lnTo>
                  <a:close/>
                  <a:moveTo>
                    <a:pt x="5195" y="0"/>
                  </a:moveTo>
                  <a:lnTo>
                    <a:pt x="5195" y="698"/>
                  </a:lnTo>
                  <a:lnTo>
                    <a:pt x="5116" y="698"/>
                  </a:lnTo>
                  <a:lnTo>
                    <a:pt x="5116" y="643"/>
                  </a:lnTo>
                  <a:cubicBezTo>
                    <a:pt x="5105" y="667"/>
                    <a:pt x="5093" y="683"/>
                    <a:pt x="5082" y="692"/>
                  </a:cubicBezTo>
                  <a:cubicBezTo>
                    <a:pt x="5071" y="701"/>
                    <a:pt x="5056" y="705"/>
                    <a:pt x="5038" y="705"/>
                  </a:cubicBezTo>
                  <a:cubicBezTo>
                    <a:pt x="5003" y="705"/>
                    <a:pt x="4977" y="687"/>
                    <a:pt x="4960" y="651"/>
                  </a:cubicBezTo>
                  <a:cubicBezTo>
                    <a:pt x="4944" y="615"/>
                    <a:pt x="4936" y="558"/>
                    <a:pt x="4936" y="481"/>
                  </a:cubicBezTo>
                  <a:cubicBezTo>
                    <a:pt x="4936" y="409"/>
                    <a:pt x="4944" y="356"/>
                    <a:pt x="4959" y="321"/>
                  </a:cubicBezTo>
                  <a:cubicBezTo>
                    <a:pt x="4975" y="284"/>
                    <a:pt x="5002" y="266"/>
                    <a:pt x="5040" y="266"/>
                  </a:cubicBezTo>
                  <a:cubicBezTo>
                    <a:pt x="5057" y="266"/>
                    <a:pt x="5071" y="270"/>
                    <a:pt x="5083" y="278"/>
                  </a:cubicBezTo>
                  <a:cubicBezTo>
                    <a:pt x="5094" y="286"/>
                    <a:pt x="5105" y="300"/>
                    <a:pt x="5116" y="321"/>
                  </a:cubicBezTo>
                  <a:lnTo>
                    <a:pt x="5116" y="0"/>
                  </a:lnTo>
                  <a:lnTo>
                    <a:pt x="5195" y="0"/>
                  </a:lnTo>
                  <a:close/>
                  <a:moveTo>
                    <a:pt x="5068" y="337"/>
                  </a:moveTo>
                  <a:cubicBezTo>
                    <a:pt x="5049" y="337"/>
                    <a:pt x="5036" y="348"/>
                    <a:pt x="5028" y="370"/>
                  </a:cubicBezTo>
                  <a:cubicBezTo>
                    <a:pt x="5021" y="392"/>
                    <a:pt x="5017" y="430"/>
                    <a:pt x="5017" y="483"/>
                  </a:cubicBezTo>
                  <a:cubicBezTo>
                    <a:pt x="5017" y="538"/>
                    <a:pt x="5020" y="577"/>
                    <a:pt x="5027" y="600"/>
                  </a:cubicBezTo>
                  <a:cubicBezTo>
                    <a:pt x="5035" y="622"/>
                    <a:pt x="5048" y="634"/>
                    <a:pt x="5068" y="634"/>
                  </a:cubicBezTo>
                  <a:cubicBezTo>
                    <a:pt x="5086" y="634"/>
                    <a:pt x="5098" y="622"/>
                    <a:pt x="5106" y="599"/>
                  </a:cubicBezTo>
                  <a:cubicBezTo>
                    <a:pt x="5114" y="576"/>
                    <a:pt x="5118" y="538"/>
                    <a:pt x="5118" y="485"/>
                  </a:cubicBezTo>
                  <a:cubicBezTo>
                    <a:pt x="5118" y="432"/>
                    <a:pt x="5114" y="395"/>
                    <a:pt x="5106" y="372"/>
                  </a:cubicBezTo>
                  <a:cubicBezTo>
                    <a:pt x="5099" y="350"/>
                    <a:pt x="5086" y="338"/>
                    <a:pt x="5068" y="337"/>
                  </a:cubicBezTo>
                  <a:close/>
                  <a:moveTo>
                    <a:pt x="5515" y="273"/>
                  </a:moveTo>
                  <a:lnTo>
                    <a:pt x="5515" y="698"/>
                  </a:lnTo>
                  <a:lnTo>
                    <a:pt x="5436" y="698"/>
                  </a:lnTo>
                  <a:lnTo>
                    <a:pt x="5436" y="643"/>
                  </a:lnTo>
                  <a:cubicBezTo>
                    <a:pt x="5424" y="667"/>
                    <a:pt x="5413" y="683"/>
                    <a:pt x="5402" y="692"/>
                  </a:cubicBezTo>
                  <a:cubicBezTo>
                    <a:pt x="5391" y="701"/>
                    <a:pt x="5376" y="705"/>
                    <a:pt x="5358" y="705"/>
                  </a:cubicBezTo>
                  <a:cubicBezTo>
                    <a:pt x="5322" y="705"/>
                    <a:pt x="5296" y="687"/>
                    <a:pt x="5280" y="651"/>
                  </a:cubicBezTo>
                  <a:cubicBezTo>
                    <a:pt x="5264" y="615"/>
                    <a:pt x="5256" y="558"/>
                    <a:pt x="5256" y="481"/>
                  </a:cubicBezTo>
                  <a:cubicBezTo>
                    <a:pt x="5256" y="409"/>
                    <a:pt x="5263" y="356"/>
                    <a:pt x="5279" y="321"/>
                  </a:cubicBezTo>
                  <a:cubicBezTo>
                    <a:pt x="5286" y="304"/>
                    <a:pt x="5297" y="290"/>
                    <a:pt x="5311" y="280"/>
                  </a:cubicBezTo>
                  <a:cubicBezTo>
                    <a:pt x="5325" y="271"/>
                    <a:pt x="5341" y="266"/>
                    <a:pt x="5358" y="266"/>
                  </a:cubicBezTo>
                  <a:cubicBezTo>
                    <a:pt x="5375" y="266"/>
                    <a:pt x="5390" y="270"/>
                    <a:pt x="5402" y="279"/>
                  </a:cubicBezTo>
                  <a:cubicBezTo>
                    <a:pt x="5414" y="287"/>
                    <a:pt x="5425" y="301"/>
                    <a:pt x="5436" y="321"/>
                  </a:cubicBezTo>
                  <a:lnTo>
                    <a:pt x="5436" y="273"/>
                  </a:lnTo>
                  <a:lnTo>
                    <a:pt x="5515" y="273"/>
                  </a:lnTo>
                  <a:close/>
                  <a:moveTo>
                    <a:pt x="5388" y="337"/>
                  </a:moveTo>
                  <a:cubicBezTo>
                    <a:pt x="5369" y="337"/>
                    <a:pt x="5356" y="348"/>
                    <a:pt x="5348" y="370"/>
                  </a:cubicBezTo>
                  <a:cubicBezTo>
                    <a:pt x="5340" y="392"/>
                    <a:pt x="5336" y="430"/>
                    <a:pt x="5336" y="483"/>
                  </a:cubicBezTo>
                  <a:cubicBezTo>
                    <a:pt x="5336" y="538"/>
                    <a:pt x="5340" y="577"/>
                    <a:pt x="5347" y="600"/>
                  </a:cubicBezTo>
                  <a:cubicBezTo>
                    <a:pt x="5354" y="622"/>
                    <a:pt x="5368" y="634"/>
                    <a:pt x="5388" y="634"/>
                  </a:cubicBezTo>
                  <a:cubicBezTo>
                    <a:pt x="5406" y="634"/>
                    <a:pt x="5418" y="622"/>
                    <a:pt x="5426" y="599"/>
                  </a:cubicBezTo>
                  <a:cubicBezTo>
                    <a:pt x="5434" y="576"/>
                    <a:pt x="5437" y="538"/>
                    <a:pt x="5437" y="485"/>
                  </a:cubicBezTo>
                  <a:cubicBezTo>
                    <a:pt x="5437" y="432"/>
                    <a:pt x="5434" y="395"/>
                    <a:pt x="5426" y="372"/>
                  </a:cubicBezTo>
                  <a:cubicBezTo>
                    <a:pt x="5419" y="350"/>
                    <a:pt x="5406" y="338"/>
                    <a:pt x="5388" y="337"/>
                  </a:cubicBezTo>
                  <a:close/>
                  <a:moveTo>
                    <a:pt x="5591" y="273"/>
                  </a:moveTo>
                  <a:lnTo>
                    <a:pt x="5670" y="273"/>
                  </a:lnTo>
                  <a:lnTo>
                    <a:pt x="5670" y="326"/>
                  </a:lnTo>
                  <a:cubicBezTo>
                    <a:pt x="5692" y="286"/>
                    <a:pt x="5723" y="265"/>
                    <a:pt x="5763" y="263"/>
                  </a:cubicBezTo>
                  <a:lnTo>
                    <a:pt x="5763" y="345"/>
                  </a:lnTo>
                  <a:cubicBezTo>
                    <a:pt x="5757" y="344"/>
                    <a:pt x="5753" y="344"/>
                    <a:pt x="5749" y="344"/>
                  </a:cubicBezTo>
                  <a:cubicBezTo>
                    <a:pt x="5723" y="344"/>
                    <a:pt x="5703" y="351"/>
                    <a:pt x="5690" y="364"/>
                  </a:cubicBezTo>
                  <a:cubicBezTo>
                    <a:pt x="5682" y="373"/>
                    <a:pt x="5677" y="382"/>
                    <a:pt x="5674" y="393"/>
                  </a:cubicBezTo>
                  <a:cubicBezTo>
                    <a:pt x="5672" y="403"/>
                    <a:pt x="5670" y="419"/>
                    <a:pt x="5670" y="440"/>
                  </a:cubicBezTo>
                  <a:lnTo>
                    <a:pt x="5670" y="698"/>
                  </a:lnTo>
                  <a:lnTo>
                    <a:pt x="5591" y="698"/>
                  </a:lnTo>
                  <a:lnTo>
                    <a:pt x="5591" y="273"/>
                  </a:lnTo>
                  <a:close/>
                  <a:moveTo>
                    <a:pt x="6051" y="0"/>
                  </a:moveTo>
                  <a:lnTo>
                    <a:pt x="6051" y="698"/>
                  </a:lnTo>
                  <a:lnTo>
                    <a:pt x="5972" y="698"/>
                  </a:lnTo>
                  <a:lnTo>
                    <a:pt x="5972" y="643"/>
                  </a:lnTo>
                  <a:cubicBezTo>
                    <a:pt x="5960" y="667"/>
                    <a:pt x="5949" y="683"/>
                    <a:pt x="5938" y="692"/>
                  </a:cubicBezTo>
                  <a:cubicBezTo>
                    <a:pt x="5927" y="701"/>
                    <a:pt x="5912" y="705"/>
                    <a:pt x="5894" y="705"/>
                  </a:cubicBezTo>
                  <a:cubicBezTo>
                    <a:pt x="5858" y="705"/>
                    <a:pt x="5832" y="687"/>
                    <a:pt x="5816" y="651"/>
                  </a:cubicBezTo>
                  <a:cubicBezTo>
                    <a:pt x="5800" y="615"/>
                    <a:pt x="5792" y="558"/>
                    <a:pt x="5792" y="481"/>
                  </a:cubicBezTo>
                  <a:cubicBezTo>
                    <a:pt x="5792" y="409"/>
                    <a:pt x="5799" y="356"/>
                    <a:pt x="5815" y="321"/>
                  </a:cubicBezTo>
                  <a:cubicBezTo>
                    <a:pt x="5831" y="284"/>
                    <a:pt x="5858" y="266"/>
                    <a:pt x="5895" y="266"/>
                  </a:cubicBezTo>
                  <a:cubicBezTo>
                    <a:pt x="5913" y="266"/>
                    <a:pt x="5927" y="270"/>
                    <a:pt x="5938" y="278"/>
                  </a:cubicBezTo>
                  <a:cubicBezTo>
                    <a:pt x="5949" y="286"/>
                    <a:pt x="5960" y="300"/>
                    <a:pt x="5972" y="321"/>
                  </a:cubicBezTo>
                  <a:lnTo>
                    <a:pt x="5972" y="0"/>
                  </a:lnTo>
                  <a:lnTo>
                    <a:pt x="6051" y="0"/>
                  </a:lnTo>
                  <a:close/>
                  <a:moveTo>
                    <a:pt x="5924" y="337"/>
                  </a:moveTo>
                  <a:cubicBezTo>
                    <a:pt x="5905" y="337"/>
                    <a:pt x="5892" y="348"/>
                    <a:pt x="5884" y="370"/>
                  </a:cubicBezTo>
                  <a:cubicBezTo>
                    <a:pt x="5876" y="392"/>
                    <a:pt x="5872" y="430"/>
                    <a:pt x="5872" y="483"/>
                  </a:cubicBezTo>
                  <a:cubicBezTo>
                    <a:pt x="5872" y="538"/>
                    <a:pt x="5876" y="577"/>
                    <a:pt x="5883" y="600"/>
                  </a:cubicBezTo>
                  <a:cubicBezTo>
                    <a:pt x="5890" y="622"/>
                    <a:pt x="5904" y="634"/>
                    <a:pt x="5924" y="634"/>
                  </a:cubicBezTo>
                  <a:cubicBezTo>
                    <a:pt x="5942" y="634"/>
                    <a:pt x="5954" y="622"/>
                    <a:pt x="5962" y="599"/>
                  </a:cubicBezTo>
                  <a:cubicBezTo>
                    <a:pt x="5970" y="576"/>
                    <a:pt x="5973" y="538"/>
                    <a:pt x="5973" y="485"/>
                  </a:cubicBezTo>
                  <a:cubicBezTo>
                    <a:pt x="5973" y="432"/>
                    <a:pt x="5970" y="395"/>
                    <a:pt x="5962" y="372"/>
                  </a:cubicBezTo>
                  <a:cubicBezTo>
                    <a:pt x="5955" y="350"/>
                    <a:pt x="5942" y="338"/>
                    <a:pt x="5924" y="337"/>
                  </a:cubicBezTo>
                  <a:close/>
                  <a:moveTo>
                    <a:pt x="6292" y="282"/>
                  </a:moveTo>
                  <a:lnTo>
                    <a:pt x="6292" y="355"/>
                  </a:lnTo>
                  <a:cubicBezTo>
                    <a:pt x="6273" y="341"/>
                    <a:pt x="6253" y="334"/>
                    <a:pt x="6232" y="334"/>
                  </a:cubicBezTo>
                  <a:cubicBezTo>
                    <a:pt x="6218" y="334"/>
                    <a:pt x="6206" y="338"/>
                    <a:pt x="6196" y="347"/>
                  </a:cubicBezTo>
                  <a:cubicBezTo>
                    <a:pt x="6186" y="356"/>
                    <a:pt x="6182" y="368"/>
                    <a:pt x="6182" y="381"/>
                  </a:cubicBezTo>
                  <a:cubicBezTo>
                    <a:pt x="6182" y="393"/>
                    <a:pt x="6186" y="403"/>
                    <a:pt x="6194" y="414"/>
                  </a:cubicBezTo>
                  <a:cubicBezTo>
                    <a:pt x="6202" y="424"/>
                    <a:pt x="6216" y="438"/>
                    <a:pt x="6237" y="454"/>
                  </a:cubicBezTo>
                  <a:cubicBezTo>
                    <a:pt x="6266" y="476"/>
                    <a:pt x="6286" y="496"/>
                    <a:pt x="6296" y="513"/>
                  </a:cubicBezTo>
                  <a:cubicBezTo>
                    <a:pt x="6307" y="531"/>
                    <a:pt x="6312" y="553"/>
                    <a:pt x="6312" y="579"/>
                  </a:cubicBezTo>
                  <a:cubicBezTo>
                    <a:pt x="6312" y="613"/>
                    <a:pt x="6303" y="642"/>
                    <a:pt x="6284" y="665"/>
                  </a:cubicBezTo>
                  <a:cubicBezTo>
                    <a:pt x="6262" y="692"/>
                    <a:pt x="6231" y="705"/>
                    <a:pt x="6190" y="705"/>
                  </a:cubicBezTo>
                  <a:cubicBezTo>
                    <a:pt x="6177" y="705"/>
                    <a:pt x="6166" y="704"/>
                    <a:pt x="6156" y="701"/>
                  </a:cubicBezTo>
                  <a:cubicBezTo>
                    <a:pt x="6147" y="698"/>
                    <a:pt x="6135" y="693"/>
                    <a:pt x="6121" y="685"/>
                  </a:cubicBezTo>
                  <a:lnTo>
                    <a:pt x="6121" y="609"/>
                  </a:lnTo>
                  <a:cubicBezTo>
                    <a:pt x="6144" y="625"/>
                    <a:pt x="6165" y="634"/>
                    <a:pt x="6186" y="634"/>
                  </a:cubicBezTo>
                  <a:cubicBezTo>
                    <a:pt x="6203" y="634"/>
                    <a:pt x="6216" y="629"/>
                    <a:pt x="6225" y="619"/>
                  </a:cubicBezTo>
                  <a:cubicBezTo>
                    <a:pt x="6235" y="610"/>
                    <a:pt x="6240" y="597"/>
                    <a:pt x="6240" y="581"/>
                  </a:cubicBezTo>
                  <a:cubicBezTo>
                    <a:pt x="6240" y="567"/>
                    <a:pt x="6237" y="555"/>
                    <a:pt x="6230" y="546"/>
                  </a:cubicBezTo>
                  <a:cubicBezTo>
                    <a:pt x="6224" y="536"/>
                    <a:pt x="6211" y="524"/>
                    <a:pt x="6192" y="509"/>
                  </a:cubicBezTo>
                  <a:cubicBezTo>
                    <a:pt x="6158" y="484"/>
                    <a:pt x="6136" y="462"/>
                    <a:pt x="6124" y="444"/>
                  </a:cubicBezTo>
                  <a:cubicBezTo>
                    <a:pt x="6112" y="426"/>
                    <a:pt x="6106" y="404"/>
                    <a:pt x="6106" y="379"/>
                  </a:cubicBezTo>
                  <a:cubicBezTo>
                    <a:pt x="6106" y="344"/>
                    <a:pt x="6117" y="316"/>
                    <a:pt x="6138" y="294"/>
                  </a:cubicBezTo>
                  <a:cubicBezTo>
                    <a:pt x="6160" y="273"/>
                    <a:pt x="6187" y="262"/>
                    <a:pt x="6221" y="262"/>
                  </a:cubicBezTo>
                  <a:cubicBezTo>
                    <a:pt x="6246" y="262"/>
                    <a:pt x="6270" y="269"/>
                    <a:pt x="6292" y="28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77" name="Freeform 177"/>
            <p:cNvSpPr>
              <a:spLocks noEditPoints="1"/>
            </p:cNvSpPr>
            <p:nvPr/>
          </p:nvSpPr>
          <p:spPr bwMode="auto">
            <a:xfrm>
              <a:off x="6688138" y="2103438"/>
              <a:ext cx="2081213" cy="188913"/>
            </a:xfrm>
            <a:custGeom>
              <a:avLst/>
              <a:gdLst>
                <a:gd name="T0" fmla="*/ 85 w 9632"/>
                <a:gd name="T1" fmla="*/ 343 h 877"/>
                <a:gd name="T2" fmla="*/ 318 w 9632"/>
                <a:gd name="T3" fmla="*/ 698 h 877"/>
                <a:gd name="T4" fmla="*/ 480 w 9632"/>
                <a:gd name="T5" fmla="*/ 321 h 877"/>
                <a:gd name="T6" fmla="*/ 549 w 9632"/>
                <a:gd name="T7" fmla="*/ 599 h 877"/>
                <a:gd name="T8" fmla="*/ 959 w 9632"/>
                <a:gd name="T9" fmla="*/ 265 h 877"/>
                <a:gd name="T10" fmla="*/ 872 w 9632"/>
                <a:gd name="T11" fmla="*/ 423 h 877"/>
                <a:gd name="T12" fmla="*/ 1231 w 9632"/>
                <a:gd name="T13" fmla="*/ 453 h 877"/>
                <a:gd name="T14" fmla="*/ 1234 w 9632"/>
                <a:gd name="T15" fmla="*/ 580 h 877"/>
                <a:gd name="T16" fmla="*/ 1748 w 9632"/>
                <a:gd name="T17" fmla="*/ 135 h 877"/>
                <a:gd name="T18" fmla="*/ 1520 w 9632"/>
                <a:gd name="T19" fmla="*/ 63 h 877"/>
                <a:gd name="T20" fmla="*/ 1985 w 9632"/>
                <a:gd name="T21" fmla="*/ 698 h 877"/>
                <a:gd name="T22" fmla="*/ 2266 w 9632"/>
                <a:gd name="T23" fmla="*/ 698 h 877"/>
                <a:gd name="T24" fmla="*/ 2266 w 9632"/>
                <a:gd name="T25" fmla="*/ 320 h 877"/>
                <a:gd name="T26" fmla="*/ 2256 w 9632"/>
                <a:gd name="T27" fmla="*/ 372 h 877"/>
                <a:gd name="T28" fmla="*/ 2755 w 9632"/>
                <a:gd name="T29" fmla="*/ 265 h 877"/>
                <a:gd name="T30" fmla="*/ 2677 w 9632"/>
                <a:gd name="T31" fmla="*/ 698 h 877"/>
                <a:gd name="T32" fmla="*/ 2923 w 9632"/>
                <a:gd name="T33" fmla="*/ 272 h 877"/>
                <a:gd name="T34" fmla="*/ 2921 w 9632"/>
                <a:gd name="T35" fmla="*/ 182 h 877"/>
                <a:gd name="T36" fmla="*/ 3322 w 9632"/>
                <a:gd name="T37" fmla="*/ 313 h 877"/>
                <a:gd name="T38" fmla="*/ 3079 w 9632"/>
                <a:gd name="T39" fmla="*/ 698 h 877"/>
                <a:gd name="T40" fmla="*/ 3462 w 9632"/>
                <a:gd name="T41" fmla="*/ 280 h 877"/>
                <a:gd name="T42" fmla="*/ 3518 w 9632"/>
                <a:gd name="T43" fmla="*/ 332 h 877"/>
                <a:gd name="T44" fmla="*/ 3804 w 9632"/>
                <a:gd name="T45" fmla="*/ 364 h 877"/>
                <a:gd name="T46" fmla="*/ 3982 w 9632"/>
                <a:gd name="T47" fmla="*/ 381 h 877"/>
                <a:gd name="T48" fmla="*/ 3987 w 9632"/>
                <a:gd name="T49" fmla="*/ 633 h 877"/>
                <a:gd name="T50" fmla="*/ 4637 w 9632"/>
                <a:gd name="T51" fmla="*/ 454 h 877"/>
                <a:gd name="T52" fmla="*/ 4404 w 9632"/>
                <a:gd name="T53" fmla="*/ 378 h 877"/>
                <a:gd name="T54" fmla="*/ 4637 w 9632"/>
                <a:gd name="T55" fmla="*/ 454 h 877"/>
                <a:gd name="T56" fmla="*/ 4444 w 9632"/>
                <a:gd name="T57" fmla="*/ 444 h 877"/>
                <a:gd name="T58" fmla="*/ 5159 w 9632"/>
                <a:gd name="T59" fmla="*/ 232 h 877"/>
                <a:gd name="T60" fmla="*/ 4993 w 9632"/>
                <a:gd name="T61" fmla="*/ 343 h 877"/>
                <a:gd name="T62" fmla="*/ 5059 w 9632"/>
                <a:gd name="T63" fmla="*/ 435 h 877"/>
                <a:gd name="T64" fmla="*/ 5411 w 9632"/>
                <a:gd name="T65" fmla="*/ 272 h 877"/>
                <a:gd name="T66" fmla="*/ 5645 w 9632"/>
                <a:gd name="T67" fmla="*/ 272 h 877"/>
                <a:gd name="T68" fmla="*/ 5548 w 9632"/>
                <a:gd name="T69" fmla="*/ 144 h 877"/>
                <a:gd name="T70" fmla="*/ 6041 w 9632"/>
                <a:gd name="T71" fmla="*/ 698 h 877"/>
                <a:gd name="T72" fmla="*/ 6041 w 9632"/>
                <a:gd name="T73" fmla="*/ 0 h 877"/>
                <a:gd name="T74" fmla="*/ 5993 w 9632"/>
                <a:gd name="T75" fmla="*/ 337 h 877"/>
                <a:gd name="T76" fmla="*/ 6232 w 9632"/>
                <a:gd name="T77" fmla="*/ 198 h 877"/>
                <a:gd name="T78" fmla="*/ 6565 w 9632"/>
                <a:gd name="T79" fmla="*/ 278 h 877"/>
                <a:gd name="T80" fmla="*/ 6430 w 9632"/>
                <a:gd name="T81" fmla="*/ 698 h 877"/>
                <a:gd name="T82" fmla="*/ 6668 w 9632"/>
                <a:gd name="T83" fmla="*/ 756 h 877"/>
                <a:gd name="T84" fmla="*/ 6691 w 9632"/>
                <a:gd name="T85" fmla="*/ 658 h 877"/>
                <a:gd name="T86" fmla="*/ 6756 w 9632"/>
                <a:gd name="T87" fmla="*/ 598 h 877"/>
                <a:gd name="T88" fmla="*/ 7164 w 9632"/>
                <a:gd name="T89" fmla="*/ 63 h 877"/>
                <a:gd name="T90" fmla="*/ 7504 w 9632"/>
                <a:gd name="T91" fmla="*/ 698 h 877"/>
                <a:gd name="T92" fmla="*/ 7824 w 9632"/>
                <a:gd name="T93" fmla="*/ 354 h 877"/>
                <a:gd name="T94" fmla="*/ 7688 w 9632"/>
                <a:gd name="T95" fmla="*/ 700 h 877"/>
                <a:gd name="T96" fmla="*/ 7670 w 9632"/>
                <a:gd name="T97" fmla="*/ 294 h 877"/>
                <a:gd name="T98" fmla="*/ 8151 w 9632"/>
                <a:gd name="T99" fmla="*/ 490 h 877"/>
                <a:gd name="T100" fmla="*/ 7980 w 9632"/>
                <a:gd name="T101" fmla="*/ 599 h 877"/>
                <a:gd name="T102" fmla="*/ 8325 w 9632"/>
                <a:gd name="T103" fmla="*/ 704 h 877"/>
                <a:gd name="T104" fmla="*/ 8326 w 9632"/>
                <a:gd name="T105" fmla="*/ 636 h 877"/>
                <a:gd name="T106" fmla="*/ 8644 w 9632"/>
                <a:gd name="T107" fmla="*/ 341 h 877"/>
                <a:gd name="T108" fmla="*/ 8683 w 9632"/>
                <a:gd name="T109" fmla="*/ 280 h 877"/>
                <a:gd name="T110" fmla="*/ 8703 w 9632"/>
                <a:gd name="T111" fmla="*/ 333 h 877"/>
                <a:gd name="T112" fmla="*/ 8927 w 9632"/>
                <a:gd name="T113" fmla="*/ 321 h 877"/>
                <a:gd name="T114" fmla="*/ 9031 w 9632"/>
                <a:gd name="T115" fmla="*/ 337 h 877"/>
                <a:gd name="T116" fmla="*/ 9303 w 9632"/>
                <a:gd name="T117" fmla="*/ 698 h 877"/>
                <a:gd name="T118" fmla="*/ 9616 w 9632"/>
                <a:gd name="T119" fmla="*/ 513 h 877"/>
                <a:gd name="T120" fmla="*/ 9550 w 9632"/>
                <a:gd name="T121" fmla="*/ 545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32" h="877">
                  <a:moveTo>
                    <a:pt x="0" y="63"/>
                  </a:moveTo>
                  <a:lnTo>
                    <a:pt x="112" y="63"/>
                  </a:lnTo>
                  <a:cubicBezTo>
                    <a:pt x="152" y="63"/>
                    <a:pt x="183" y="69"/>
                    <a:pt x="204" y="83"/>
                  </a:cubicBezTo>
                  <a:cubicBezTo>
                    <a:pt x="246" y="108"/>
                    <a:pt x="267" y="159"/>
                    <a:pt x="267" y="236"/>
                  </a:cubicBezTo>
                  <a:cubicBezTo>
                    <a:pt x="267" y="326"/>
                    <a:pt x="239" y="382"/>
                    <a:pt x="182" y="404"/>
                  </a:cubicBezTo>
                  <a:cubicBezTo>
                    <a:pt x="161" y="412"/>
                    <a:pt x="129" y="416"/>
                    <a:pt x="85" y="417"/>
                  </a:cubicBezTo>
                  <a:lnTo>
                    <a:pt x="85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85" y="343"/>
                  </a:moveTo>
                  <a:cubicBezTo>
                    <a:pt x="107" y="343"/>
                    <a:pt x="123" y="341"/>
                    <a:pt x="132" y="338"/>
                  </a:cubicBezTo>
                  <a:cubicBezTo>
                    <a:pt x="163" y="327"/>
                    <a:pt x="178" y="296"/>
                    <a:pt x="178" y="244"/>
                  </a:cubicBezTo>
                  <a:cubicBezTo>
                    <a:pt x="178" y="207"/>
                    <a:pt x="172" y="179"/>
                    <a:pt x="159" y="161"/>
                  </a:cubicBezTo>
                  <a:cubicBezTo>
                    <a:pt x="146" y="144"/>
                    <a:pt x="125" y="135"/>
                    <a:pt x="97" y="135"/>
                  </a:cubicBezTo>
                  <a:cubicBezTo>
                    <a:pt x="93" y="135"/>
                    <a:pt x="89" y="135"/>
                    <a:pt x="85" y="135"/>
                  </a:cubicBezTo>
                  <a:lnTo>
                    <a:pt x="85" y="343"/>
                  </a:lnTo>
                  <a:close/>
                  <a:moveTo>
                    <a:pt x="318" y="0"/>
                  </a:moveTo>
                  <a:lnTo>
                    <a:pt x="397" y="0"/>
                  </a:lnTo>
                  <a:lnTo>
                    <a:pt x="397" y="698"/>
                  </a:lnTo>
                  <a:lnTo>
                    <a:pt x="318" y="698"/>
                  </a:lnTo>
                  <a:lnTo>
                    <a:pt x="318" y="0"/>
                  </a:lnTo>
                  <a:close/>
                  <a:moveTo>
                    <a:pt x="716" y="272"/>
                  </a:moveTo>
                  <a:lnTo>
                    <a:pt x="716" y="698"/>
                  </a:lnTo>
                  <a:lnTo>
                    <a:pt x="637" y="698"/>
                  </a:lnTo>
                  <a:lnTo>
                    <a:pt x="637" y="643"/>
                  </a:lnTo>
                  <a:cubicBezTo>
                    <a:pt x="626" y="666"/>
                    <a:pt x="615" y="682"/>
                    <a:pt x="604" y="691"/>
                  </a:cubicBezTo>
                  <a:cubicBezTo>
                    <a:pt x="592" y="700"/>
                    <a:pt x="578" y="704"/>
                    <a:pt x="559" y="704"/>
                  </a:cubicBezTo>
                  <a:cubicBezTo>
                    <a:pt x="524" y="704"/>
                    <a:pt x="498" y="686"/>
                    <a:pt x="482" y="650"/>
                  </a:cubicBezTo>
                  <a:cubicBezTo>
                    <a:pt x="465" y="614"/>
                    <a:pt x="457" y="557"/>
                    <a:pt x="457" y="480"/>
                  </a:cubicBezTo>
                  <a:cubicBezTo>
                    <a:pt x="457" y="408"/>
                    <a:pt x="465" y="355"/>
                    <a:pt x="480" y="321"/>
                  </a:cubicBezTo>
                  <a:cubicBezTo>
                    <a:pt x="488" y="303"/>
                    <a:pt x="498" y="290"/>
                    <a:pt x="512" y="280"/>
                  </a:cubicBezTo>
                  <a:cubicBezTo>
                    <a:pt x="526" y="270"/>
                    <a:pt x="542" y="265"/>
                    <a:pt x="559" y="265"/>
                  </a:cubicBezTo>
                  <a:cubicBezTo>
                    <a:pt x="577" y="265"/>
                    <a:pt x="591" y="270"/>
                    <a:pt x="603" y="278"/>
                  </a:cubicBezTo>
                  <a:cubicBezTo>
                    <a:pt x="615" y="287"/>
                    <a:pt x="626" y="301"/>
                    <a:pt x="637" y="320"/>
                  </a:cubicBezTo>
                  <a:lnTo>
                    <a:pt x="637" y="272"/>
                  </a:lnTo>
                  <a:lnTo>
                    <a:pt x="716" y="272"/>
                  </a:lnTo>
                  <a:close/>
                  <a:moveTo>
                    <a:pt x="589" y="337"/>
                  </a:moveTo>
                  <a:cubicBezTo>
                    <a:pt x="570" y="337"/>
                    <a:pt x="557" y="348"/>
                    <a:pt x="549" y="370"/>
                  </a:cubicBezTo>
                  <a:cubicBezTo>
                    <a:pt x="542" y="392"/>
                    <a:pt x="538" y="429"/>
                    <a:pt x="538" y="483"/>
                  </a:cubicBezTo>
                  <a:cubicBezTo>
                    <a:pt x="538" y="537"/>
                    <a:pt x="541" y="576"/>
                    <a:pt x="549" y="599"/>
                  </a:cubicBezTo>
                  <a:cubicBezTo>
                    <a:pt x="556" y="622"/>
                    <a:pt x="569" y="633"/>
                    <a:pt x="589" y="633"/>
                  </a:cubicBezTo>
                  <a:cubicBezTo>
                    <a:pt x="607" y="633"/>
                    <a:pt x="620" y="622"/>
                    <a:pt x="627" y="599"/>
                  </a:cubicBezTo>
                  <a:cubicBezTo>
                    <a:pt x="635" y="576"/>
                    <a:pt x="639" y="538"/>
                    <a:pt x="639" y="485"/>
                  </a:cubicBezTo>
                  <a:cubicBezTo>
                    <a:pt x="639" y="432"/>
                    <a:pt x="635" y="394"/>
                    <a:pt x="628" y="372"/>
                  </a:cubicBezTo>
                  <a:cubicBezTo>
                    <a:pt x="620" y="349"/>
                    <a:pt x="607" y="337"/>
                    <a:pt x="589" y="337"/>
                  </a:cubicBezTo>
                  <a:close/>
                  <a:moveTo>
                    <a:pt x="793" y="272"/>
                  </a:moveTo>
                  <a:lnTo>
                    <a:pt x="872" y="272"/>
                  </a:lnTo>
                  <a:lnTo>
                    <a:pt x="872" y="321"/>
                  </a:lnTo>
                  <a:cubicBezTo>
                    <a:pt x="884" y="301"/>
                    <a:pt x="897" y="286"/>
                    <a:pt x="910" y="278"/>
                  </a:cubicBezTo>
                  <a:cubicBezTo>
                    <a:pt x="923" y="270"/>
                    <a:pt x="940" y="265"/>
                    <a:pt x="959" y="265"/>
                  </a:cubicBezTo>
                  <a:cubicBezTo>
                    <a:pt x="977" y="265"/>
                    <a:pt x="993" y="270"/>
                    <a:pt x="1006" y="278"/>
                  </a:cubicBezTo>
                  <a:cubicBezTo>
                    <a:pt x="1020" y="287"/>
                    <a:pt x="1030" y="298"/>
                    <a:pt x="1036" y="313"/>
                  </a:cubicBezTo>
                  <a:cubicBezTo>
                    <a:pt x="1042" y="328"/>
                    <a:pt x="1045" y="355"/>
                    <a:pt x="1045" y="395"/>
                  </a:cubicBezTo>
                  <a:lnTo>
                    <a:pt x="1045" y="698"/>
                  </a:lnTo>
                  <a:lnTo>
                    <a:pt x="966" y="698"/>
                  </a:lnTo>
                  <a:lnTo>
                    <a:pt x="966" y="413"/>
                  </a:lnTo>
                  <a:cubicBezTo>
                    <a:pt x="966" y="389"/>
                    <a:pt x="964" y="372"/>
                    <a:pt x="961" y="362"/>
                  </a:cubicBezTo>
                  <a:cubicBezTo>
                    <a:pt x="953" y="343"/>
                    <a:pt x="939" y="334"/>
                    <a:pt x="920" y="334"/>
                  </a:cubicBezTo>
                  <a:cubicBezTo>
                    <a:pt x="903" y="334"/>
                    <a:pt x="890" y="341"/>
                    <a:pt x="883" y="354"/>
                  </a:cubicBezTo>
                  <a:cubicBezTo>
                    <a:pt x="876" y="367"/>
                    <a:pt x="872" y="390"/>
                    <a:pt x="872" y="423"/>
                  </a:cubicBezTo>
                  <a:lnTo>
                    <a:pt x="872" y="698"/>
                  </a:lnTo>
                  <a:lnTo>
                    <a:pt x="793" y="698"/>
                  </a:lnTo>
                  <a:lnTo>
                    <a:pt x="793" y="272"/>
                  </a:lnTo>
                  <a:close/>
                  <a:moveTo>
                    <a:pt x="1286" y="281"/>
                  </a:moveTo>
                  <a:lnTo>
                    <a:pt x="1286" y="354"/>
                  </a:lnTo>
                  <a:cubicBezTo>
                    <a:pt x="1267" y="340"/>
                    <a:pt x="1247" y="333"/>
                    <a:pt x="1226" y="333"/>
                  </a:cubicBezTo>
                  <a:cubicBezTo>
                    <a:pt x="1211" y="333"/>
                    <a:pt x="1199" y="338"/>
                    <a:pt x="1190" y="347"/>
                  </a:cubicBezTo>
                  <a:cubicBezTo>
                    <a:pt x="1180" y="356"/>
                    <a:pt x="1176" y="367"/>
                    <a:pt x="1176" y="381"/>
                  </a:cubicBezTo>
                  <a:cubicBezTo>
                    <a:pt x="1176" y="392"/>
                    <a:pt x="1179" y="403"/>
                    <a:pt x="1188" y="414"/>
                  </a:cubicBezTo>
                  <a:cubicBezTo>
                    <a:pt x="1196" y="424"/>
                    <a:pt x="1210" y="437"/>
                    <a:pt x="1231" y="453"/>
                  </a:cubicBezTo>
                  <a:cubicBezTo>
                    <a:pt x="1260" y="475"/>
                    <a:pt x="1280" y="495"/>
                    <a:pt x="1290" y="513"/>
                  </a:cubicBezTo>
                  <a:cubicBezTo>
                    <a:pt x="1301" y="530"/>
                    <a:pt x="1306" y="552"/>
                    <a:pt x="1306" y="578"/>
                  </a:cubicBezTo>
                  <a:cubicBezTo>
                    <a:pt x="1306" y="613"/>
                    <a:pt x="1296" y="641"/>
                    <a:pt x="1278" y="664"/>
                  </a:cubicBezTo>
                  <a:cubicBezTo>
                    <a:pt x="1256" y="691"/>
                    <a:pt x="1224" y="704"/>
                    <a:pt x="1184" y="704"/>
                  </a:cubicBezTo>
                  <a:cubicBezTo>
                    <a:pt x="1171" y="704"/>
                    <a:pt x="1159" y="703"/>
                    <a:pt x="1150" y="700"/>
                  </a:cubicBezTo>
                  <a:cubicBezTo>
                    <a:pt x="1141" y="698"/>
                    <a:pt x="1129" y="692"/>
                    <a:pt x="1115" y="684"/>
                  </a:cubicBezTo>
                  <a:lnTo>
                    <a:pt x="1115" y="608"/>
                  </a:lnTo>
                  <a:cubicBezTo>
                    <a:pt x="1138" y="625"/>
                    <a:pt x="1159" y="633"/>
                    <a:pt x="1180" y="633"/>
                  </a:cubicBezTo>
                  <a:cubicBezTo>
                    <a:pt x="1196" y="633"/>
                    <a:pt x="1210" y="628"/>
                    <a:pt x="1219" y="619"/>
                  </a:cubicBezTo>
                  <a:cubicBezTo>
                    <a:pt x="1229" y="609"/>
                    <a:pt x="1234" y="597"/>
                    <a:pt x="1234" y="580"/>
                  </a:cubicBezTo>
                  <a:cubicBezTo>
                    <a:pt x="1234" y="566"/>
                    <a:pt x="1230" y="555"/>
                    <a:pt x="1224" y="545"/>
                  </a:cubicBezTo>
                  <a:cubicBezTo>
                    <a:pt x="1217" y="536"/>
                    <a:pt x="1205" y="524"/>
                    <a:pt x="1185" y="509"/>
                  </a:cubicBezTo>
                  <a:cubicBezTo>
                    <a:pt x="1152" y="484"/>
                    <a:pt x="1130" y="462"/>
                    <a:pt x="1118" y="444"/>
                  </a:cubicBezTo>
                  <a:cubicBezTo>
                    <a:pt x="1106" y="426"/>
                    <a:pt x="1100" y="404"/>
                    <a:pt x="1100" y="378"/>
                  </a:cubicBezTo>
                  <a:cubicBezTo>
                    <a:pt x="1100" y="343"/>
                    <a:pt x="1111" y="315"/>
                    <a:pt x="1132" y="294"/>
                  </a:cubicBezTo>
                  <a:cubicBezTo>
                    <a:pt x="1153" y="272"/>
                    <a:pt x="1181" y="262"/>
                    <a:pt x="1215" y="262"/>
                  </a:cubicBezTo>
                  <a:cubicBezTo>
                    <a:pt x="1240" y="262"/>
                    <a:pt x="1264" y="268"/>
                    <a:pt x="1286" y="281"/>
                  </a:cubicBezTo>
                  <a:close/>
                  <a:moveTo>
                    <a:pt x="1520" y="63"/>
                  </a:moveTo>
                  <a:lnTo>
                    <a:pt x="1748" y="63"/>
                  </a:lnTo>
                  <a:lnTo>
                    <a:pt x="1748" y="135"/>
                  </a:lnTo>
                  <a:lnTo>
                    <a:pt x="1605" y="135"/>
                  </a:lnTo>
                  <a:lnTo>
                    <a:pt x="1605" y="337"/>
                  </a:lnTo>
                  <a:lnTo>
                    <a:pt x="1731" y="337"/>
                  </a:lnTo>
                  <a:lnTo>
                    <a:pt x="1731" y="409"/>
                  </a:lnTo>
                  <a:lnTo>
                    <a:pt x="1605" y="409"/>
                  </a:lnTo>
                  <a:lnTo>
                    <a:pt x="1605" y="625"/>
                  </a:lnTo>
                  <a:lnTo>
                    <a:pt x="1748" y="625"/>
                  </a:lnTo>
                  <a:lnTo>
                    <a:pt x="1748" y="698"/>
                  </a:lnTo>
                  <a:lnTo>
                    <a:pt x="1520" y="698"/>
                  </a:lnTo>
                  <a:lnTo>
                    <a:pt x="1520" y="63"/>
                  </a:lnTo>
                  <a:close/>
                  <a:moveTo>
                    <a:pt x="1768" y="272"/>
                  </a:moveTo>
                  <a:lnTo>
                    <a:pt x="1861" y="272"/>
                  </a:lnTo>
                  <a:lnTo>
                    <a:pt x="1899" y="354"/>
                  </a:lnTo>
                  <a:cubicBezTo>
                    <a:pt x="1907" y="372"/>
                    <a:pt x="1915" y="393"/>
                    <a:pt x="1921" y="418"/>
                  </a:cubicBezTo>
                  <a:cubicBezTo>
                    <a:pt x="1926" y="396"/>
                    <a:pt x="1934" y="373"/>
                    <a:pt x="1945" y="347"/>
                  </a:cubicBezTo>
                  <a:lnTo>
                    <a:pt x="1975" y="272"/>
                  </a:lnTo>
                  <a:lnTo>
                    <a:pt x="2058" y="272"/>
                  </a:lnTo>
                  <a:lnTo>
                    <a:pt x="1962" y="473"/>
                  </a:lnTo>
                  <a:lnTo>
                    <a:pt x="2079" y="698"/>
                  </a:lnTo>
                  <a:lnTo>
                    <a:pt x="1985" y="698"/>
                  </a:lnTo>
                  <a:lnTo>
                    <a:pt x="1947" y="616"/>
                  </a:lnTo>
                  <a:cubicBezTo>
                    <a:pt x="1927" y="570"/>
                    <a:pt x="1916" y="539"/>
                    <a:pt x="1914" y="525"/>
                  </a:cubicBezTo>
                  <a:cubicBezTo>
                    <a:pt x="1913" y="545"/>
                    <a:pt x="1904" y="573"/>
                    <a:pt x="1888" y="609"/>
                  </a:cubicBezTo>
                  <a:lnTo>
                    <a:pt x="1851" y="698"/>
                  </a:lnTo>
                  <a:lnTo>
                    <a:pt x="1768" y="698"/>
                  </a:lnTo>
                  <a:lnTo>
                    <a:pt x="1875" y="473"/>
                  </a:lnTo>
                  <a:lnTo>
                    <a:pt x="1768" y="272"/>
                  </a:lnTo>
                  <a:close/>
                  <a:moveTo>
                    <a:pt x="2345" y="272"/>
                  </a:moveTo>
                  <a:lnTo>
                    <a:pt x="2345" y="698"/>
                  </a:lnTo>
                  <a:lnTo>
                    <a:pt x="2266" y="698"/>
                  </a:lnTo>
                  <a:lnTo>
                    <a:pt x="2266" y="643"/>
                  </a:lnTo>
                  <a:cubicBezTo>
                    <a:pt x="2255" y="666"/>
                    <a:pt x="2244" y="682"/>
                    <a:pt x="2232" y="691"/>
                  </a:cubicBezTo>
                  <a:cubicBezTo>
                    <a:pt x="2221" y="700"/>
                    <a:pt x="2206" y="704"/>
                    <a:pt x="2188" y="704"/>
                  </a:cubicBezTo>
                  <a:cubicBezTo>
                    <a:pt x="2153" y="704"/>
                    <a:pt x="2127" y="686"/>
                    <a:pt x="2110" y="650"/>
                  </a:cubicBezTo>
                  <a:cubicBezTo>
                    <a:pt x="2094" y="614"/>
                    <a:pt x="2086" y="557"/>
                    <a:pt x="2086" y="480"/>
                  </a:cubicBezTo>
                  <a:cubicBezTo>
                    <a:pt x="2086" y="408"/>
                    <a:pt x="2094" y="355"/>
                    <a:pt x="2109" y="321"/>
                  </a:cubicBezTo>
                  <a:cubicBezTo>
                    <a:pt x="2116" y="303"/>
                    <a:pt x="2127" y="290"/>
                    <a:pt x="2141" y="280"/>
                  </a:cubicBezTo>
                  <a:cubicBezTo>
                    <a:pt x="2155" y="270"/>
                    <a:pt x="2171" y="265"/>
                    <a:pt x="2188" y="265"/>
                  </a:cubicBezTo>
                  <a:cubicBezTo>
                    <a:pt x="2206" y="265"/>
                    <a:pt x="2220" y="270"/>
                    <a:pt x="2232" y="278"/>
                  </a:cubicBezTo>
                  <a:cubicBezTo>
                    <a:pt x="2244" y="287"/>
                    <a:pt x="2255" y="301"/>
                    <a:pt x="2266" y="320"/>
                  </a:cubicBezTo>
                  <a:lnTo>
                    <a:pt x="2266" y="272"/>
                  </a:lnTo>
                  <a:lnTo>
                    <a:pt x="2345" y="272"/>
                  </a:lnTo>
                  <a:close/>
                  <a:moveTo>
                    <a:pt x="2218" y="337"/>
                  </a:moveTo>
                  <a:cubicBezTo>
                    <a:pt x="2199" y="337"/>
                    <a:pt x="2186" y="348"/>
                    <a:pt x="2178" y="370"/>
                  </a:cubicBezTo>
                  <a:cubicBezTo>
                    <a:pt x="2171" y="392"/>
                    <a:pt x="2167" y="429"/>
                    <a:pt x="2167" y="483"/>
                  </a:cubicBezTo>
                  <a:cubicBezTo>
                    <a:pt x="2167" y="537"/>
                    <a:pt x="2170" y="576"/>
                    <a:pt x="2177" y="599"/>
                  </a:cubicBezTo>
                  <a:cubicBezTo>
                    <a:pt x="2185" y="622"/>
                    <a:pt x="2198" y="633"/>
                    <a:pt x="2218" y="633"/>
                  </a:cubicBezTo>
                  <a:cubicBezTo>
                    <a:pt x="2236" y="633"/>
                    <a:pt x="2248" y="622"/>
                    <a:pt x="2256" y="599"/>
                  </a:cubicBezTo>
                  <a:cubicBezTo>
                    <a:pt x="2264" y="576"/>
                    <a:pt x="2268" y="538"/>
                    <a:pt x="2268" y="485"/>
                  </a:cubicBezTo>
                  <a:cubicBezTo>
                    <a:pt x="2268" y="432"/>
                    <a:pt x="2264" y="394"/>
                    <a:pt x="2256" y="372"/>
                  </a:cubicBezTo>
                  <a:cubicBezTo>
                    <a:pt x="2249" y="349"/>
                    <a:pt x="2236" y="337"/>
                    <a:pt x="2218" y="337"/>
                  </a:cubicBezTo>
                  <a:close/>
                  <a:moveTo>
                    <a:pt x="2422" y="272"/>
                  </a:moveTo>
                  <a:lnTo>
                    <a:pt x="2501" y="272"/>
                  </a:lnTo>
                  <a:lnTo>
                    <a:pt x="2501" y="325"/>
                  </a:lnTo>
                  <a:cubicBezTo>
                    <a:pt x="2512" y="304"/>
                    <a:pt x="2525" y="289"/>
                    <a:pt x="2538" y="279"/>
                  </a:cubicBezTo>
                  <a:cubicBezTo>
                    <a:pt x="2552" y="270"/>
                    <a:pt x="2568" y="265"/>
                    <a:pt x="2586" y="265"/>
                  </a:cubicBezTo>
                  <a:cubicBezTo>
                    <a:pt x="2607" y="265"/>
                    <a:pt x="2624" y="270"/>
                    <a:pt x="2637" y="280"/>
                  </a:cubicBezTo>
                  <a:cubicBezTo>
                    <a:pt x="2649" y="289"/>
                    <a:pt x="2659" y="304"/>
                    <a:pt x="2666" y="325"/>
                  </a:cubicBezTo>
                  <a:cubicBezTo>
                    <a:pt x="2678" y="303"/>
                    <a:pt x="2690" y="288"/>
                    <a:pt x="2704" y="279"/>
                  </a:cubicBezTo>
                  <a:cubicBezTo>
                    <a:pt x="2717" y="270"/>
                    <a:pt x="2734" y="265"/>
                    <a:pt x="2755" y="265"/>
                  </a:cubicBezTo>
                  <a:cubicBezTo>
                    <a:pt x="2790" y="265"/>
                    <a:pt x="2815" y="277"/>
                    <a:pt x="2832" y="299"/>
                  </a:cubicBezTo>
                  <a:cubicBezTo>
                    <a:pt x="2842" y="313"/>
                    <a:pt x="2847" y="333"/>
                    <a:pt x="2847" y="358"/>
                  </a:cubicBezTo>
                  <a:lnTo>
                    <a:pt x="2847" y="698"/>
                  </a:lnTo>
                  <a:lnTo>
                    <a:pt x="2768" y="698"/>
                  </a:lnTo>
                  <a:lnTo>
                    <a:pt x="2768" y="417"/>
                  </a:lnTo>
                  <a:cubicBezTo>
                    <a:pt x="2768" y="386"/>
                    <a:pt x="2765" y="364"/>
                    <a:pt x="2760" y="353"/>
                  </a:cubicBezTo>
                  <a:cubicBezTo>
                    <a:pt x="2754" y="342"/>
                    <a:pt x="2742" y="337"/>
                    <a:pt x="2726" y="337"/>
                  </a:cubicBezTo>
                  <a:cubicBezTo>
                    <a:pt x="2704" y="337"/>
                    <a:pt x="2690" y="345"/>
                    <a:pt x="2683" y="361"/>
                  </a:cubicBezTo>
                  <a:cubicBezTo>
                    <a:pt x="2679" y="371"/>
                    <a:pt x="2677" y="390"/>
                    <a:pt x="2677" y="417"/>
                  </a:cubicBezTo>
                  <a:lnTo>
                    <a:pt x="2677" y="698"/>
                  </a:lnTo>
                  <a:lnTo>
                    <a:pt x="2596" y="698"/>
                  </a:lnTo>
                  <a:lnTo>
                    <a:pt x="2596" y="417"/>
                  </a:lnTo>
                  <a:cubicBezTo>
                    <a:pt x="2596" y="387"/>
                    <a:pt x="2593" y="366"/>
                    <a:pt x="2586" y="354"/>
                  </a:cubicBezTo>
                  <a:cubicBezTo>
                    <a:pt x="2579" y="343"/>
                    <a:pt x="2568" y="337"/>
                    <a:pt x="2550" y="337"/>
                  </a:cubicBezTo>
                  <a:cubicBezTo>
                    <a:pt x="2532" y="337"/>
                    <a:pt x="2518" y="344"/>
                    <a:pt x="2509" y="360"/>
                  </a:cubicBezTo>
                  <a:cubicBezTo>
                    <a:pt x="2503" y="369"/>
                    <a:pt x="2501" y="388"/>
                    <a:pt x="2501" y="417"/>
                  </a:cubicBezTo>
                  <a:lnTo>
                    <a:pt x="2501" y="698"/>
                  </a:lnTo>
                  <a:lnTo>
                    <a:pt x="2422" y="698"/>
                  </a:lnTo>
                  <a:lnTo>
                    <a:pt x="2422" y="272"/>
                  </a:lnTo>
                  <a:close/>
                  <a:moveTo>
                    <a:pt x="2923" y="272"/>
                  </a:moveTo>
                  <a:lnTo>
                    <a:pt x="3002" y="272"/>
                  </a:lnTo>
                  <a:lnTo>
                    <a:pt x="3002" y="698"/>
                  </a:lnTo>
                  <a:lnTo>
                    <a:pt x="2923" y="698"/>
                  </a:lnTo>
                  <a:lnTo>
                    <a:pt x="2923" y="272"/>
                  </a:lnTo>
                  <a:close/>
                  <a:moveTo>
                    <a:pt x="2959" y="91"/>
                  </a:moveTo>
                  <a:cubicBezTo>
                    <a:pt x="2974" y="91"/>
                    <a:pt x="2986" y="96"/>
                    <a:pt x="2997" y="107"/>
                  </a:cubicBezTo>
                  <a:cubicBezTo>
                    <a:pt x="3007" y="117"/>
                    <a:pt x="3012" y="130"/>
                    <a:pt x="3012" y="144"/>
                  </a:cubicBezTo>
                  <a:cubicBezTo>
                    <a:pt x="3012" y="159"/>
                    <a:pt x="3007" y="172"/>
                    <a:pt x="2997" y="182"/>
                  </a:cubicBezTo>
                  <a:cubicBezTo>
                    <a:pt x="2986" y="193"/>
                    <a:pt x="2974" y="198"/>
                    <a:pt x="2959" y="198"/>
                  </a:cubicBezTo>
                  <a:cubicBezTo>
                    <a:pt x="2944" y="198"/>
                    <a:pt x="2932" y="193"/>
                    <a:pt x="2921" y="182"/>
                  </a:cubicBezTo>
                  <a:cubicBezTo>
                    <a:pt x="2911" y="172"/>
                    <a:pt x="2906" y="159"/>
                    <a:pt x="2906" y="144"/>
                  </a:cubicBezTo>
                  <a:cubicBezTo>
                    <a:pt x="2906" y="129"/>
                    <a:pt x="2911" y="117"/>
                    <a:pt x="2921" y="106"/>
                  </a:cubicBezTo>
                  <a:cubicBezTo>
                    <a:pt x="2932" y="96"/>
                    <a:pt x="2945" y="91"/>
                    <a:pt x="2959" y="91"/>
                  </a:cubicBezTo>
                  <a:close/>
                  <a:moveTo>
                    <a:pt x="3079" y="272"/>
                  </a:moveTo>
                  <a:lnTo>
                    <a:pt x="3158" y="272"/>
                  </a:lnTo>
                  <a:lnTo>
                    <a:pt x="3158" y="321"/>
                  </a:lnTo>
                  <a:cubicBezTo>
                    <a:pt x="3170" y="301"/>
                    <a:pt x="3183" y="286"/>
                    <a:pt x="3196" y="278"/>
                  </a:cubicBezTo>
                  <a:cubicBezTo>
                    <a:pt x="3209" y="270"/>
                    <a:pt x="3225" y="265"/>
                    <a:pt x="3245" y="265"/>
                  </a:cubicBezTo>
                  <a:cubicBezTo>
                    <a:pt x="3263" y="265"/>
                    <a:pt x="3278" y="270"/>
                    <a:pt x="3292" y="278"/>
                  </a:cubicBezTo>
                  <a:cubicBezTo>
                    <a:pt x="3306" y="287"/>
                    <a:pt x="3316" y="298"/>
                    <a:pt x="3322" y="313"/>
                  </a:cubicBezTo>
                  <a:cubicBezTo>
                    <a:pt x="3328" y="328"/>
                    <a:pt x="3331" y="355"/>
                    <a:pt x="3331" y="395"/>
                  </a:cubicBezTo>
                  <a:lnTo>
                    <a:pt x="3331" y="698"/>
                  </a:lnTo>
                  <a:lnTo>
                    <a:pt x="3252" y="698"/>
                  </a:lnTo>
                  <a:lnTo>
                    <a:pt x="3252" y="413"/>
                  </a:lnTo>
                  <a:cubicBezTo>
                    <a:pt x="3252" y="389"/>
                    <a:pt x="3250" y="372"/>
                    <a:pt x="3246" y="362"/>
                  </a:cubicBezTo>
                  <a:cubicBezTo>
                    <a:pt x="3239" y="343"/>
                    <a:pt x="3225" y="334"/>
                    <a:pt x="3206" y="334"/>
                  </a:cubicBezTo>
                  <a:cubicBezTo>
                    <a:pt x="3188" y="334"/>
                    <a:pt x="3176" y="341"/>
                    <a:pt x="3169" y="354"/>
                  </a:cubicBezTo>
                  <a:cubicBezTo>
                    <a:pt x="3161" y="367"/>
                    <a:pt x="3158" y="390"/>
                    <a:pt x="3158" y="423"/>
                  </a:cubicBezTo>
                  <a:lnTo>
                    <a:pt x="3158" y="698"/>
                  </a:lnTo>
                  <a:lnTo>
                    <a:pt x="3079" y="698"/>
                  </a:lnTo>
                  <a:lnTo>
                    <a:pt x="3079" y="272"/>
                  </a:lnTo>
                  <a:close/>
                  <a:moveTo>
                    <a:pt x="3571" y="554"/>
                  </a:moveTo>
                  <a:lnTo>
                    <a:pt x="3645" y="554"/>
                  </a:lnTo>
                  <a:cubicBezTo>
                    <a:pt x="3642" y="590"/>
                    <a:pt x="3637" y="618"/>
                    <a:pt x="3627" y="639"/>
                  </a:cubicBezTo>
                  <a:cubicBezTo>
                    <a:pt x="3618" y="659"/>
                    <a:pt x="3604" y="675"/>
                    <a:pt x="3585" y="687"/>
                  </a:cubicBezTo>
                  <a:cubicBezTo>
                    <a:pt x="3566" y="699"/>
                    <a:pt x="3545" y="704"/>
                    <a:pt x="3521" y="704"/>
                  </a:cubicBezTo>
                  <a:cubicBezTo>
                    <a:pt x="3485" y="704"/>
                    <a:pt x="3456" y="692"/>
                    <a:pt x="3434" y="667"/>
                  </a:cubicBezTo>
                  <a:cubicBezTo>
                    <a:pt x="3405" y="635"/>
                    <a:pt x="3391" y="574"/>
                    <a:pt x="3391" y="486"/>
                  </a:cubicBezTo>
                  <a:cubicBezTo>
                    <a:pt x="3391" y="412"/>
                    <a:pt x="3401" y="357"/>
                    <a:pt x="3421" y="320"/>
                  </a:cubicBezTo>
                  <a:cubicBezTo>
                    <a:pt x="3430" y="303"/>
                    <a:pt x="3444" y="290"/>
                    <a:pt x="3462" y="280"/>
                  </a:cubicBezTo>
                  <a:cubicBezTo>
                    <a:pt x="3480" y="270"/>
                    <a:pt x="3499" y="265"/>
                    <a:pt x="3520" y="265"/>
                  </a:cubicBezTo>
                  <a:cubicBezTo>
                    <a:pt x="3581" y="265"/>
                    <a:pt x="3621" y="305"/>
                    <a:pt x="3638" y="385"/>
                  </a:cubicBezTo>
                  <a:cubicBezTo>
                    <a:pt x="3644" y="412"/>
                    <a:pt x="3647" y="451"/>
                    <a:pt x="3647" y="500"/>
                  </a:cubicBezTo>
                  <a:lnTo>
                    <a:pt x="3468" y="500"/>
                  </a:lnTo>
                  <a:cubicBezTo>
                    <a:pt x="3468" y="548"/>
                    <a:pt x="3473" y="583"/>
                    <a:pt x="3482" y="604"/>
                  </a:cubicBezTo>
                  <a:cubicBezTo>
                    <a:pt x="3490" y="625"/>
                    <a:pt x="3504" y="636"/>
                    <a:pt x="3522" y="636"/>
                  </a:cubicBezTo>
                  <a:cubicBezTo>
                    <a:pt x="3554" y="636"/>
                    <a:pt x="3570" y="609"/>
                    <a:pt x="3571" y="554"/>
                  </a:cubicBezTo>
                  <a:close/>
                  <a:moveTo>
                    <a:pt x="3567" y="443"/>
                  </a:moveTo>
                  <a:cubicBezTo>
                    <a:pt x="3564" y="403"/>
                    <a:pt x="3560" y="377"/>
                    <a:pt x="3555" y="362"/>
                  </a:cubicBezTo>
                  <a:cubicBezTo>
                    <a:pt x="3548" y="342"/>
                    <a:pt x="3535" y="332"/>
                    <a:pt x="3518" y="332"/>
                  </a:cubicBezTo>
                  <a:cubicBezTo>
                    <a:pt x="3502" y="332"/>
                    <a:pt x="3490" y="340"/>
                    <a:pt x="3483" y="355"/>
                  </a:cubicBezTo>
                  <a:cubicBezTo>
                    <a:pt x="3476" y="371"/>
                    <a:pt x="3471" y="400"/>
                    <a:pt x="3468" y="443"/>
                  </a:cubicBezTo>
                  <a:lnTo>
                    <a:pt x="3567" y="443"/>
                  </a:lnTo>
                  <a:close/>
                  <a:moveTo>
                    <a:pt x="3705" y="272"/>
                  </a:moveTo>
                  <a:lnTo>
                    <a:pt x="3784" y="272"/>
                  </a:lnTo>
                  <a:lnTo>
                    <a:pt x="3784" y="325"/>
                  </a:lnTo>
                  <a:cubicBezTo>
                    <a:pt x="3806" y="285"/>
                    <a:pt x="3837" y="264"/>
                    <a:pt x="3876" y="262"/>
                  </a:cubicBezTo>
                  <a:lnTo>
                    <a:pt x="3876" y="344"/>
                  </a:lnTo>
                  <a:cubicBezTo>
                    <a:pt x="3871" y="344"/>
                    <a:pt x="3867" y="343"/>
                    <a:pt x="3862" y="343"/>
                  </a:cubicBezTo>
                  <a:cubicBezTo>
                    <a:pt x="3836" y="343"/>
                    <a:pt x="3817" y="350"/>
                    <a:pt x="3804" y="364"/>
                  </a:cubicBezTo>
                  <a:cubicBezTo>
                    <a:pt x="3796" y="372"/>
                    <a:pt x="3791" y="382"/>
                    <a:pt x="3788" y="392"/>
                  </a:cubicBezTo>
                  <a:cubicBezTo>
                    <a:pt x="3786" y="402"/>
                    <a:pt x="3784" y="418"/>
                    <a:pt x="3784" y="440"/>
                  </a:cubicBezTo>
                  <a:lnTo>
                    <a:pt x="3784" y="698"/>
                  </a:lnTo>
                  <a:lnTo>
                    <a:pt x="3705" y="698"/>
                  </a:lnTo>
                  <a:lnTo>
                    <a:pt x="3705" y="272"/>
                  </a:lnTo>
                  <a:close/>
                  <a:moveTo>
                    <a:pt x="4093" y="281"/>
                  </a:moveTo>
                  <a:lnTo>
                    <a:pt x="4093" y="354"/>
                  </a:lnTo>
                  <a:cubicBezTo>
                    <a:pt x="4074" y="340"/>
                    <a:pt x="4054" y="333"/>
                    <a:pt x="4033" y="333"/>
                  </a:cubicBezTo>
                  <a:cubicBezTo>
                    <a:pt x="4018" y="333"/>
                    <a:pt x="4006" y="338"/>
                    <a:pt x="3997" y="347"/>
                  </a:cubicBezTo>
                  <a:cubicBezTo>
                    <a:pt x="3987" y="356"/>
                    <a:pt x="3982" y="367"/>
                    <a:pt x="3982" y="381"/>
                  </a:cubicBezTo>
                  <a:cubicBezTo>
                    <a:pt x="3982" y="392"/>
                    <a:pt x="3986" y="403"/>
                    <a:pt x="3995" y="414"/>
                  </a:cubicBezTo>
                  <a:cubicBezTo>
                    <a:pt x="4002" y="424"/>
                    <a:pt x="4017" y="437"/>
                    <a:pt x="4038" y="453"/>
                  </a:cubicBezTo>
                  <a:cubicBezTo>
                    <a:pt x="4067" y="475"/>
                    <a:pt x="4087" y="495"/>
                    <a:pt x="4097" y="513"/>
                  </a:cubicBezTo>
                  <a:cubicBezTo>
                    <a:pt x="4108" y="530"/>
                    <a:pt x="4113" y="552"/>
                    <a:pt x="4113" y="578"/>
                  </a:cubicBezTo>
                  <a:cubicBezTo>
                    <a:pt x="4113" y="613"/>
                    <a:pt x="4103" y="641"/>
                    <a:pt x="4085" y="664"/>
                  </a:cubicBezTo>
                  <a:cubicBezTo>
                    <a:pt x="4063" y="691"/>
                    <a:pt x="4031" y="704"/>
                    <a:pt x="3991" y="704"/>
                  </a:cubicBezTo>
                  <a:cubicBezTo>
                    <a:pt x="3978" y="704"/>
                    <a:pt x="3966" y="703"/>
                    <a:pt x="3957" y="700"/>
                  </a:cubicBezTo>
                  <a:cubicBezTo>
                    <a:pt x="3948" y="698"/>
                    <a:pt x="3936" y="692"/>
                    <a:pt x="3921" y="684"/>
                  </a:cubicBezTo>
                  <a:lnTo>
                    <a:pt x="3921" y="608"/>
                  </a:lnTo>
                  <a:cubicBezTo>
                    <a:pt x="3944" y="625"/>
                    <a:pt x="3966" y="633"/>
                    <a:pt x="3987" y="633"/>
                  </a:cubicBezTo>
                  <a:cubicBezTo>
                    <a:pt x="4003" y="633"/>
                    <a:pt x="4017" y="628"/>
                    <a:pt x="4026" y="619"/>
                  </a:cubicBezTo>
                  <a:cubicBezTo>
                    <a:pt x="4036" y="609"/>
                    <a:pt x="4041" y="597"/>
                    <a:pt x="4041" y="580"/>
                  </a:cubicBezTo>
                  <a:cubicBezTo>
                    <a:pt x="4041" y="566"/>
                    <a:pt x="4037" y="555"/>
                    <a:pt x="4031" y="545"/>
                  </a:cubicBezTo>
                  <a:cubicBezTo>
                    <a:pt x="4024" y="536"/>
                    <a:pt x="4011" y="524"/>
                    <a:pt x="3992" y="509"/>
                  </a:cubicBezTo>
                  <a:cubicBezTo>
                    <a:pt x="3959" y="484"/>
                    <a:pt x="3937" y="462"/>
                    <a:pt x="3925" y="444"/>
                  </a:cubicBezTo>
                  <a:cubicBezTo>
                    <a:pt x="3913" y="426"/>
                    <a:pt x="3907" y="404"/>
                    <a:pt x="3907" y="378"/>
                  </a:cubicBezTo>
                  <a:cubicBezTo>
                    <a:pt x="3907" y="343"/>
                    <a:pt x="3918" y="315"/>
                    <a:pt x="3939" y="294"/>
                  </a:cubicBezTo>
                  <a:cubicBezTo>
                    <a:pt x="3960" y="272"/>
                    <a:pt x="3988" y="262"/>
                    <a:pt x="4022" y="262"/>
                  </a:cubicBezTo>
                  <a:cubicBezTo>
                    <a:pt x="4047" y="262"/>
                    <a:pt x="4071" y="268"/>
                    <a:pt x="4093" y="281"/>
                  </a:cubicBezTo>
                  <a:close/>
                  <a:moveTo>
                    <a:pt x="4637" y="454"/>
                  </a:moveTo>
                  <a:lnTo>
                    <a:pt x="4691" y="497"/>
                  </a:lnTo>
                  <a:lnTo>
                    <a:pt x="4624" y="591"/>
                  </a:lnTo>
                  <a:lnTo>
                    <a:pt x="4691" y="698"/>
                  </a:lnTo>
                  <a:lnTo>
                    <a:pt x="4598" y="698"/>
                  </a:lnTo>
                  <a:lnTo>
                    <a:pt x="4568" y="648"/>
                  </a:lnTo>
                  <a:cubicBezTo>
                    <a:pt x="4536" y="684"/>
                    <a:pt x="4500" y="702"/>
                    <a:pt x="4459" y="702"/>
                  </a:cubicBezTo>
                  <a:cubicBezTo>
                    <a:pt x="4419" y="702"/>
                    <a:pt x="4385" y="686"/>
                    <a:pt x="4356" y="654"/>
                  </a:cubicBezTo>
                  <a:cubicBezTo>
                    <a:pt x="4330" y="624"/>
                    <a:pt x="4316" y="588"/>
                    <a:pt x="4316" y="548"/>
                  </a:cubicBezTo>
                  <a:cubicBezTo>
                    <a:pt x="4316" y="519"/>
                    <a:pt x="4323" y="492"/>
                    <a:pt x="4336" y="467"/>
                  </a:cubicBezTo>
                  <a:cubicBezTo>
                    <a:pt x="4349" y="441"/>
                    <a:pt x="4372" y="412"/>
                    <a:pt x="4404" y="378"/>
                  </a:cubicBezTo>
                  <a:cubicBezTo>
                    <a:pt x="4371" y="325"/>
                    <a:pt x="4354" y="274"/>
                    <a:pt x="4354" y="227"/>
                  </a:cubicBezTo>
                  <a:cubicBezTo>
                    <a:pt x="4354" y="208"/>
                    <a:pt x="4358" y="190"/>
                    <a:pt x="4366" y="173"/>
                  </a:cubicBezTo>
                  <a:cubicBezTo>
                    <a:pt x="4374" y="156"/>
                    <a:pt x="4385" y="142"/>
                    <a:pt x="4400" y="131"/>
                  </a:cubicBezTo>
                  <a:cubicBezTo>
                    <a:pt x="4421" y="115"/>
                    <a:pt x="4446" y="107"/>
                    <a:pt x="4477" y="107"/>
                  </a:cubicBezTo>
                  <a:cubicBezTo>
                    <a:pt x="4516" y="107"/>
                    <a:pt x="4547" y="120"/>
                    <a:pt x="4569" y="144"/>
                  </a:cubicBezTo>
                  <a:cubicBezTo>
                    <a:pt x="4587" y="164"/>
                    <a:pt x="4596" y="190"/>
                    <a:pt x="4596" y="221"/>
                  </a:cubicBezTo>
                  <a:cubicBezTo>
                    <a:pt x="4596" y="249"/>
                    <a:pt x="4590" y="275"/>
                    <a:pt x="4576" y="299"/>
                  </a:cubicBezTo>
                  <a:cubicBezTo>
                    <a:pt x="4563" y="323"/>
                    <a:pt x="4538" y="353"/>
                    <a:pt x="4502" y="390"/>
                  </a:cubicBezTo>
                  <a:lnTo>
                    <a:pt x="4585" y="528"/>
                  </a:lnTo>
                  <a:lnTo>
                    <a:pt x="4637" y="454"/>
                  </a:lnTo>
                  <a:close/>
                  <a:moveTo>
                    <a:pt x="4467" y="327"/>
                  </a:moveTo>
                  <a:cubicBezTo>
                    <a:pt x="4490" y="303"/>
                    <a:pt x="4506" y="283"/>
                    <a:pt x="4514" y="269"/>
                  </a:cubicBezTo>
                  <a:cubicBezTo>
                    <a:pt x="4523" y="254"/>
                    <a:pt x="4527" y="239"/>
                    <a:pt x="4527" y="223"/>
                  </a:cubicBezTo>
                  <a:cubicBezTo>
                    <a:pt x="4527" y="207"/>
                    <a:pt x="4523" y="194"/>
                    <a:pt x="4515" y="185"/>
                  </a:cubicBezTo>
                  <a:cubicBezTo>
                    <a:pt x="4507" y="176"/>
                    <a:pt x="4496" y="171"/>
                    <a:pt x="4482" y="171"/>
                  </a:cubicBezTo>
                  <a:cubicBezTo>
                    <a:pt x="4470" y="171"/>
                    <a:pt x="4459" y="175"/>
                    <a:pt x="4450" y="184"/>
                  </a:cubicBezTo>
                  <a:cubicBezTo>
                    <a:pt x="4438" y="196"/>
                    <a:pt x="4432" y="210"/>
                    <a:pt x="4432" y="226"/>
                  </a:cubicBezTo>
                  <a:cubicBezTo>
                    <a:pt x="4432" y="240"/>
                    <a:pt x="4433" y="251"/>
                    <a:pt x="4436" y="260"/>
                  </a:cubicBezTo>
                  <a:cubicBezTo>
                    <a:pt x="4439" y="269"/>
                    <a:pt x="4449" y="291"/>
                    <a:pt x="4467" y="327"/>
                  </a:cubicBezTo>
                  <a:close/>
                  <a:moveTo>
                    <a:pt x="4444" y="444"/>
                  </a:moveTo>
                  <a:cubicBezTo>
                    <a:pt x="4427" y="463"/>
                    <a:pt x="4415" y="480"/>
                    <a:pt x="4408" y="494"/>
                  </a:cubicBezTo>
                  <a:cubicBezTo>
                    <a:pt x="4401" y="509"/>
                    <a:pt x="4397" y="524"/>
                    <a:pt x="4397" y="542"/>
                  </a:cubicBezTo>
                  <a:cubicBezTo>
                    <a:pt x="4397" y="566"/>
                    <a:pt x="4404" y="587"/>
                    <a:pt x="4418" y="604"/>
                  </a:cubicBezTo>
                  <a:cubicBezTo>
                    <a:pt x="4432" y="621"/>
                    <a:pt x="4448" y="629"/>
                    <a:pt x="4468" y="629"/>
                  </a:cubicBezTo>
                  <a:cubicBezTo>
                    <a:pt x="4490" y="629"/>
                    <a:pt x="4512" y="616"/>
                    <a:pt x="4532" y="590"/>
                  </a:cubicBezTo>
                  <a:lnTo>
                    <a:pt x="4444" y="444"/>
                  </a:lnTo>
                  <a:close/>
                  <a:moveTo>
                    <a:pt x="4906" y="63"/>
                  </a:moveTo>
                  <a:lnTo>
                    <a:pt x="5023" y="63"/>
                  </a:lnTo>
                  <a:cubicBezTo>
                    <a:pt x="5069" y="63"/>
                    <a:pt x="5103" y="76"/>
                    <a:pt x="5125" y="104"/>
                  </a:cubicBezTo>
                  <a:cubicBezTo>
                    <a:pt x="5148" y="132"/>
                    <a:pt x="5159" y="174"/>
                    <a:pt x="5159" y="232"/>
                  </a:cubicBezTo>
                  <a:cubicBezTo>
                    <a:pt x="5159" y="274"/>
                    <a:pt x="5153" y="306"/>
                    <a:pt x="5141" y="327"/>
                  </a:cubicBezTo>
                  <a:cubicBezTo>
                    <a:pt x="5129" y="349"/>
                    <a:pt x="5109" y="364"/>
                    <a:pt x="5079" y="375"/>
                  </a:cubicBezTo>
                  <a:cubicBezTo>
                    <a:pt x="5106" y="386"/>
                    <a:pt x="5125" y="397"/>
                    <a:pt x="5135" y="409"/>
                  </a:cubicBezTo>
                  <a:cubicBezTo>
                    <a:pt x="5157" y="433"/>
                    <a:pt x="5168" y="471"/>
                    <a:pt x="5168" y="523"/>
                  </a:cubicBezTo>
                  <a:cubicBezTo>
                    <a:pt x="5168" y="582"/>
                    <a:pt x="5156" y="626"/>
                    <a:pt x="5132" y="655"/>
                  </a:cubicBezTo>
                  <a:cubicBezTo>
                    <a:pt x="5107" y="684"/>
                    <a:pt x="5069" y="698"/>
                    <a:pt x="5019" y="698"/>
                  </a:cubicBezTo>
                  <a:lnTo>
                    <a:pt x="4906" y="698"/>
                  </a:lnTo>
                  <a:lnTo>
                    <a:pt x="4906" y="63"/>
                  </a:lnTo>
                  <a:close/>
                  <a:moveTo>
                    <a:pt x="4987" y="343"/>
                  </a:moveTo>
                  <a:lnTo>
                    <a:pt x="4993" y="343"/>
                  </a:lnTo>
                  <a:cubicBezTo>
                    <a:pt x="5017" y="342"/>
                    <a:pt x="5036" y="337"/>
                    <a:pt x="5048" y="328"/>
                  </a:cubicBezTo>
                  <a:cubicBezTo>
                    <a:pt x="5067" y="313"/>
                    <a:pt x="5076" y="282"/>
                    <a:pt x="5076" y="234"/>
                  </a:cubicBezTo>
                  <a:cubicBezTo>
                    <a:pt x="5076" y="165"/>
                    <a:pt x="5051" y="131"/>
                    <a:pt x="5002" y="131"/>
                  </a:cubicBezTo>
                  <a:cubicBezTo>
                    <a:pt x="4998" y="131"/>
                    <a:pt x="4993" y="131"/>
                    <a:pt x="4987" y="132"/>
                  </a:cubicBezTo>
                  <a:lnTo>
                    <a:pt x="4987" y="343"/>
                  </a:lnTo>
                  <a:close/>
                  <a:moveTo>
                    <a:pt x="4987" y="624"/>
                  </a:moveTo>
                  <a:cubicBezTo>
                    <a:pt x="5007" y="624"/>
                    <a:pt x="5022" y="623"/>
                    <a:pt x="5031" y="620"/>
                  </a:cubicBezTo>
                  <a:cubicBezTo>
                    <a:pt x="5040" y="618"/>
                    <a:pt x="5048" y="613"/>
                    <a:pt x="5055" y="607"/>
                  </a:cubicBezTo>
                  <a:cubicBezTo>
                    <a:pt x="5072" y="591"/>
                    <a:pt x="5080" y="562"/>
                    <a:pt x="5080" y="521"/>
                  </a:cubicBezTo>
                  <a:cubicBezTo>
                    <a:pt x="5080" y="480"/>
                    <a:pt x="5073" y="451"/>
                    <a:pt x="5059" y="435"/>
                  </a:cubicBezTo>
                  <a:cubicBezTo>
                    <a:pt x="5046" y="419"/>
                    <a:pt x="5022" y="410"/>
                    <a:pt x="4987" y="410"/>
                  </a:cubicBezTo>
                  <a:lnTo>
                    <a:pt x="4987" y="624"/>
                  </a:lnTo>
                  <a:close/>
                  <a:moveTo>
                    <a:pt x="5237" y="272"/>
                  </a:moveTo>
                  <a:lnTo>
                    <a:pt x="5316" y="272"/>
                  </a:lnTo>
                  <a:lnTo>
                    <a:pt x="5316" y="527"/>
                  </a:lnTo>
                  <a:cubicBezTo>
                    <a:pt x="5316" y="565"/>
                    <a:pt x="5318" y="588"/>
                    <a:pt x="5320" y="598"/>
                  </a:cubicBezTo>
                  <a:cubicBezTo>
                    <a:pt x="5325" y="619"/>
                    <a:pt x="5340" y="629"/>
                    <a:pt x="5364" y="629"/>
                  </a:cubicBezTo>
                  <a:cubicBezTo>
                    <a:pt x="5390" y="629"/>
                    <a:pt x="5406" y="617"/>
                    <a:pt x="5409" y="592"/>
                  </a:cubicBezTo>
                  <a:cubicBezTo>
                    <a:pt x="5410" y="584"/>
                    <a:pt x="5411" y="562"/>
                    <a:pt x="5411" y="527"/>
                  </a:cubicBezTo>
                  <a:lnTo>
                    <a:pt x="5411" y="272"/>
                  </a:lnTo>
                  <a:lnTo>
                    <a:pt x="5490" y="272"/>
                  </a:lnTo>
                  <a:lnTo>
                    <a:pt x="5490" y="527"/>
                  </a:lnTo>
                  <a:cubicBezTo>
                    <a:pt x="5490" y="564"/>
                    <a:pt x="5489" y="591"/>
                    <a:pt x="5488" y="606"/>
                  </a:cubicBezTo>
                  <a:cubicBezTo>
                    <a:pt x="5486" y="621"/>
                    <a:pt x="5482" y="634"/>
                    <a:pt x="5477" y="646"/>
                  </a:cubicBezTo>
                  <a:cubicBezTo>
                    <a:pt x="5458" y="685"/>
                    <a:pt x="5420" y="704"/>
                    <a:pt x="5363" y="704"/>
                  </a:cubicBezTo>
                  <a:cubicBezTo>
                    <a:pt x="5318" y="704"/>
                    <a:pt x="5285" y="693"/>
                    <a:pt x="5266" y="670"/>
                  </a:cubicBezTo>
                  <a:cubicBezTo>
                    <a:pt x="5246" y="647"/>
                    <a:pt x="5237" y="608"/>
                    <a:pt x="5237" y="554"/>
                  </a:cubicBezTo>
                  <a:lnTo>
                    <a:pt x="5237" y="272"/>
                  </a:lnTo>
                  <a:close/>
                  <a:moveTo>
                    <a:pt x="5566" y="272"/>
                  </a:moveTo>
                  <a:lnTo>
                    <a:pt x="5645" y="272"/>
                  </a:lnTo>
                  <a:lnTo>
                    <a:pt x="5645" y="698"/>
                  </a:lnTo>
                  <a:lnTo>
                    <a:pt x="5566" y="698"/>
                  </a:lnTo>
                  <a:lnTo>
                    <a:pt x="5566" y="272"/>
                  </a:lnTo>
                  <a:close/>
                  <a:moveTo>
                    <a:pt x="5602" y="91"/>
                  </a:moveTo>
                  <a:cubicBezTo>
                    <a:pt x="5617" y="91"/>
                    <a:pt x="5629" y="96"/>
                    <a:pt x="5640" y="107"/>
                  </a:cubicBezTo>
                  <a:cubicBezTo>
                    <a:pt x="5650" y="117"/>
                    <a:pt x="5655" y="130"/>
                    <a:pt x="5655" y="144"/>
                  </a:cubicBezTo>
                  <a:cubicBezTo>
                    <a:pt x="5655" y="159"/>
                    <a:pt x="5650" y="172"/>
                    <a:pt x="5640" y="182"/>
                  </a:cubicBezTo>
                  <a:cubicBezTo>
                    <a:pt x="5629" y="193"/>
                    <a:pt x="5617" y="198"/>
                    <a:pt x="5602" y="198"/>
                  </a:cubicBezTo>
                  <a:cubicBezTo>
                    <a:pt x="5587" y="198"/>
                    <a:pt x="5575" y="193"/>
                    <a:pt x="5564" y="182"/>
                  </a:cubicBezTo>
                  <a:cubicBezTo>
                    <a:pt x="5554" y="172"/>
                    <a:pt x="5548" y="159"/>
                    <a:pt x="5548" y="144"/>
                  </a:cubicBezTo>
                  <a:cubicBezTo>
                    <a:pt x="5548" y="129"/>
                    <a:pt x="5554" y="117"/>
                    <a:pt x="5564" y="106"/>
                  </a:cubicBezTo>
                  <a:cubicBezTo>
                    <a:pt x="5575" y="96"/>
                    <a:pt x="5588" y="91"/>
                    <a:pt x="5602" y="91"/>
                  </a:cubicBezTo>
                  <a:close/>
                  <a:moveTo>
                    <a:pt x="5722" y="0"/>
                  </a:moveTo>
                  <a:lnTo>
                    <a:pt x="5801" y="0"/>
                  </a:lnTo>
                  <a:lnTo>
                    <a:pt x="5801" y="698"/>
                  </a:lnTo>
                  <a:lnTo>
                    <a:pt x="5722" y="698"/>
                  </a:lnTo>
                  <a:lnTo>
                    <a:pt x="5722" y="0"/>
                  </a:lnTo>
                  <a:close/>
                  <a:moveTo>
                    <a:pt x="6120" y="0"/>
                  </a:moveTo>
                  <a:lnTo>
                    <a:pt x="6120" y="698"/>
                  </a:lnTo>
                  <a:lnTo>
                    <a:pt x="6041" y="698"/>
                  </a:lnTo>
                  <a:lnTo>
                    <a:pt x="6041" y="643"/>
                  </a:lnTo>
                  <a:cubicBezTo>
                    <a:pt x="6029" y="666"/>
                    <a:pt x="6018" y="682"/>
                    <a:pt x="6007" y="691"/>
                  </a:cubicBezTo>
                  <a:cubicBezTo>
                    <a:pt x="5996" y="700"/>
                    <a:pt x="5981" y="704"/>
                    <a:pt x="5963" y="704"/>
                  </a:cubicBezTo>
                  <a:cubicBezTo>
                    <a:pt x="5927" y="704"/>
                    <a:pt x="5901" y="686"/>
                    <a:pt x="5885" y="650"/>
                  </a:cubicBezTo>
                  <a:cubicBezTo>
                    <a:pt x="5869" y="614"/>
                    <a:pt x="5861" y="557"/>
                    <a:pt x="5861" y="480"/>
                  </a:cubicBezTo>
                  <a:cubicBezTo>
                    <a:pt x="5861" y="408"/>
                    <a:pt x="5868" y="355"/>
                    <a:pt x="5884" y="321"/>
                  </a:cubicBezTo>
                  <a:cubicBezTo>
                    <a:pt x="5900" y="284"/>
                    <a:pt x="5927" y="265"/>
                    <a:pt x="5964" y="265"/>
                  </a:cubicBezTo>
                  <a:cubicBezTo>
                    <a:pt x="5982" y="265"/>
                    <a:pt x="5996" y="269"/>
                    <a:pt x="6007" y="277"/>
                  </a:cubicBezTo>
                  <a:cubicBezTo>
                    <a:pt x="6018" y="286"/>
                    <a:pt x="6029" y="300"/>
                    <a:pt x="6041" y="320"/>
                  </a:cubicBezTo>
                  <a:lnTo>
                    <a:pt x="6041" y="0"/>
                  </a:lnTo>
                  <a:lnTo>
                    <a:pt x="6120" y="0"/>
                  </a:lnTo>
                  <a:close/>
                  <a:moveTo>
                    <a:pt x="5993" y="337"/>
                  </a:moveTo>
                  <a:cubicBezTo>
                    <a:pt x="5974" y="337"/>
                    <a:pt x="5961" y="348"/>
                    <a:pt x="5953" y="370"/>
                  </a:cubicBezTo>
                  <a:cubicBezTo>
                    <a:pt x="5945" y="392"/>
                    <a:pt x="5941" y="429"/>
                    <a:pt x="5941" y="483"/>
                  </a:cubicBezTo>
                  <a:cubicBezTo>
                    <a:pt x="5941" y="537"/>
                    <a:pt x="5945" y="576"/>
                    <a:pt x="5952" y="599"/>
                  </a:cubicBezTo>
                  <a:cubicBezTo>
                    <a:pt x="5959" y="622"/>
                    <a:pt x="5973" y="633"/>
                    <a:pt x="5993" y="633"/>
                  </a:cubicBezTo>
                  <a:cubicBezTo>
                    <a:pt x="6011" y="633"/>
                    <a:pt x="6023" y="622"/>
                    <a:pt x="6031" y="599"/>
                  </a:cubicBezTo>
                  <a:cubicBezTo>
                    <a:pt x="6039" y="576"/>
                    <a:pt x="6042" y="538"/>
                    <a:pt x="6042" y="485"/>
                  </a:cubicBezTo>
                  <a:cubicBezTo>
                    <a:pt x="6042" y="432"/>
                    <a:pt x="6039" y="394"/>
                    <a:pt x="6031" y="372"/>
                  </a:cubicBezTo>
                  <a:cubicBezTo>
                    <a:pt x="6024" y="349"/>
                    <a:pt x="6011" y="337"/>
                    <a:pt x="5993" y="337"/>
                  </a:cubicBezTo>
                  <a:close/>
                  <a:moveTo>
                    <a:pt x="6195" y="272"/>
                  </a:moveTo>
                  <a:lnTo>
                    <a:pt x="6274" y="272"/>
                  </a:lnTo>
                  <a:lnTo>
                    <a:pt x="6274" y="698"/>
                  </a:lnTo>
                  <a:lnTo>
                    <a:pt x="6195" y="698"/>
                  </a:lnTo>
                  <a:lnTo>
                    <a:pt x="6195" y="272"/>
                  </a:lnTo>
                  <a:close/>
                  <a:moveTo>
                    <a:pt x="6232" y="91"/>
                  </a:moveTo>
                  <a:cubicBezTo>
                    <a:pt x="6247" y="91"/>
                    <a:pt x="6259" y="96"/>
                    <a:pt x="6269" y="107"/>
                  </a:cubicBezTo>
                  <a:cubicBezTo>
                    <a:pt x="6280" y="117"/>
                    <a:pt x="6285" y="130"/>
                    <a:pt x="6285" y="144"/>
                  </a:cubicBezTo>
                  <a:cubicBezTo>
                    <a:pt x="6285" y="159"/>
                    <a:pt x="6280" y="172"/>
                    <a:pt x="6269" y="182"/>
                  </a:cubicBezTo>
                  <a:cubicBezTo>
                    <a:pt x="6259" y="193"/>
                    <a:pt x="6246" y="198"/>
                    <a:pt x="6232" y="198"/>
                  </a:cubicBezTo>
                  <a:cubicBezTo>
                    <a:pt x="6217" y="198"/>
                    <a:pt x="6204" y="193"/>
                    <a:pt x="6194" y="182"/>
                  </a:cubicBezTo>
                  <a:cubicBezTo>
                    <a:pt x="6184" y="172"/>
                    <a:pt x="6178" y="159"/>
                    <a:pt x="6178" y="144"/>
                  </a:cubicBezTo>
                  <a:cubicBezTo>
                    <a:pt x="6178" y="129"/>
                    <a:pt x="6184" y="117"/>
                    <a:pt x="6194" y="106"/>
                  </a:cubicBezTo>
                  <a:cubicBezTo>
                    <a:pt x="6205" y="96"/>
                    <a:pt x="6217" y="91"/>
                    <a:pt x="6232" y="91"/>
                  </a:cubicBezTo>
                  <a:close/>
                  <a:moveTo>
                    <a:pt x="6351" y="272"/>
                  </a:moveTo>
                  <a:lnTo>
                    <a:pt x="6430" y="272"/>
                  </a:lnTo>
                  <a:lnTo>
                    <a:pt x="6430" y="321"/>
                  </a:lnTo>
                  <a:cubicBezTo>
                    <a:pt x="6443" y="301"/>
                    <a:pt x="6456" y="286"/>
                    <a:pt x="6469" y="278"/>
                  </a:cubicBezTo>
                  <a:cubicBezTo>
                    <a:pt x="6482" y="270"/>
                    <a:pt x="6498" y="265"/>
                    <a:pt x="6518" y="265"/>
                  </a:cubicBezTo>
                  <a:cubicBezTo>
                    <a:pt x="6536" y="265"/>
                    <a:pt x="6551" y="270"/>
                    <a:pt x="6565" y="278"/>
                  </a:cubicBezTo>
                  <a:cubicBezTo>
                    <a:pt x="6578" y="287"/>
                    <a:pt x="6588" y="298"/>
                    <a:pt x="6594" y="313"/>
                  </a:cubicBezTo>
                  <a:cubicBezTo>
                    <a:pt x="6601" y="328"/>
                    <a:pt x="6604" y="355"/>
                    <a:pt x="6604" y="395"/>
                  </a:cubicBezTo>
                  <a:lnTo>
                    <a:pt x="6604" y="698"/>
                  </a:lnTo>
                  <a:lnTo>
                    <a:pt x="6525" y="698"/>
                  </a:lnTo>
                  <a:lnTo>
                    <a:pt x="6525" y="413"/>
                  </a:lnTo>
                  <a:cubicBezTo>
                    <a:pt x="6525" y="389"/>
                    <a:pt x="6523" y="372"/>
                    <a:pt x="6519" y="362"/>
                  </a:cubicBezTo>
                  <a:cubicBezTo>
                    <a:pt x="6512" y="343"/>
                    <a:pt x="6498" y="334"/>
                    <a:pt x="6479" y="334"/>
                  </a:cubicBezTo>
                  <a:cubicBezTo>
                    <a:pt x="6461" y="334"/>
                    <a:pt x="6449" y="341"/>
                    <a:pt x="6441" y="354"/>
                  </a:cubicBezTo>
                  <a:cubicBezTo>
                    <a:pt x="6434" y="367"/>
                    <a:pt x="6430" y="390"/>
                    <a:pt x="6430" y="423"/>
                  </a:cubicBezTo>
                  <a:lnTo>
                    <a:pt x="6430" y="698"/>
                  </a:lnTo>
                  <a:lnTo>
                    <a:pt x="6351" y="698"/>
                  </a:lnTo>
                  <a:lnTo>
                    <a:pt x="6351" y="272"/>
                  </a:lnTo>
                  <a:close/>
                  <a:moveTo>
                    <a:pt x="6844" y="272"/>
                  </a:moveTo>
                  <a:lnTo>
                    <a:pt x="6923" y="272"/>
                  </a:lnTo>
                  <a:lnTo>
                    <a:pt x="6923" y="712"/>
                  </a:lnTo>
                  <a:cubicBezTo>
                    <a:pt x="6923" y="757"/>
                    <a:pt x="6919" y="789"/>
                    <a:pt x="6912" y="808"/>
                  </a:cubicBezTo>
                  <a:cubicBezTo>
                    <a:pt x="6905" y="831"/>
                    <a:pt x="6890" y="848"/>
                    <a:pt x="6870" y="859"/>
                  </a:cubicBezTo>
                  <a:cubicBezTo>
                    <a:pt x="6847" y="871"/>
                    <a:pt x="6821" y="877"/>
                    <a:pt x="6792" y="877"/>
                  </a:cubicBezTo>
                  <a:cubicBezTo>
                    <a:pt x="6749" y="877"/>
                    <a:pt x="6717" y="864"/>
                    <a:pt x="6696" y="838"/>
                  </a:cubicBezTo>
                  <a:cubicBezTo>
                    <a:pt x="6678" y="815"/>
                    <a:pt x="6668" y="788"/>
                    <a:pt x="6668" y="756"/>
                  </a:cubicBezTo>
                  <a:cubicBezTo>
                    <a:pt x="6668" y="753"/>
                    <a:pt x="6669" y="748"/>
                    <a:pt x="6669" y="743"/>
                  </a:cubicBezTo>
                  <a:lnTo>
                    <a:pt x="6745" y="743"/>
                  </a:lnTo>
                  <a:cubicBezTo>
                    <a:pt x="6745" y="788"/>
                    <a:pt x="6762" y="811"/>
                    <a:pt x="6796" y="811"/>
                  </a:cubicBezTo>
                  <a:cubicBezTo>
                    <a:pt x="6819" y="811"/>
                    <a:pt x="6834" y="801"/>
                    <a:pt x="6840" y="780"/>
                  </a:cubicBezTo>
                  <a:cubicBezTo>
                    <a:pt x="6842" y="769"/>
                    <a:pt x="6844" y="752"/>
                    <a:pt x="6844" y="728"/>
                  </a:cubicBezTo>
                  <a:lnTo>
                    <a:pt x="6844" y="646"/>
                  </a:lnTo>
                  <a:cubicBezTo>
                    <a:pt x="6836" y="664"/>
                    <a:pt x="6827" y="678"/>
                    <a:pt x="6818" y="685"/>
                  </a:cubicBezTo>
                  <a:cubicBezTo>
                    <a:pt x="6803" y="698"/>
                    <a:pt x="6786" y="704"/>
                    <a:pt x="6767" y="704"/>
                  </a:cubicBezTo>
                  <a:cubicBezTo>
                    <a:pt x="6751" y="704"/>
                    <a:pt x="6736" y="700"/>
                    <a:pt x="6723" y="692"/>
                  </a:cubicBezTo>
                  <a:cubicBezTo>
                    <a:pt x="6709" y="684"/>
                    <a:pt x="6698" y="672"/>
                    <a:pt x="6691" y="658"/>
                  </a:cubicBezTo>
                  <a:cubicBezTo>
                    <a:pt x="6672" y="624"/>
                    <a:pt x="6663" y="568"/>
                    <a:pt x="6663" y="490"/>
                  </a:cubicBezTo>
                  <a:cubicBezTo>
                    <a:pt x="6663" y="407"/>
                    <a:pt x="6672" y="347"/>
                    <a:pt x="6690" y="312"/>
                  </a:cubicBezTo>
                  <a:cubicBezTo>
                    <a:pt x="6706" y="281"/>
                    <a:pt x="6731" y="265"/>
                    <a:pt x="6767" y="265"/>
                  </a:cubicBezTo>
                  <a:cubicBezTo>
                    <a:pt x="6783" y="265"/>
                    <a:pt x="6798" y="270"/>
                    <a:pt x="6809" y="278"/>
                  </a:cubicBezTo>
                  <a:cubicBezTo>
                    <a:pt x="6820" y="286"/>
                    <a:pt x="6832" y="301"/>
                    <a:pt x="6844" y="323"/>
                  </a:cubicBezTo>
                  <a:lnTo>
                    <a:pt x="6844" y="272"/>
                  </a:lnTo>
                  <a:close/>
                  <a:moveTo>
                    <a:pt x="6792" y="337"/>
                  </a:moveTo>
                  <a:cubicBezTo>
                    <a:pt x="6775" y="337"/>
                    <a:pt x="6763" y="348"/>
                    <a:pt x="6755" y="371"/>
                  </a:cubicBezTo>
                  <a:cubicBezTo>
                    <a:pt x="6747" y="394"/>
                    <a:pt x="6744" y="430"/>
                    <a:pt x="6744" y="480"/>
                  </a:cubicBezTo>
                  <a:cubicBezTo>
                    <a:pt x="6744" y="536"/>
                    <a:pt x="6748" y="575"/>
                    <a:pt x="6756" y="598"/>
                  </a:cubicBezTo>
                  <a:cubicBezTo>
                    <a:pt x="6764" y="621"/>
                    <a:pt x="6778" y="633"/>
                    <a:pt x="6797" y="633"/>
                  </a:cubicBezTo>
                  <a:cubicBezTo>
                    <a:pt x="6815" y="633"/>
                    <a:pt x="6828" y="623"/>
                    <a:pt x="6834" y="602"/>
                  </a:cubicBezTo>
                  <a:cubicBezTo>
                    <a:pt x="6841" y="581"/>
                    <a:pt x="6845" y="543"/>
                    <a:pt x="6845" y="489"/>
                  </a:cubicBezTo>
                  <a:cubicBezTo>
                    <a:pt x="6845" y="437"/>
                    <a:pt x="6840" y="399"/>
                    <a:pt x="6832" y="374"/>
                  </a:cubicBezTo>
                  <a:cubicBezTo>
                    <a:pt x="6824" y="350"/>
                    <a:pt x="6810" y="337"/>
                    <a:pt x="6792" y="337"/>
                  </a:cubicBezTo>
                  <a:close/>
                  <a:moveTo>
                    <a:pt x="7164" y="63"/>
                  </a:moveTo>
                  <a:lnTo>
                    <a:pt x="7248" y="63"/>
                  </a:lnTo>
                  <a:lnTo>
                    <a:pt x="7248" y="698"/>
                  </a:lnTo>
                  <a:lnTo>
                    <a:pt x="7164" y="698"/>
                  </a:lnTo>
                  <a:lnTo>
                    <a:pt x="7164" y="63"/>
                  </a:lnTo>
                  <a:close/>
                  <a:moveTo>
                    <a:pt x="7331" y="272"/>
                  </a:moveTo>
                  <a:lnTo>
                    <a:pt x="7410" y="272"/>
                  </a:lnTo>
                  <a:lnTo>
                    <a:pt x="7410" y="321"/>
                  </a:lnTo>
                  <a:cubicBezTo>
                    <a:pt x="7423" y="301"/>
                    <a:pt x="7435" y="286"/>
                    <a:pt x="7449" y="278"/>
                  </a:cubicBezTo>
                  <a:cubicBezTo>
                    <a:pt x="7462" y="270"/>
                    <a:pt x="7478" y="265"/>
                    <a:pt x="7497" y="265"/>
                  </a:cubicBezTo>
                  <a:cubicBezTo>
                    <a:pt x="7515" y="265"/>
                    <a:pt x="7531" y="270"/>
                    <a:pt x="7544" y="278"/>
                  </a:cubicBezTo>
                  <a:cubicBezTo>
                    <a:pt x="7558" y="287"/>
                    <a:pt x="7568" y="298"/>
                    <a:pt x="7574" y="313"/>
                  </a:cubicBezTo>
                  <a:cubicBezTo>
                    <a:pt x="7580" y="328"/>
                    <a:pt x="7584" y="355"/>
                    <a:pt x="7584" y="395"/>
                  </a:cubicBezTo>
                  <a:lnTo>
                    <a:pt x="7584" y="698"/>
                  </a:lnTo>
                  <a:lnTo>
                    <a:pt x="7504" y="698"/>
                  </a:lnTo>
                  <a:lnTo>
                    <a:pt x="7504" y="413"/>
                  </a:lnTo>
                  <a:cubicBezTo>
                    <a:pt x="7504" y="389"/>
                    <a:pt x="7503" y="372"/>
                    <a:pt x="7499" y="362"/>
                  </a:cubicBezTo>
                  <a:cubicBezTo>
                    <a:pt x="7491" y="343"/>
                    <a:pt x="7478" y="334"/>
                    <a:pt x="7459" y="334"/>
                  </a:cubicBezTo>
                  <a:cubicBezTo>
                    <a:pt x="7441" y="334"/>
                    <a:pt x="7428" y="341"/>
                    <a:pt x="7421" y="354"/>
                  </a:cubicBezTo>
                  <a:cubicBezTo>
                    <a:pt x="7414" y="367"/>
                    <a:pt x="7410" y="390"/>
                    <a:pt x="7410" y="423"/>
                  </a:cubicBezTo>
                  <a:lnTo>
                    <a:pt x="7410" y="698"/>
                  </a:lnTo>
                  <a:lnTo>
                    <a:pt x="7331" y="698"/>
                  </a:lnTo>
                  <a:lnTo>
                    <a:pt x="7331" y="272"/>
                  </a:lnTo>
                  <a:close/>
                  <a:moveTo>
                    <a:pt x="7824" y="281"/>
                  </a:moveTo>
                  <a:lnTo>
                    <a:pt x="7824" y="354"/>
                  </a:lnTo>
                  <a:cubicBezTo>
                    <a:pt x="7805" y="340"/>
                    <a:pt x="7785" y="333"/>
                    <a:pt x="7764" y="333"/>
                  </a:cubicBezTo>
                  <a:cubicBezTo>
                    <a:pt x="7750" y="333"/>
                    <a:pt x="7738" y="338"/>
                    <a:pt x="7728" y="347"/>
                  </a:cubicBezTo>
                  <a:cubicBezTo>
                    <a:pt x="7719" y="356"/>
                    <a:pt x="7714" y="367"/>
                    <a:pt x="7714" y="381"/>
                  </a:cubicBezTo>
                  <a:cubicBezTo>
                    <a:pt x="7714" y="392"/>
                    <a:pt x="7718" y="403"/>
                    <a:pt x="7726" y="414"/>
                  </a:cubicBezTo>
                  <a:cubicBezTo>
                    <a:pt x="7734" y="424"/>
                    <a:pt x="7748" y="437"/>
                    <a:pt x="7769" y="453"/>
                  </a:cubicBezTo>
                  <a:cubicBezTo>
                    <a:pt x="7798" y="475"/>
                    <a:pt x="7818" y="495"/>
                    <a:pt x="7829" y="513"/>
                  </a:cubicBezTo>
                  <a:cubicBezTo>
                    <a:pt x="7839" y="530"/>
                    <a:pt x="7844" y="552"/>
                    <a:pt x="7844" y="578"/>
                  </a:cubicBezTo>
                  <a:cubicBezTo>
                    <a:pt x="7844" y="613"/>
                    <a:pt x="7835" y="641"/>
                    <a:pt x="7816" y="664"/>
                  </a:cubicBezTo>
                  <a:cubicBezTo>
                    <a:pt x="7794" y="691"/>
                    <a:pt x="7763" y="704"/>
                    <a:pt x="7722" y="704"/>
                  </a:cubicBezTo>
                  <a:cubicBezTo>
                    <a:pt x="7709" y="704"/>
                    <a:pt x="7698" y="703"/>
                    <a:pt x="7688" y="700"/>
                  </a:cubicBezTo>
                  <a:cubicBezTo>
                    <a:pt x="7679" y="698"/>
                    <a:pt x="7667" y="692"/>
                    <a:pt x="7653" y="684"/>
                  </a:cubicBezTo>
                  <a:lnTo>
                    <a:pt x="7653" y="608"/>
                  </a:lnTo>
                  <a:cubicBezTo>
                    <a:pt x="7676" y="625"/>
                    <a:pt x="7697" y="633"/>
                    <a:pt x="7718" y="633"/>
                  </a:cubicBezTo>
                  <a:cubicBezTo>
                    <a:pt x="7735" y="633"/>
                    <a:pt x="7748" y="628"/>
                    <a:pt x="7757" y="619"/>
                  </a:cubicBezTo>
                  <a:cubicBezTo>
                    <a:pt x="7767" y="609"/>
                    <a:pt x="7772" y="597"/>
                    <a:pt x="7772" y="580"/>
                  </a:cubicBezTo>
                  <a:cubicBezTo>
                    <a:pt x="7772" y="566"/>
                    <a:pt x="7769" y="555"/>
                    <a:pt x="7762" y="545"/>
                  </a:cubicBezTo>
                  <a:cubicBezTo>
                    <a:pt x="7756" y="536"/>
                    <a:pt x="7743" y="524"/>
                    <a:pt x="7724" y="509"/>
                  </a:cubicBezTo>
                  <a:cubicBezTo>
                    <a:pt x="7690" y="484"/>
                    <a:pt x="7668" y="462"/>
                    <a:pt x="7656" y="444"/>
                  </a:cubicBezTo>
                  <a:cubicBezTo>
                    <a:pt x="7644" y="426"/>
                    <a:pt x="7639" y="404"/>
                    <a:pt x="7639" y="378"/>
                  </a:cubicBezTo>
                  <a:cubicBezTo>
                    <a:pt x="7639" y="343"/>
                    <a:pt x="7649" y="315"/>
                    <a:pt x="7670" y="294"/>
                  </a:cubicBezTo>
                  <a:cubicBezTo>
                    <a:pt x="7692" y="272"/>
                    <a:pt x="7719" y="262"/>
                    <a:pt x="7753" y="262"/>
                  </a:cubicBezTo>
                  <a:cubicBezTo>
                    <a:pt x="7778" y="262"/>
                    <a:pt x="7802" y="268"/>
                    <a:pt x="7824" y="281"/>
                  </a:cubicBezTo>
                  <a:close/>
                  <a:moveTo>
                    <a:pt x="7892" y="872"/>
                  </a:moveTo>
                  <a:lnTo>
                    <a:pt x="7892" y="272"/>
                  </a:lnTo>
                  <a:lnTo>
                    <a:pt x="7971" y="272"/>
                  </a:lnTo>
                  <a:lnTo>
                    <a:pt x="7971" y="327"/>
                  </a:lnTo>
                  <a:cubicBezTo>
                    <a:pt x="7982" y="304"/>
                    <a:pt x="7993" y="288"/>
                    <a:pt x="8004" y="279"/>
                  </a:cubicBezTo>
                  <a:cubicBezTo>
                    <a:pt x="8016" y="270"/>
                    <a:pt x="8031" y="265"/>
                    <a:pt x="8049" y="265"/>
                  </a:cubicBezTo>
                  <a:cubicBezTo>
                    <a:pt x="8084" y="265"/>
                    <a:pt x="8110" y="283"/>
                    <a:pt x="8126" y="320"/>
                  </a:cubicBezTo>
                  <a:cubicBezTo>
                    <a:pt x="8143" y="356"/>
                    <a:pt x="8151" y="413"/>
                    <a:pt x="8151" y="490"/>
                  </a:cubicBezTo>
                  <a:cubicBezTo>
                    <a:pt x="8151" y="561"/>
                    <a:pt x="8143" y="614"/>
                    <a:pt x="8128" y="649"/>
                  </a:cubicBezTo>
                  <a:cubicBezTo>
                    <a:pt x="8112" y="686"/>
                    <a:pt x="8085" y="704"/>
                    <a:pt x="8047" y="704"/>
                  </a:cubicBezTo>
                  <a:cubicBezTo>
                    <a:pt x="8029" y="704"/>
                    <a:pt x="8015" y="701"/>
                    <a:pt x="8004" y="692"/>
                  </a:cubicBezTo>
                  <a:cubicBezTo>
                    <a:pt x="7993" y="684"/>
                    <a:pt x="7982" y="670"/>
                    <a:pt x="7971" y="650"/>
                  </a:cubicBezTo>
                  <a:lnTo>
                    <a:pt x="7971" y="872"/>
                  </a:lnTo>
                  <a:lnTo>
                    <a:pt x="7892" y="872"/>
                  </a:lnTo>
                  <a:close/>
                  <a:moveTo>
                    <a:pt x="8018" y="337"/>
                  </a:moveTo>
                  <a:cubicBezTo>
                    <a:pt x="8001" y="337"/>
                    <a:pt x="7988" y="348"/>
                    <a:pt x="7980" y="371"/>
                  </a:cubicBezTo>
                  <a:cubicBezTo>
                    <a:pt x="7973" y="394"/>
                    <a:pt x="7969" y="432"/>
                    <a:pt x="7969" y="485"/>
                  </a:cubicBezTo>
                  <a:cubicBezTo>
                    <a:pt x="7969" y="538"/>
                    <a:pt x="7973" y="576"/>
                    <a:pt x="7980" y="599"/>
                  </a:cubicBezTo>
                  <a:cubicBezTo>
                    <a:pt x="7988" y="622"/>
                    <a:pt x="8001" y="633"/>
                    <a:pt x="8018" y="633"/>
                  </a:cubicBezTo>
                  <a:cubicBezTo>
                    <a:pt x="8037" y="633"/>
                    <a:pt x="8050" y="622"/>
                    <a:pt x="8058" y="600"/>
                  </a:cubicBezTo>
                  <a:cubicBezTo>
                    <a:pt x="8066" y="578"/>
                    <a:pt x="8070" y="541"/>
                    <a:pt x="8070" y="487"/>
                  </a:cubicBezTo>
                  <a:cubicBezTo>
                    <a:pt x="8070" y="431"/>
                    <a:pt x="8066" y="393"/>
                    <a:pt x="8059" y="371"/>
                  </a:cubicBezTo>
                  <a:cubicBezTo>
                    <a:pt x="8052" y="349"/>
                    <a:pt x="8038" y="337"/>
                    <a:pt x="8018" y="337"/>
                  </a:cubicBezTo>
                  <a:close/>
                  <a:moveTo>
                    <a:pt x="8375" y="554"/>
                  </a:moveTo>
                  <a:lnTo>
                    <a:pt x="8449" y="554"/>
                  </a:lnTo>
                  <a:cubicBezTo>
                    <a:pt x="8447" y="590"/>
                    <a:pt x="8441" y="618"/>
                    <a:pt x="8432" y="639"/>
                  </a:cubicBezTo>
                  <a:cubicBezTo>
                    <a:pt x="8423" y="659"/>
                    <a:pt x="8409" y="675"/>
                    <a:pt x="8390" y="687"/>
                  </a:cubicBezTo>
                  <a:cubicBezTo>
                    <a:pt x="8371" y="699"/>
                    <a:pt x="8349" y="704"/>
                    <a:pt x="8325" y="704"/>
                  </a:cubicBezTo>
                  <a:cubicBezTo>
                    <a:pt x="8289" y="704"/>
                    <a:pt x="8260" y="692"/>
                    <a:pt x="8238" y="667"/>
                  </a:cubicBezTo>
                  <a:cubicBezTo>
                    <a:pt x="8209" y="635"/>
                    <a:pt x="8195" y="574"/>
                    <a:pt x="8195" y="486"/>
                  </a:cubicBezTo>
                  <a:cubicBezTo>
                    <a:pt x="8195" y="412"/>
                    <a:pt x="8205" y="357"/>
                    <a:pt x="8225" y="320"/>
                  </a:cubicBezTo>
                  <a:cubicBezTo>
                    <a:pt x="8235" y="303"/>
                    <a:pt x="8248" y="290"/>
                    <a:pt x="8266" y="280"/>
                  </a:cubicBezTo>
                  <a:cubicBezTo>
                    <a:pt x="8284" y="270"/>
                    <a:pt x="8303" y="265"/>
                    <a:pt x="8324" y="265"/>
                  </a:cubicBezTo>
                  <a:cubicBezTo>
                    <a:pt x="8386" y="265"/>
                    <a:pt x="8425" y="305"/>
                    <a:pt x="8442" y="385"/>
                  </a:cubicBezTo>
                  <a:cubicBezTo>
                    <a:pt x="8449" y="412"/>
                    <a:pt x="8452" y="451"/>
                    <a:pt x="8452" y="500"/>
                  </a:cubicBezTo>
                  <a:lnTo>
                    <a:pt x="8272" y="500"/>
                  </a:lnTo>
                  <a:cubicBezTo>
                    <a:pt x="8273" y="548"/>
                    <a:pt x="8277" y="583"/>
                    <a:pt x="8286" y="604"/>
                  </a:cubicBezTo>
                  <a:cubicBezTo>
                    <a:pt x="8294" y="625"/>
                    <a:pt x="8308" y="636"/>
                    <a:pt x="8326" y="636"/>
                  </a:cubicBezTo>
                  <a:cubicBezTo>
                    <a:pt x="8358" y="636"/>
                    <a:pt x="8375" y="609"/>
                    <a:pt x="8375" y="554"/>
                  </a:cubicBezTo>
                  <a:close/>
                  <a:moveTo>
                    <a:pt x="8371" y="443"/>
                  </a:moveTo>
                  <a:cubicBezTo>
                    <a:pt x="8369" y="403"/>
                    <a:pt x="8364" y="377"/>
                    <a:pt x="8359" y="362"/>
                  </a:cubicBezTo>
                  <a:cubicBezTo>
                    <a:pt x="8352" y="342"/>
                    <a:pt x="8340" y="332"/>
                    <a:pt x="8322" y="332"/>
                  </a:cubicBezTo>
                  <a:cubicBezTo>
                    <a:pt x="8306" y="332"/>
                    <a:pt x="8294" y="340"/>
                    <a:pt x="8287" y="355"/>
                  </a:cubicBezTo>
                  <a:cubicBezTo>
                    <a:pt x="8280" y="371"/>
                    <a:pt x="8275" y="400"/>
                    <a:pt x="8272" y="443"/>
                  </a:cubicBezTo>
                  <a:lnTo>
                    <a:pt x="8371" y="443"/>
                  </a:lnTo>
                  <a:close/>
                  <a:moveTo>
                    <a:pt x="8683" y="280"/>
                  </a:moveTo>
                  <a:lnTo>
                    <a:pt x="8683" y="361"/>
                  </a:lnTo>
                  <a:cubicBezTo>
                    <a:pt x="8672" y="347"/>
                    <a:pt x="8659" y="341"/>
                    <a:pt x="8644" y="341"/>
                  </a:cubicBezTo>
                  <a:cubicBezTo>
                    <a:pt x="8622" y="341"/>
                    <a:pt x="8605" y="352"/>
                    <a:pt x="8595" y="375"/>
                  </a:cubicBezTo>
                  <a:cubicBezTo>
                    <a:pt x="8584" y="398"/>
                    <a:pt x="8579" y="433"/>
                    <a:pt x="8579" y="481"/>
                  </a:cubicBezTo>
                  <a:cubicBezTo>
                    <a:pt x="8579" y="581"/>
                    <a:pt x="8600" y="630"/>
                    <a:pt x="8643" y="630"/>
                  </a:cubicBezTo>
                  <a:cubicBezTo>
                    <a:pt x="8655" y="630"/>
                    <a:pt x="8669" y="625"/>
                    <a:pt x="8683" y="615"/>
                  </a:cubicBezTo>
                  <a:lnTo>
                    <a:pt x="8683" y="688"/>
                  </a:lnTo>
                  <a:cubicBezTo>
                    <a:pt x="8662" y="699"/>
                    <a:pt x="8641" y="704"/>
                    <a:pt x="8620" y="704"/>
                  </a:cubicBezTo>
                  <a:cubicBezTo>
                    <a:pt x="8535" y="704"/>
                    <a:pt x="8493" y="633"/>
                    <a:pt x="8493" y="489"/>
                  </a:cubicBezTo>
                  <a:cubicBezTo>
                    <a:pt x="8493" y="403"/>
                    <a:pt x="8507" y="342"/>
                    <a:pt x="8534" y="305"/>
                  </a:cubicBezTo>
                  <a:cubicBezTo>
                    <a:pt x="8554" y="279"/>
                    <a:pt x="8583" y="265"/>
                    <a:pt x="8621" y="265"/>
                  </a:cubicBezTo>
                  <a:cubicBezTo>
                    <a:pt x="8642" y="265"/>
                    <a:pt x="8662" y="270"/>
                    <a:pt x="8683" y="280"/>
                  </a:cubicBezTo>
                  <a:close/>
                  <a:moveTo>
                    <a:pt x="8747" y="153"/>
                  </a:moveTo>
                  <a:lnTo>
                    <a:pt x="8826" y="153"/>
                  </a:lnTo>
                  <a:lnTo>
                    <a:pt x="8826" y="272"/>
                  </a:lnTo>
                  <a:lnTo>
                    <a:pt x="8868" y="272"/>
                  </a:lnTo>
                  <a:lnTo>
                    <a:pt x="8868" y="333"/>
                  </a:lnTo>
                  <a:lnTo>
                    <a:pt x="8826" y="333"/>
                  </a:lnTo>
                  <a:lnTo>
                    <a:pt x="8826" y="698"/>
                  </a:lnTo>
                  <a:lnTo>
                    <a:pt x="8747" y="698"/>
                  </a:lnTo>
                  <a:lnTo>
                    <a:pt x="8747" y="333"/>
                  </a:lnTo>
                  <a:lnTo>
                    <a:pt x="8703" y="333"/>
                  </a:lnTo>
                  <a:lnTo>
                    <a:pt x="8703" y="272"/>
                  </a:lnTo>
                  <a:lnTo>
                    <a:pt x="8747" y="272"/>
                  </a:lnTo>
                  <a:lnTo>
                    <a:pt x="8747" y="153"/>
                  </a:lnTo>
                  <a:close/>
                  <a:moveTo>
                    <a:pt x="9029" y="265"/>
                  </a:moveTo>
                  <a:cubicBezTo>
                    <a:pt x="9075" y="265"/>
                    <a:pt x="9109" y="283"/>
                    <a:pt x="9131" y="319"/>
                  </a:cubicBezTo>
                  <a:cubicBezTo>
                    <a:pt x="9152" y="355"/>
                    <a:pt x="9163" y="411"/>
                    <a:pt x="9163" y="488"/>
                  </a:cubicBezTo>
                  <a:cubicBezTo>
                    <a:pt x="9163" y="632"/>
                    <a:pt x="9119" y="704"/>
                    <a:pt x="9030" y="704"/>
                  </a:cubicBezTo>
                  <a:cubicBezTo>
                    <a:pt x="8984" y="704"/>
                    <a:pt x="8950" y="687"/>
                    <a:pt x="8928" y="651"/>
                  </a:cubicBezTo>
                  <a:cubicBezTo>
                    <a:pt x="8906" y="615"/>
                    <a:pt x="8896" y="560"/>
                    <a:pt x="8896" y="485"/>
                  </a:cubicBezTo>
                  <a:cubicBezTo>
                    <a:pt x="8896" y="411"/>
                    <a:pt x="8906" y="357"/>
                    <a:pt x="8927" y="321"/>
                  </a:cubicBezTo>
                  <a:cubicBezTo>
                    <a:pt x="8949" y="285"/>
                    <a:pt x="8982" y="266"/>
                    <a:pt x="9029" y="265"/>
                  </a:cubicBezTo>
                  <a:close/>
                  <a:moveTo>
                    <a:pt x="9031" y="337"/>
                  </a:moveTo>
                  <a:cubicBezTo>
                    <a:pt x="9013" y="337"/>
                    <a:pt x="8999" y="348"/>
                    <a:pt x="8992" y="370"/>
                  </a:cubicBezTo>
                  <a:cubicBezTo>
                    <a:pt x="8984" y="391"/>
                    <a:pt x="8980" y="430"/>
                    <a:pt x="8980" y="484"/>
                  </a:cubicBezTo>
                  <a:cubicBezTo>
                    <a:pt x="8980" y="538"/>
                    <a:pt x="8984" y="577"/>
                    <a:pt x="8992" y="598"/>
                  </a:cubicBezTo>
                  <a:cubicBezTo>
                    <a:pt x="8999" y="620"/>
                    <a:pt x="9013" y="631"/>
                    <a:pt x="9031" y="631"/>
                  </a:cubicBezTo>
                  <a:cubicBezTo>
                    <a:pt x="9050" y="631"/>
                    <a:pt x="9063" y="620"/>
                    <a:pt x="9071" y="599"/>
                  </a:cubicBezTo>
                  <a:cubicBezTo>
                    <a:pt x="9078" y="577"/>
                    <a:pt x="9082" y="540"/>
                    <a:pt x="9082" y="486"/>
                  </a:cubicBezTo>
                  <a:cubicBezTo>
                    <a:pt x="9082" y="431"/>
                    <a:pt x="9078" y="392"/>
                    <a:pt x="9071" y="370"/>
                  </a:cubicBezTo>
                  <a:cubicBezTo>
                    <a:pt x="9064" y="348"/>
                    <a:pt x="9050" y="337"/>
                    <a:pt x="9031" y="337"/>
                  </a:cubicBezTo>
                  <a:close/>
                  <a:moveTo>
                    <a:pt x="9224" y="272"/>
                  </a:moveTo>
                  <a:lnTo>
                    <a:pt x="9303" y="272"/>
                  </a:lnTo>
                  <a:lnTo>
                    <a:pt x="9303" y="325"/>
                  </a:lnTo>
                  <a:cubicBezTo>
                    <a:pt x="9325" y="285"/>
                    <a:pt x="9356" y="264"/>
                    <a:pt x="9395" y="262"/>
                  </a:cubicBezTo>
                  <a:lnTo>
                    <a:pt x="9395" y="344"/>
                  </a:lnTo>
                  <a:cubicBezTo>
                    <a:pt x="9390" y="344"/>
                    <a:pt x="9385" y="343"/>
                    <a:pt x="9381" y="343"/>
                  </a:cubicBezTo>
                  <a:cubicBezTo>
                    <a:pt x="9355" y="343"/>
                    <a:pt x="9336" y="350"/>
                    <a:pt x="9323" y="364"/>
                  </a:cubicBezTo>
                  <a:cubicBezTo>
                    <a:pt x="9315" y="372"/>
                    <a:pt x="9310" y="382"/>
                    <a:pt x="9307" y="392"/>
                  </a:cubicBezTo>
                  <a:cubicBezTo>
                    <a:pt x="9304" y="402"/>
                    <a:pt x="9303" y="418"/>
                    <a:pt x="9303" y="440"/>
                  </a:cubicBezTo>
                  <a:lnTo>
                    <a:pt x="9303" y="698"/>
                  </a:lnTo>
                  <a:lnTo>
                    <a:pt x="9224" y="698"/>
                  </a:lnTo>
                  <a:lnTo>
                    <a:pt x="9224" y="272"/>
                  </a:lnTo>
                  <a:close/>
                  <a:moveTo>
                    <a:pt x="9612" y="281"/>
                  </a:moveTo>
                  <a:lnTo>
                    <a:pt x="9612" y="354"/>
                  </a:lnTo>
                  <a:cubicBezTo>
                    <a:pt x="9592" y="340"/>
                    <a:pt x="9572" y="333"/>
                    <a:pt x="9551" y="333"/>
                  </a:cubicBezTo>
                  <a:cubicBezTo>
                    <a:pt x="9537" y="333"/>
                    <a:pt x="9525" y="338"/>
                    <a:pt x="9516" y="347"/>
                  </a:cubicBezTo>
                  <a:cubicBezTo>
                    <a:pt x="9506" y="356"/>
                    <a:pt x="9501" y="367"/>
                    <a:pt x="9501" y="381"/>
                  </a:cubicBezTo>
                  <a:cubicBezTo>
                    <a:pt x="9501" y="392"/>
                    <a:pt x="9505" y="403"/>
                    <a:pt x="9513" y="414"/>
                  </a:cubicBezTo>
                  <a:cubicBezTo>
                    <a:pt x="9521" y="424"/>
                    <a:pt x="9536" y="437"/>
                    <a:pt x="9556" y="453"/>
                  </a:cubicBezTo>
                  <a:cubicBezTo>
                    <a:pt x="9586" y="475"/>
                    <a:pt x="9605" y="495"/>
                    <a:pt x="9616" y="513"/>
                  </a:cubicBezTo>
                  <a:cubicBezTo>
                    <a:pt x="9626" y="530"/>
                    <a:pt x="9632" y="552"/>
                    <a:pt x="9632" y="578"/>
                  </a:cubicBezTo>
                  <a:cubicBezTo>
                    <a:pt x="9632" y="613"/>
                    <a:pt x="9622" y="641"/>
                    <a:pt x="9603" y="664"/>
                  </a:cubicBezTo>
                  <a:cubicBezTo>
                    <a:pt x="9581" y="691"/>
                    <a:pt x="9550" y="704"/>
                    <a:pt x="9509" y="704"/>
                  </a:cubicBezTo>
                  <a:cubicBezTo>
                    <a:pt x="9496" y="704"/>
                    <a:pt x="9485" y="703"/>
                    <a:pt x="9476" y="700"/>
                  </a:cubicBezTo>
                  <a:cubicBezTo>
                    <a:pt x="9466" y="698"/>
                    <a:pt x="9454" y="692"/>
                    <a:pt x="9440" y="684"/>
                  </a:cubicBezTo>
                  <a:lnTo>
                    <a:pt x="9440" y="608"/>
                  </a:lnTo>
                  <a:cubicBezTo>
                    <a:pt x="9463" y="625"/>
                    <a:pt x="9485" y="633"/>
                    <a:pt x="9505" y="633"/>
                  </a:cubicBezTo>
                  <a:cubicBezTo>
                    <a:pt x="9522" y="633"/>
                    <a:pt x="9535" y="628"/>
                    <a:pt x="9545" y="619"/>
                  </a:cubicBezTo>
                  <a:cubicBezTo>
                    <a:pt x="9554" y="609"/>
                    <a:pt x="9559" y="597"/>
                    <a:pt x="9559" y="580"/>
                  </a:cubicBezTo>
                  <a:cubicBezTo>
                    <a:pt x="9559" y="566"/>
                    <a:pt x="9556" y="555"/>
                    <a:pt x="9550" y="545"/>
                  </a:cubicBezTo>
                  <a:cubicBezTo>
                    <a:pt x="9543" y="536"/>
                    <a:pt x="9530" y="524"/>
                    <a:pt x="9511" y="509"/>
                  </a:cubicBezTo>
                  <a:cubicBezTo>
                    <a:pt x="9478" y="484"/>
                    <a:pt x="9455" y="462"/>
                    <a:pt x="9444" y="444"/>
                  </a:cubicBezTo>
                  <a:cubicBezTo>
                    <a:pt x="9432" y="426"/>
                    <a:pt x="9426" y="404"/>
                    <a:pt x="9426" y="378"/>
                  </a:cubicBezTo>
                  <a:cubicBezTo>
                    <a:pt x="9426" y="343"/>
                    <a:pt x="9437" y="315"/>
                    <a:pt x="9458" y="294"/>
                  </a:cubicBezTo>
                  <a:cubicBezTo>
                    <a:pt x="9479" y="272"/>
                    <a:pt x="9507" y="262"/>
                    <a:pt x="9541" y="262"/>
                  </a:cubicBezTo>
                  <a:cubicBezTo>
                    <a:pt x="9566" y="262"/>
                    <a:pt x="9589" y="268"/>
                    <a:pt x="9612" y="28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78" name="Freeform 178"/>
            <p:cNvSpPr>
              <a:spLocks noEditPoints="1"/>
            </p:cNvSpPr>
            <p:nvPr/>
          </p:nvSpPr>
          <p:spPr bwMode="auto">
            <a:xfrm>
              <a:off x="5391151" y="1963738"/>
              <a:ext cx="1028700" cy="298450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4 h 1380"/>
                <a:gd name="T4" fmla="*/ 254 w 4761"/>
                <a:gd name="T5" fmla="*/ 802 h 1380"/>
                <a:gd name="T6" fmla="*/ 525 w 4761"/>
                <a:gd name="T7" fmla="*/ 659 h 1380"/>
                <a:gd name="T8" fmla="*/ 339 w 4761"/>
                <a:gd name="T9" fmla="*/ 269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2 h 1380"/>
                <a:gd name="T18" fmla="*/ 544 w 4761"/>
                <a:gd name="T19" fmla="*/ 1341 h 1380"/>
                <a:gd name="T20" fmla="*/ 949 w 4761"/>
                <a:gd name="T21" fmla="*/ 1133 h 1380"/>
                <a:gd name="T22" fmla="*/ 870 w 4761"/>
                <a:gd name="T23" fmla="*/ 660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2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2 h 1380"/>
                <a:gd name="T52" fmla="*/ 2350 w 4761"/>
                <a:gd name="T53" fmla="*/ 535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1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300 h 1380"/>
                <a:gd name="T80" fmla="*/ 3369 w 4761"/>
                <a:gd name="T81" fmla="*/ 535 h 1380"/>
                <a:gd name="T82" fmla="*/ 3083 w 4761"/>
                <a:gd name="T83" fmla="*/ 1367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2 h 1380"/>
                <a:gd name="T92" fmla="*/ 3728 w 4761"/>
                <a:gd name="T93" fmla="*/ 660 h 1380"/>
                <a:gd name="T94" fmla="*/ 3636 w 4761"/>
                <a:gd name="T95" fmla="*/ 1242 h 1380"/>
                <a:gd name="T96" fmla="*/ 3863 w 4761"/>
                <a:gd name="T97" fmla="*/ 1367 h 1380"/>
                <a:gd name="T98" fmla="*/ 3840 w 4761"/>
                <a:gd name="T99" fmla="*/ 535 h 1380"/>
                <a:gd name="T100" fmla="*/ 3822 w 4761"/>
                <a:gd name="T101" fmla="*/ 627 h 1380"/>
                <a:gd name="T102" fmla="*/ 3424 w 4761"/>
                <a:gd name="T103" fmla="*/ 940 h 1380"/>
                <a:gd name="T104" fmla="*/ 3722 w 4761"/>
                <a:gd name="T105" fmla="*/ 1260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2 h 1380"/>
                <a:gd name="T118" fmla="*/ 4303 w 4761"/>
                <a:gd name="T119" fmla="*/ 1341 h 1380"/>
                <a:gd name="T120" fmla="*/ 4708 w 4761"/>
                <a:gd name="T121" fmla="*/ 1133 h 1380"/>
                <a:gd name="T122" fmla="*/ 4629 w 4761"/>
                <a:gd name="T123" fmla="*/ 660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4"/>
                  </a:lnTo>
                  <a:lnTo>
                    <a:pt x="188" y="1224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9"/>
                  </a:lnTo>
                  <a:lnTo>
                    <a:pt x="277" y="659"/>
                  </a:lnTo>
                  <a:lnTo>
                    <a:pt x="339" y="269"/>
                  </a:lnTo>
                  <a:lnTo>
                    <a:pt x="618" y="269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8"/>
                    <a:pt x="608" y="749"/>
                  </a:cubicBezTo>
                  <a:cubicBezTo>
                    <a:pt x="572" y="980"/>
                    <a:pt x="830" y="990"/>
                    <a:pt x="807" y="1136"/>
                  </a:cubicBezTo>
                  <a:cubicBezTo>
                    <a:pt x="797" y="1201"/>
                    <a:pt x="754" y="1242"/>
                    <a:pt x="687" y="1242"/>
                  </a:cubicBezTo>
                  <a:cubicBezTo>
                    <a:pt x="634" y="1242"/>
                    <a:pt x="601" y="1220"/>
                    <a:pt x="567" y="1189"/>
                  </a:cubicBezTo>
                  <a:lnTo>
                    <a:pt x="544" y="1341"/>
                  </a:lnTo>
                  <a:cubicBezTo>
                    <a:pt x="585" y="1368"/>
                    <a:pt x="618" y="1380"/>
                    <a:pt x="672" y="1380"/>
                  </a:cubicBezTo>
                  <a:cubicBezTo>
                    <a:pt x="820" y="1380"/>
                    <a:pt x="926" y="1280"/>
                    <a:pt x="949" y="1133"/>
                  </a:cubicBezTo>
                  <a:cubicBezTo>
                    <a:pt x="987" y="896"/>
                    <a:pt x="731" y="889"/>
                    <a:pt x="749" y="749"/>
                  </a:cubicBezTo>
                  <a:cubicBezTo>
                    <a:pt x="759" y="693"/>
                    <a:pt x="812" y="660"/>
                    <a:pt x="870" y="660"/>
                  </a:cubicBezTo>
                  <a:cubicBezTo>
                    <a:pt x="908" y="660"/>
                    <a:pt x="952" y="679"/>
                    <a:pt x="978" y="705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8"/>
                    <a:pt x="1062" y="749"/>
                  </a:cubicBezTo>
                  <a:cubicBezTo>
                    <a:pt x="1026" y="980"/>
                    <a:pt x="1285" y="990"/>
                    <a:pt x="1262" y="1136"/>
                  </a:cubicBezTo>
                  <a:cubicBezTo>
                    <a:pt x="1252" y="1201"/>
                    <a:pt x="1209" y="1242"/>
                    <a:pt x="1141" y="1242"/>
                  </a:cubicBezTo>
                  <a:cubicBezTo>
                    <a:pt x="1089" y="1242"/>
                    <a:pt x="1056" y="1220"/>
                    <a:pt x="1021" y="1189"/>
                  </a:cubicBezTo>
                  <a:lnTo>
                    <a:pt x="998" y="1341"/>
                  </a:lnTo>
                  <a:cubicBezTo>
                    <a:pt x="1039" y="1368"/>
                    <a:pt x="1072" y="1380"/>
                    <a:pt x="1127" y="1380"/>
                  </a:cubicBezTo>
                  <a:cubicBezTo>
                    <a:pt x="1275" y="1380"/>
                    <a:pt x="1380" y="1280"/>
                    <a:pt x="1403" y="1133"/>
                  </a:cubicBezTo>
                  <a:cubicBezTo>
                    <a:pt x="1441" y="896"/>
                    <a:pt x="1186" y="889"/>
                    <a:pt x="1204" y="749"/>
                  </a:cubicBezTo>
                  <a:cubicBezTo>
                    <a:pt x="1214" y="693"/>
                    <a:pt x="1267" y="660"/>
                    <a:pt x="1324" y="660"/>
                  </a:cubicBezTo>
                  <a:cubicBezTo>
                    <a:pt x="1362" y="660"/>
                    <a:pt x="1406" y="679"/>
                    <a:pt x="1433" y="705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0"/>
                    <a:pt x="1805" y="660"/>
                  </a:cubicBezTo>
                  <a:cubicBezTo>
                    <a:pt x="1899" y="660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2"/>
                  </a:moveTo>
                  <a:lnTo>
                    <a:pt x="2009" y="957"/>
                  </a:lnTo>
                  <a:cubicBezTo>
                    <a:pt x="2037" y="786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2"/>
                    <a:pt x="1719" y="1242"/>
                  </a:cubicBezTo>
                  <a:cubicBezTo>
                    <a:pt x="1619" y="1242"/>
                    <a:pt x="1652" y="1051"/>
                    <a:pt x="1663" y="982"/>
                  </a:cubicBezTo>
                  <a:lnTo>
                    <a:pt x="2006" y="982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7"/>
                    <a:pt x="2322" y="660"/>
                    <a:pt x="2424" y="660"/>
                  </a:cubicBezTo>
                  <a:cubicBezTo>
                    <a:pt x="2506" y="660"/>
                    <a:pt x="2505" y="735"/>
                    <a:pt x="2495" y="792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5"/>
                  </a:lnTo>
                  <a:cubicBezTo>
                    <a:pt x="2669" y="669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2"/>
                  </a:cubicBezTo>
                  <a:cubicBezTo>
                    <a:pt x="2388" y="570"/>
                    <a:pt x="2362" y="596"/>
                    <a:pt x="2338" y="631"/>
                  </a:cubicBezTo>
                  <a:lnTo>
                    <a:pt x="2335" y="631"/>
                  </a:lnTo>
                  <a:lnTo>
                    <a:pt x="2350" y="535"/>
                  </a:lnTo>
                  <a:close/>
                  <a:moveTo>
                    <a:pt x="2903" y="300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300"/>
                  </a:lnTo>
                  <a:lnTo>
                    <a:pt x="2903" y="300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3"/>
                  </a:cubicBezTo>
                  <a:cubicBezTo>
                    <a:pt x="3445" y="227"/>
                    <a:pt x="3404" y="181"/>
                    <a:pt x="3350" y="181"/>
                  </a:cubicBezTo>
                  <a:cubicBezTo>
                    <a:pt x="3292" y="181"/>
                    <a:pt x="3239" y="227"/>
                    <a:pt x="3229" y="283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2"/>
                  </a:moveTo>
                  <a:cubicBezTo>
                    <a:pt x="3521" y="1242"/>
                    <a:pt x="3569" y="1019"/>
                    <a:pt x="3580" y="950"/>
                  </a:cubicBezTo>
                  <a:cubicBezTo>
                    <a:pt x="3592" y="883"/>
                    <a:pt x="3613" y="660"/>
                    <a:pt x="3728" y="660"/>
                  </a:cubicBezTo>
                  <a:cubicBezTo>
                    <a:pt x="3832" y="660"/>
                    <a:pt x="3789" y="884"/>
                    <a:pt x="3779" y="950"/>
                  </a:cubicBezTo>
                  <a:cubicBezTo>
                    <a:pt x="3769" y="1016"/>
                    <a:pt x="3740" y="1242"/>
                    <a:pt x="3636" y="1242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7"/>
                  </a:lnTo>
                  <a:lnTo>
                    <a:pt x="3822" y="627"/>
                  </a:lnTo>
                  <a:cubicBezTo>
                    <a:pt x="3804" y="567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0"/>
                  </a:cubicBezTo>
                  <a:cubicBezTo>
                    <a:pt x="3402" y="1075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60"/>
                  </a:cubicBezTo>
                  <a:lnTo>
                    <a:pt x="3725" y="1260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8"/>
                    <a:pt x="4367" y="749"/>
                  </a:cubicBezTo>
                  <a:cubicBezTo>
                    <a:pt x="4331" y="980"/>
                    <a:pt x="4589" y="990"/>
                    <a:pt x="4566" y="1136"/>
                  </a:cubicBezTo>
                  <a:cubicBezTo>
                    <a:pt x="4557" y="1201"/>
                    <a:pt x="4514" y="1242"/>
                    <a:pt x="4446" y="1242"/>
                  </a:cubicBezTo>
                  <a:cubicBezTo>
                    <a:pt x="4394" y="1242"/>
                    <a:pt x="4361" y="1220"/>
                    <a:pt x="4326" y="1189"/>
                  </a:cubicBezTo>
                  <a:lnTo>
                    <a:pt x="4303" y="1341"/>
                  </a:lnTo>
                  <a:cubicBezTo>
                    <a:pt x="4344" y="1368"/>
                    <a:pt x="4377" y="1380"/>
                    <a:pt x="4431" y="1380"/>
                  </a:cubicBezTo>
                  <a:cubicBezTo>
                    <a:pt x="4580" y="1380"/>
                    <a:pt x="4685" y="1280"/>
                    <a:pt x="4708" y="1133"/>
                  </a:cubicBezTo>
                  <a:cubicBezTo>
                    <a:pt x="4746" y="896"/>
                    <a:pt x="4491" y="889"/>
                    <a:pt x="4509" y="749"/>
                  </a:cubicBezTo>
                  <a:cubicBezTo>
                    <a:pt x="4519" y="693"/>
                    <a:pt x="4571" y="660"/>
                    <a:pt x="4629" y="660"/>
                  </a:cubicBezTo>
                  <a:cubicBezTo>
                    <a:pt x="4667" y="660"/>
                    <a:pt x="4711" y="679"/>
                    <a:pt x="4738" y="705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79" name="Freeform 179"/>
            <p:cNvSpPr>
              <a:spLocks noEditPoints="1"/>
            </p:cNvSpPr>
            <p:nvPr/>
          </p:nvSpPr>
          <p:spPr bwMode="auto">
            <a:xfrm>
              <a:off x="5548313" y="1900238"/>
              <a:ext cx="515938" cy="101600"/>
            </a:xfrm>
            <a:custGeom>
              <a:avLst/>
              <a:gdLst>
                <a:gd name="T0" fmla="*/ 66 w 2392"/>
                <a:gd name="T1" fmla="*/ 91 h 469"/>
                <a:gd name="T2" fmla="*/ 122 w 2392"/>
                <a:gd name="T3" fmla="*/ 91 h 469"/>
                <a:gd name="T4" fmla="*/ 7 w 2392"/>
                <a:gd name="T5" fmla="*/ 43 h 469"/>
                <a:gd name="T6" fmla="*/ 148 w 2392"/>
                <a:gd name="T7" fmla="*/ 464 h 469"/>
                <a:gd name="T8" fmla="*/ 227 w 2392"/>
                <a:gd name="T9" fmla="*/ 132 h 469"/>
                <a:gd name="T10" fmla="*/ 198 w 2392"/>
                <a:gd name="T11" fmla="*/ 96 h 469"/>
                <a:gd name="T12" fmla="*/ 304 w 2392"/>
                <a:gd name="T13" fmla="*/ 182 h 469"/>
                <a:gd name="T14" fmla="*/ 298 w 2392"/>
                <a:gd name="T15" fmla="*/ 223 h 469"/>
                <a:gd name="T16" fmla="*/ 350 w 2392"/>
                <a:gd name="T17" fmla="*/ 223 h 469"/>
                <a:gd name="T18" fmla="*/ 357 w 2392"/>
                <a:gd name="T19" fmla="*/ 182 h 469"/>
                <a:gd name="T20" fmla="*/ 499 w 2392"/>
                <a:gd name="T21" fmla="*/ 0 h 469"/>
                <a:gd name="T22" fmla="*/ 425 w 2392"/>
                <a:gd name="T23" fmla="*/ 464 h 469"/>
                <a:gd name="T24" fmla="*/ 588 w 2392"/>
                <a:gd name="T25" fmla="*/ 224 h 469"/>
                <a:gd name="T26" fmla="*/ 656 w 2392"/>
                <a:gd name="T27" fmla="*/ 333 h 469"/>
                <a:gd name="T28" fmla="*/ 487 w 2392"/>
                <a:gd name="T29" fmla="*/ 325 h 469"/>
                <a:gd name="T30" fmla="*/ 600 w 2392"/>
                <a:gd name="T31" fmla="*/ 369 h 469"/>
                <a:gd name="T32" fmla="*/ 656 w 2392"/>
                <a:gd name="T33" fmla="*/ 333 h 469"/>
                <a:gd name="T34" fmla="*/ 896 w 2392"/>
                <a:gd name="T35" fmla="*/ 168 h 469"/>
                <a:gd name="T36" fmla="*/ 923 w 2392"/>
                <a:gd name="T37" fmla="*/ 248 h 469"/>
                <a:gd name="T38" fmla="*/ 980 w 2392"/>
                <a:gd name="T39" fmla="*/ 416 h 469"/>
                <a:gd name="T40" fmla="*/ 1027 w 2392"/>
                <a:gd name="T41" fmla="*/ 142 h 469"/>
                <a:gd name="T42" fmla="*/ 837 w 2392"/>
                <a:gd name="T43" fmla="*/ 180 h 469"/>
                <a:gd name="T44" fmla="*/ 1038 w 2392"/>
                <a:gd name="T45" fmla="*/ 300 h 469"/>
                <a:gd name="T46" fmla="*/ 1125 w 2392"/>
                <a:gd name="T47" fmla="*/ 464 h 469"/>
                <a:gd name="T48" fmla="*/ 1226 w 2392"/>
                <a:gd name="T49" fmla="*/ 349 h 469"/>
                <a:gd name="T50" fmla="*/ 1247 w 2392"/>
                <a:gd name="T51" fmla="*/ 43 h 469"/>
                <a:gd name="T52" fmla="*/ 1177 w 2392"/>
                <a:gd name="T53" fmla="*/ 128 h 469"/>
                <a:gd name="T54" fmla="*/ 1441 w 2392"/>
                <a:gd name="T55" fmla="*/ 464 h 469"/>
                <a:gd name="T56" fmla="*/ 1519 w 2392"/>
                <a:gd name="T57" fmla="*/ 43 h 469"/>
                <a:gd name="T58" fmla="*/ 1441 w 2392"/>
                <a:gd name="T59" fmla="*/ 464 h 469"/>
                <a:gd name="T60" fmla="*/ 1478 w 2392"/>
                <a:gd name="T61" fmla="*/ 230 h 469"/>
                <a:gd name="T62" fmla="*/ 1660 w 2392"/>
                <a:gd name="T63" fmla="*/ 422 h 469"/>
                <a:gd name="T64" fmla="*/ 1708 w 2392"/>
                <a:gd name="T65" fmla="*/ 323 h 469"/>
                <a:gd name="T66" fmla="*/ 1737 w 2392"/>
                <a:gd name="T67" fmla="*/ 464 h 469"/>
                <a:gd name="T68" fmla="*/ 1724 w 2392"/>
                <a:gd name="T69" fmla="*/ 213 h 469"/>
                <a:gd name="T70" fmla="*/ 1587 w 2392"/>
                <a:gd name="T71" fmla="*/ 319 h 469"/>
                <a:gd name="T72" fmla="*/ 1690 w 2392"/>
                <a:gd name="T73" fmla="*/ 428 h 469"/>
                <a:gd name="T74" fmla="*/ 1830 w 2392"/>
                <a:gd name="T75" fmla="*/ 182 h 469"/>
                <a:gd name="T76" fmla="*/ 1867 w 2392"/>
                <a:gd name="T77" fmla="*/ 287 h 469"/>
                <a:gd name="T78" fmla="*/ 1944 w 2392"/>
                <a:gd name="T79" fmla="*/ 177 h 469"/>
                <a:gd name="T80" fmla="*/ 1883 w 2392"/>
                <a:gd name="T81" fmla="*/ 182 h 469"/>
                <a:gd name="T82" fmla="*/ 1963 w 2392"/>
                <a:gd name="T83" fmla="*/ 182 h 469"/>
                <a:gd name="T84" fmla="*/ 1946 w 2392"/>
                <a:gd name="T85" fmla="*/ 464 h 469"/>
                <a:gd name="T86" fmla="*/ 2065 w 2392"/>
                <a:gd name="T87" fmla="*/ 223 h 469"/>
                <a:gd name="T88" fmla="*/ 2057 w 2392"/>
                <a:gd name="T89" fmla="*/ 102 h 469"/>
                <a:gd name="T90" fmla="*/ 2195 w 2392"/>
                <a:gd name="T91" fmla="*/ 327 h 469"/>
                <a:gd name="T92" fmla="*/ 2322 w 2392"/>
                <a:gd name="T93" fmla="*/ 205 h 469"/>
                <a:gd name="T94" fmla="*/ 2386 w 2392"/>
                <a:gd name="T95" fmla="*/ 43 h 469"/>
                <a:gd name="T96" fmla="*/ 2273 w 2392"/>
                <a:gd name="T97" fmla="*/ 419 h 469"/>
                <a:gd name="T98" fmla="*/ 2318 w 2392"/>
                <a:gd name="T99" fmla="*/ 338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69">
                  <a:moveTo>
                    <a:pt x="7" y="43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3"/>
                  </a:lnTo>
                  <a:lnTo>
                    <a:pt x="7" y="43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2"/>
                  </a:lnTo>
                  <a:close/>
                  <a:moveTo>
                    <a:pt x="227" y="132"/>
                  </a:moveTo>
                  <a:cubicBezTo>
                    <a:pt x="246" y="132"/>
                    <a:pt x="265" y="116"/>
                    <a:pt x="268" y="96"/>
                  </a:cubicBezTo>
                  <a:cubicBezTo>
                    <a:pt x="271" y="77"/>
                    <a:pt x="257" y="62"/>
                    <a:pt x="238" y="62"/>
                  </a:cubicBezTo>
                  <a:cubicBezTo>
                    <a:pt x="219" y="62"/>
                    <a:pt x="201" y="77"/>
                    <a:pt x="198" y="96"/>
                  </a:cubicBezTo>
                  <a:cubicBezTo>
                    <a:pt x="195" y="116"/>
                    <a:pt x="208" y="132"/>
                    <a:pt x="227" y="132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4"/>
                    <a:pt x="588" y="224"/>
                  </a:cubicBezTo>
                  <a:cubicBezTo>
                    <a:pt x="620" y="224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3"/>
                  </a:moveTo>
                  <a:lnTo>
                    <a:pt x="657" y="325"/>
                  </a:lnTo>
                  <a:cubicBezTo>
                    <a:pt x="667" y="267"/>
                    <a:pt x="672" y="177"/>
                    <a:pt x="595" y="177"/>
                  </a:cubicBezTo>
                  <a:cubicBezTo>
                    <a:pt x="518" y="177"/>
                    <a:pt x="497" y="267"/>
                    <a:pt x="487" y="325"/>
                  </a:cubicBezTo>
                  <a:cubicBezTo>
                    <a:pt x="478" y="385"/>
                    <a:pt x="472" y="469"/>
                    <a:pt x="551" y="469"/>
                  </a:cubicBezTo>
                  <a:cubicBezTo>
                    <a:pt x="610" y="469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3"/>
                  </a:cubicBezTo>
                  <a:lnTo>
                    <a:pt x="656" y="333"/>
                  </a:lnTo>
                  <a:close/>
                  <a:moveTo>
                    <a:pt x="837" y="180"/>
                  </a:moveTo>
                  <a:lnTo>
                    <a:pt x="894" y="180"/>
                  </a:lnTo>
                  <a:lnTo>
                    <a:pt x="896" y="168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5"/>
                    <a:pt x="971" y="138"/>
                  </a:cubicBezTo>
                  <a:cubicBezTo>
                    <a:pt x="965" y="176"/>
                    <a:pt x="944" y="214"/>
                    <a:pt x="923" y="248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6"/>
                  </a:lnTo>
                  <a:lnTo>
                    <a:pt x="875" y="416"/>
                  </a:lnTo>
                  <a:lnTo>
                    <a:pt x="922" y="347"/>
                  </a:lnTo>
                  <a:cubicBezTo>
                    <a:pt x="960" y="292"/>
                    <a:pt x="1017" y="205"/>
                    <a:pt x="1027" y="142"/>
                  </a:cubicBezTo>
                  <a:cubicBezTo>
                    <a:pt x="1038" y="76"/>
                    <a:pt x="1019" y="38"/>
                    <a:pt x="950" y="38"/>
                  </a:cubicBezTo>
                  <a:cubicBezTo>
                    <a:pt x="868" y="38"/>
                    <a:pt x="850" y="97"/>
                    <a:pt x="840" y="165"/>
                  </a:cubicBezTo>
                  <a:lnTo>
                    <a:pt x="837" y="180"/>
                  </a:lnTo>
                  <a:close/>
                  <a:moveTo>
                    <a:pt x="1247" y="43"/>
                  </a:moveTo>
                  <a:lnTo>
                    <a:pt x="1192" y="43"/>
                  </a:lnTo>
                  <a:lnTo>
                    <a:pt x="1038" y="300"/>
                  </a:lnTo>
                  <a:lnTo>
                    <a:pt x="1030" y="349"/>
                  </a:lnTo>
                  <a:lnTo>
                    <a:pt x="1144" y="349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9"/>
                  </a:lnTo>
                  <a:lnTo>
                    <a:pt x="1226" y="349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3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8"/>
                  </a:lnTo>
                  <a:cubicBezTo>
                    <a:pt x="1558" y="281"/>
                    <a:pt x="1597" y="241"/>
                    <a:pt x="1611" y="156"/>
                  </a:cubicBezTo>
                  <a:cubicBezTo>
                    <a:pt x="1628" y="47"/>
                    <a:pt x="1567" y="43"/>
                    <a:pt x="1519" y="43"/>
                  </a:cubicBezTo>
                  <a:lnTo>
                    <a:pt x="1452" y="43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3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6"/>
                    <a:pt x="1641" y="323"/>
                  </a:cubicBezTo>
                  <a:cubicBezTo>
                    <a:pt x="1644" y="300"/>
                    <a:pt x="1652" y="224"/>
                    <a:pt x="1691" y="224"/>
                  </a:cubicBezTo>
                  <a:cubicBezTo>
                    <a:pt x="1726" y="224"/>
                    <a:pt x="1712" y="300"/>
                    <a:pt x="1708" y="323"/>
                  </a:cubicBezTo>
                  <a:cubicBezTo>
                    <a:pt x="1705" y="345"/>
                    <a:pt x="1695" y="422"/>
                    <a:pt x="1660" y="422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3"/>
                    <a:pt x="1703" y="177"/>
                    <a:pt x="1678" y="177"/>
                  </a:cubicBezTo>
                  <a:cubicBezTo>
                    <a:pt x="1611" y="177"/>
                    <a:pt x="1595" y="273"/>
                    <a:pt x="1587" y="319"/>
                  </a:cubicBezTo>
                  <a:cubicBezTo>
                    <a:pt x="1580" y="365"/>
                    <a:pt x="1565" y="469"/>
                    <a:pt x="1630" y="469"/>
                  </a:cubicBezTo>
                  <a:cubicBezTo>
                    <a:pt x="1661" y="469"/>
                    <a:pt x="1674" y="453"/>
                    <a:pt x="1689" y="428"/>
                  </a:cubicBezTo>
                  <a:lnTo>
                    <a:pt x="1690" y="428"/>
                  </a:lnTo>
                  <a:lnTo>
                    <a:pt x="1684" y="464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7"/>
                  </a:lnTo>
                  <a:cubicBezTo>
                    <a:pt x="1873" y="251"/>
                    <a:pt x="1888" y="229"/>
                    <a:pt x="1927" y="229"/>
                  </a:cubicBezTo>
                  <a:lnTo>
                    <a:pt x="1936" y="229"/>
                  </a:lnTo>
                  <a:lnTo>
                    <a:pt x="1944" y="177"/>
                  </a:lnTo>
                  <a:cubicBezTo>
                    <a:pt x="1915" y="177"/>
                    <a:pt x="1894" y="192"/>
                    <a:pt x="1878" y="217"/>
                  </a:cubicBezTo>
                  <a:lnTo>
                    <a:pt x="1877" y="217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3"/>
                  </a:moveTo>
                  <a:cubicBezTo>
                    <a:pt x="2262" y="143"/>
                    <a:pt x="2213" y="212"/>
                    <a:pt x="2195" y="327"/>
                  </a:cubicBezTo>
                  <a:cubicBezTo>
                    <a:pt x="2185" y="392"/>
                    <a:pt x="2181" y="469"/>
                    <a:pt x="2264" y="469"/>
                  </a:cubicBezTo>
                  <a:cubicBezTo>
                    <a:pt x="2346" y="469"/>
                    <a:pt x="2365" y="402"/>
                    <a:pt x="2375" y="337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3"/>
                    <a:pt x="2276" y="224"/>
                  </a:cubicBezTo>
                  <a:lnTo>
                    <a:pt x="2275" y="223"/>
                  </a:lnTo>
                  <a:lnTo>
                    <a:pt x="2386" y="43"/>
                  </a:lnTo>
                  <a:lnTo>
                    <a:pt x="2326" y="43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1"/>
                    <a:pt x="2251" y="337"/>
                  </a:cubicBezTo>
                  <a:cubicBezTo>
                    <a:pt x="2264" y="252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03" name="Group 47202"/>
          <p:cNvGrpSpPr/>
          <p:nvPr/>
        </p:nvGrpSpPr>
        <p:grpSpPr>
          <a:xfrm>
            <a:off x="465138" y="6196013"/>
            <a:ext cx="3022600" cy="512763"/>
            <a:chOff x="5029201" y="1190625"/>
            <a:chExt cx="3022600" cy="512763"/>
          </a:xfrm>
        </p:grpSpPr>
        <p:sp>
          <p:nvSpPr>
            <p:cNvPr id="47180" name="Freeform 180"/>
            <p:cNvSpPr>
              <a:spLocks/>
            </p:cNvSpPr>
            <p:nvPr/>
          </p:nvSpPr>
          <p:spPr bwMode="auto">
            <a:xfrm>
              <a:off x="5029201" y="1262063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8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8 h 1924"/>
                <a:gd name="T18" fmla="*/ 1454 w 1454"/>
                <a:gd name="T19" fmla="*/ 1828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8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8"/>
                  </a:cubicBezTo>
                  <a:lnTo>
                    <a:pt x="1454" y="18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81" name="Freeform 181"/>
            <p:cNvSpPr>
              <a:spLocks/>
            </p:cNvSpPr>
            <p:nvPr/>
          </p:nvSpPr>
          <p:spPr bwMode="auto">
            <a:xfrm>
              <a:off x="6461126" y="1190625"/>
              <a:ext cx="163513" cy="512763"/>
            </a:xfrm>
            <a:custGeom>
              <a:avLst/>
              <a:gdLst>
                <a:gd name="T0" fmla="*/ 350 w 758"/>
                <a:gd name="T1" fmla="*/ 1888 h 2366"/>
                <a:gd name="T2" fmla="*/ 335 w 758"/>
                <a:gd name="T3" fmla="*/ 1353 h 2366"/>
                <a:gd name="T4" fmla="*/ 247 w 758"/>
                <a:gd name="T5" fmla="*/ 1436 h 2366"/>
                <a:gd name="T6" fmla="*/ 30 w 758"/>
                <a:gd name="T7" fmla="*/ 1608 h 2366"/>
                <a:gd name="T8" fmla="*/ 194 w 758"/>
                <a:gd name="T9" fmla="*/ 1386 h 2366"/>
                <a:gd name="T10" fmla="*/ 275 w 758"/>
                <a:gd name="T11" fmla="*/ 1290 h 2366"/>
                <a:gd name="T12" fmla="*/ 216 w 758"/>
                <a:gd name="T13" fmla="*/ 1285 h 2366"/>
                <a:gd name="T14" fmla="*/ 0 w 758"/>
                <a:gd name="T15" fmla="*/ 1246 h 2366"/>
                <a:gd name="T16" fmla="*/ 216 w 758"/>
                <a:gd name="T17" fmla="*/ 1208 h 2366"/>
                <a:gd name="T18" fmla="*/ 275 w 758"/>
                <a:gd name="T19" fmla="*/ 1202 h 2366"/>
                <a:gd name="T20" fmla="*/ 224 w 758"/>
                <a:gd name="T21" fmla="*/ 1143 h 2366"/>
                <a:gd name="T22" fmla="*/ 30 w 758"/>
                <a:gd name="T23" fmla="*/ 885 h 2366"/>
                <a:gd name="T24" fmla="*/ 283 w 758"/>
                <a:gd name="T25" fmla="*/ 1090 h 2366"/>
                <a:gd name="T26" fmla="*/ 335 w 758"/>
                <a:gd name="T27" fmla="*/ 1139 h 2366"/>
                <a:gd name="T28" fmla="*/ 337 w 758"/>
                <a:gd name="T29" fmla="*/ 1036 h 2366"/>
                <a:gd name="T30" fmla="*/ 379 w 758"/>
                <a:gd name="T31" fmla="*/ 0 h 2366"/>
                <a:gd name="T32" fmla="*/ 421 w 758"/>
                <a:gd name="T33" fmla="*/ 1036 h 2366"/>
                <a:gd name="T34" fmla="*/ 421 w 758"/>
                <a:gd name="T35" fmla="*/ 1139 h 2366"/>
                <a:gd name="T36" fmla="*/ 486 w 758"/>
                <a:gd name="T37" fmla="*/ 1080 h 2366"/>
                <a:gd name="T38" fmla="*/ 728 w 758"/>
                <a:gd name="T39" fmla="*/ 883 h 2366"/>
                <a:gd name="T40" fmla="*/ 592 w 758"/>
                <a:gd name="T41" fmla="*/ 1071 h 2366"/>
                <a:gd name="T42" fmla="*/ 483 w 758"/>
                <a:gd name="T43" fmla="*/ 1202 h 2366"/>
                <a:gd name="T44" fmla="*/ 586 w 758"/>
                <a:gd name="T45" fmla="*/ 1213 h 2366"/>
                <a:gd name="T46" fmla="*/ 758 w 758"/>
                <a:gd name="T47" fmla="*/ 1246 h 2366"/>
                <a:gd name="T48" fmla="*/ 586 w 758"/>
                <a:gd name="T49" fmla="*/ 1280 h 2366"/>
                <a:gd name="T50" fmla="*/ 483 w 758"/>
                <a:gd name="T51" fmla="*/ 1290 h 2366"/>
                <a:gd name="T52" fmla="*/ 597 w 758"/>
                <a:gd name="T53" fmla="*/ 1425 h 2366"/>
                <a:gd name="T54" fmla="*/ 728 w 758"/>
                <a:gd name="T55" fmla="*/ 1608 h 2366"/>
                <a:gd name="T56" fmla="*/ 553 w 758"/>
                <a:gd name="T57" fmla="*/ 1472 h 2366"/>
                <a:gd name="T58" fmla="*/ 421 w 758"/>
                <a:gd name="T59" fmla="*/ 1353 h 2366"/>
                <a:gd name="T60" fmla="*/ 407 w 758"/>
                <a:gd name="T61" fmla="*/ 1888 h 2366"/>
                <a:gd name="T62" fmla="*/ 379 w 758"/>
                <a:gd name="T63" fmla="*/ 2366 h 2366"/>
                <a:gd name="T64" fmla="*/ 350 w 758"/>
                <a:gd name="T65" fmla="*/ 1888 h 2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6">
                  <a:moveTo>
                    <a:pt x="350" y="1888"/>
                  </a:moveTo>
                  <a:cubicBezTo>
                    <a:pt x="344" y="1709"/>
                    <a:pt x="338" y="1532"/>
                    <a:pt x="335" y="1353"/>
                  </a:cubicBezTo>
                  <a:cubicBezTo>
                    <a:pt x="308" y="1379"/>
                    <a:pt x="275" y="1410"/>
                    <a:pt x="247" y="1436"/>
                  </a:cubicBezTo>
                  <a:cubicBezTo>
                    <a:pt x="179" y="1499"/>
                    <a:pt x="105" y="1553"/>
                    <a:pt x="30" y="1608"/>
                  </a:cubicBezTo>
                  <a:cubicBezTo>
                    <a:pt x="78" y="1529"/>
                    <a:pt x="137" y="1457"/>
                    <a:pt x="194" y="1386"/>
                  </a:cubicBezTo>
                  <a:cubicBezTo>
                    <a:pt x="221" y="1354"/>
                    <a:pt x="248" y="1321"/>
                    <a:pt x="275" y="1290"/>
                  </a:cubicBezTo>
                  <a:lnTo>
                    <a:pt x="216" y="1285"/>
                  </a:lnTo>
                  <a:cubicBezTo>
                    <a:pt x="140" y="1278"/>
                    <a:pt x="75" y="1264"/>
                    <a:pt x="0" y="1246"/>
                  </a:cubicBezTo>
                  <a:cubicBezTo>
                    <a:pt x="69" y="1229"/>
                    <a:pt x="145" y="1214"/>
                    <a:pt x="216" y="1208"/>
                  </a:cubicBezTo>
                  <a:lnTo>
                    <a:pt x="275" y="1202"/>
                  </a:lnTo>
                  <a:lnTo>
                    <a:pt x="224" y="1143"/>
                  </a:lnTo>
                  <a:cubicBezTo>
                    <a:pt x="155" y="1065"/>
                    <a:pt x="93" y="982"/>
                    <a:pt x="30" y="885"/>
                  </a:cubicBezTo>
                  <a:cubicBezTo>
                    <a:pt x="102" y="931"/>
                    <a:pt x="210" y="1020"/>
                    <a:pt x="283" y="1090"/>
                  </a:cubicBezTo>
                  <a:lnTo>
                    <a:pt x="335" y="1139"/>
                  </a:lnTo>
                  <a:lnTo>
                    <a:pt x="337" y="1036"/>
                  </a:lnTo>
                  <a:cubicBezTo>
                    <a:pt x="337" y="683"/>
                    <a:pt x="356" y="358"/>
                    <a:pt x="379" y="0"/>
                  </a:cubicBezTo>
                  <a:cubicBezTo>
                    <a:pt x="401" y="365"/>
                    <a:pt x="422" y="679"/>
                    <a:pt x="421" y="1036"/>
                  </a:cubicBezTo>
                  <a:lnTo>
                    <a:pt x="421" y="1139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49"/>
                    <a:pt x="640" y="1011"/>
                    <a:pt x="592" y="1071"/>
                  </a:cubicBezTo>
                  <a:cubicBezTo>
                    <a:pt x="556" y="1115"/>
                    <a:pt x="519" y="1159"/>
                    <a:pt x="483" y="1202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19"/>
                    <a:pt x="705" y="1231"/>
                    <a:pt x="758" y="1246"/>
                  </a:cubicBezTo>
                  <a:cubicBezTo>
                    <a:pt x="700" y="1261"/>
                    <a:pt x="646" y="1273"/>
                    <a:pt x="586" y="1280"/>
                  </a:cubicBezTo>
                  <a:cubicBezTo>
                    <a:pt x="551" y="1284"/>
                    <a:pt x="517" y="1287"/>
                    <a:pt x="483" y="1290"/>
                  </a:cubicBezTo>
                  <a:cubicBezTo>
                    <a:pt x="521" y="1335"/>
                    <a:pt x="560" y="1379"/>
                    <a:pt x="597" y="1425"/>
                  </a:cubicBezTo>
                  <a:cubicBezTo>
                    <a:pt x="641" y="1482"/>
                    <a:pt x="690" y="1545"/>
                    <a:pt x="728" y="1608"/>
                  </a:cubicBezTo>
                  <a:cubicBezTo>
                    <a:pt x="668" y="1568"/>
                    <a:pt x="607" y="1517"/>
                    <a:pt x="553" y="1472"/>
                  </a:cubicBezTo>
                  <a:cubicBezTo>
                    <a:pt x="508" y="1433"/>
                    <a:pt x="465" y="1393"/>
                    <a:pt x="421" y="1353"/>
                  </a:cubicBezTo>
                  <a:cubicBezTo>
                    <a:pt x="421" y="1533"/>
                    <a:pt x="416" y="1708"/>
                    <a:pt x="407" y="1888"/>
                  </a:cubicBezTo>
                  <a:cubicBezTo>
                    <a:pt x="400" y="2051"/>
                    <a:pt x="386" y="2185"/>
                    <a:pt x="379" y="2366"/>
                  </a:cubicBezTo>
                  <a:cubicBezTo>
                    <a:pt x="369" y="2181"/>
                    <a:pt x="359" y="2055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82" name="Freeform 182"/>
            <p:cNvSpPr>
              <a:spLocks noEditPoints="1"/>
            </p:cNvSpPr>
            <p:nvPr/>
          </p:nvSpPr>
          <p:spPr bwMode="auto">
            <a:xfrm>
              <a:off x="5029201" y="1262063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8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8 h 1924"/>
                <a:gd name="T18" fmla="*/ 1454 w 1454"/>
                <a:gd name="T19" fmla="*/ 1828 h 1924"/>
                <a:gd name="T20" fmla="*/ 1139 w 1454"/>
                <a:gd name="T21" fmla="*/ 813 h 1924"/>
                <a:gd name="T22" fmla="*/ 1139 w 1454"/>
                <a:gd name="T23" fmla="*/ 813 h 1924"/>
                <a:gd name="T24" fmla="*/ 739 w 1454"/>
                <a:gd name="T25" fmla="*/ 339 h 1924"/>
                <a:gd name="T26" fmla="*/ 339 w 1454"/>
                <a:gd name="T27" fmla="*/ 813 h 1924"/>
                <a:gd name="T28" fmla="*/ 158 w 1454"/>
                <a:gd name="T29" fmla="*/ 1156 h 1924"/>
                <a:gd name="T30" fmla="*/ 449 w 1454"/>
                <a:gd name="T31" fmla="*/ 1429 h 1924"/>
                <a:gd name="T32" fmla="*/ 608 w 1454"/>
                <a:gd name="T33" fmla="*/ 1395 h 1924"/>
                <a:gd name="T34" fmla="*/ 725 w 1454"/>
                <a:gd name="T35" fmla="*/ 900 h 1924"/>
                <a:gd name="T36" fmla="*/ 739 w 1454"/>
                <a:gd name="T37" fmla="*/ 457 h 1924"/>
                <a:gd name="T38" fmla="*/ 811 w 1454"/>
                <a:gd name="T39" fmla="*/ 925 h 1924"/>
                <a:gd name="T40" fmla="*/ 625 w 1454"/>
                <a:gd name="T41" fmla="*/ 1603 h 1924"/>
                <a:gd name="T42" fmla="*/ 855 w 1454"/>
                <a:gd name="T43" fmla="*/ 1603 h 1924"/>
                <a:gd name="T44" fmla="*/ 804 w 1454"/>
                <a:gd name="T45" fmla="*/ 1398 h 1924"/>
                <a:gd name="T46" fmla="*/ 1031 w 1454"/>
                <a:gd name="T47" fmla="*/ 1445 h 1924"/>
                <a:gd name="T48" fmla="*/ 1321 w 1454"/>
                <a:gd name="T49" fmla="*/ 1157 h 1924"/>
                <a:gd name="T50" fmla="*/ 1139 w 1454"/>
                <a:gd name="T51" fmla="*/ 813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8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8"/>
                  </a:cubicBezTo>
                  <a:lnTo>
                    <a:pt x="1454" y="1828"/>
                  </a:lnTo>
                  <a:close/>
                  <a:moveTo>
                    <a:pt x="1139" y="813"/>
                  </a:moveTo>
                  <a:lnTo>
                    <a:pt x="1139" y="813"/>
                  </a:lnTo>
                  <a:lnTo>
                    <a:pt x="739" y="339"/>
                  </a:lnTo>
                  <a:lnTo>
                    <a:pt x="339" y="813"/>
                  </a:lnTo>
                  <a:cubicBezTo>
                    <a:pt x="339" y="813"/>
                    <a:pt x="158" y="1009"/>
                    <a:pt x="158" y="1156"/>
                  </a:cubicBezTo>
                  <a:cubicBezTo>
                    <a:pt x="158" y="1327"/>
                    <a:pt x="311" y="1429"/>
                    <a:pt x="449" y="1429"/>
                  </a:cubicBezTo>
                  <a:cubicBezTo>
                    <a:pt x="524" y="1429"/>
                    <a:pt x="572" y="1412"/>
                    <a:pt x="608" y="1395"/>
                  </a:cubicBezTo>
                  <a:cubicBezTo>
                    <a:pt x="609" y="1391"/>
                    <a:pt x="685" y="1239"/>
                    <a:pt x="725" y="900"/>
                  </a:cubicBezTo>
                  <a:cubicBezTo>
                    <a:pt x="754" y="675"/>
                    <a:pt x="739" y="457"/>
                    <a:pt x="739" y="457"/>
                  </a:cubicBezTo>
                  <a:cubicBezTo>
                    <a:pt x="739" y="457"/>
                    <a:pt x="810" y="659"/>
                    <a:pt x="811" y="925"/>
                  </a:cubicBezTo>
                  <a:cubicBezTo>
                    <a:pt x="811" y="1190"/>
                    <a:pt x="666" y="1561"/>
                    <a:pt x="625" y="1603"/>
                  </a:cubicBezTo>
                  <a:lnTo>
                    <a:pt x="855" y="1603"/>
                  </a:lnTo>
                  <a:cubicBezTo>
                    <a:pt x="767" y="1533"/>
                    <a:pt x="761" y="1398"/>
                    <a:pt x="804" y="1398"/>
                  </a:cubicBezTo>
                  <a:cubicBezTo>
                    <a:pt x="846" y="1398"/>
                    <a:pt x="893" y="1444"/>
                    <a:pt x="1031" y="1445"/>
                  </a:cubicBezTo>
                  <a:cubicBezTo>
                    <a:pt x="1169" y="1445"/>
                    <a:pt x="1321" y="1327"/>
                    <a:pt x="1321" y="1157"/>
                  </a:cubicBezTo>
                  <a:cubicBezTo>
                    <a:pt x="1321" y="1010"/>
                    <a:pt x="1139" y="813"/>
                    <a:pt x="1139" y="813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83" name="Freeform 183"/>
            <p:cNvSpPr>
              <a:spLocks noEditPoints="1"/>
            </p:cNvSpPr>
            <p:nvPr/>
          </p:nvSpPr>
          <p:spPr bwMode="auto">
            <a:xfrm>
              <a:off x="6688138" y="1303338"/>
              <a:ext cx="1363663" cy="152400"/>
            </a:xfrm>
            <a:custGeom>
              <a:avLst/>
              <a:gdLst>
                <a:gd name="T0" fmla="*/ 297 w 6312"/>
                <a:gd name="T1" fmla="*/ 63 h 707"/>
                <a:gd name="T2" fmla="*/ 67 w 6312"/>
                <a:gd name="T3" fmla="*/ 210 h 707"/>
                <a:gd name="T4" fmla="*/ 597 w 6312"/>
                <a:gd name="T5" fmla="*/ 319 h 707"/>
                <a:gd name="T6" fmla="*/ 497 w 6312"/>
                <a:gd name="T7" fmla="*/ 337 h 707"/>
                <a:gd name="T8" fmla="*/ 537 w 6312"/>
                <a:gd name="T9" fmla="*/ 370 h 707"/>
                <a:gd name="T10" fmla="*/ 904 w 6312"/>
                <a:gd name="T11" fmla="*/ 278 h 707"/>
                <a:gd name="T12" fmla="*/ 818 w 6312"/>
                <a:gd name="T13" fmla="*/ 334 h 707"/>
                <a:gd name="T14" fmla="*/ 1098 w 6312"/>
                <a:gd name="T15" fmla="*/ 272 h 707"/>
                <a:gd name="T16" fmla="*/ 1098 w 6312"/>
                <a:gd name="T17" fmla="*/ 440 h 707"/>
                <a:gd name="T18" fmla="*/ 1411 w 6312"/>
                <a:gd name="T19" fmla="*/ 687 h 707"/>
                <a:gd name="T20" fmla="*/ 1464 w 6312"/>
                <a:gd name="T21" fmla="*/ 385 h 707"/>
                <a:gd name="T22" fmla="*/ 1381 w 6312"/>
                <a:gd name="T23" fmla="*/ 363 h 707"/>
                <a:gd name="T24" fmla="*/ 1636 w 6312"/>
                <a:gd name="T25" fmla="*/ 333 h 707"/>
                <a:gd name="T26" fmla="*/ 1688 w 6312"/>
                <a:gd name="T27" fmla="*/ 665 h 707"/>
                <a:gd name="T28" fmla="*/ 1644 w 6312"/>
                <a:gd name="T29" fmla="*/ 580 h 707"/>
                <a:gd name="T30" fmla="*/ 1696 w 6312"/>
                <a:gd name="T31" fmla="*/ 281 h 707"/>
                <a:gd name="T32" fmla="*/ 1839 w 6312"/>
                <a:gd name="T33" fmla="*/ 107 h 707"/>
                <a:gd name="T34" fmla="*/ 1802 w 6312"/>
                <a:gd name="T35" fmla="*/ 91 h 707"/>
                <a:gd name="T36" fmla="*/ 1930 w 6312"/>
                <a:gd name="T37" fmla="*/ 651 h 707"/>
                <a:gd name="T38" fmla="*/ 2164 w 6312"/>
                <a:gd name="T39" fmla="*/ 0 h 707"/>
                <a:gd name="T40" fmla="*/ 2087 w 6312"/>
                <a:gd name="T41" fmla="*/ 485 h 707"/>
                <a:gd name="T42" fmla="*/ 2355 w 6312"/>
                <a:gd name="T43" fmla="*/ 705 h 707"/>
                <a:gd name="T44" fmla="*/ 2482 w 6312"/>
                <a:gd name="T45" fmla="*/ 500 h 707"/>
                <a:gd name="T46" fmla="*/ 2352 w 6312"/>
                <a:gd name="T47" fmla="*/ 332 h 707"/>
                <a:gd name="T48" fmla="*/ 2657 w 6312"/>
                <a:gd name="T49" fmla="*/ 278 h 707"/>
                <a:gd name="T50" fmla="*/ 2713 w 6312"/>
                <a:gd name="T51" fmla="*/ 413 h 707"/>
                <a:gd name="T52" fmla="*/ 2539 w 6312"/>
                <a:gd name="T53" fmla="*/ 272 h 707"/>
                <a:gd name="T54" fmla="*/ 2956 w 6312"/>
                <a:gd name="T55" fmla="*/ 698 h 707"/>
                <a:gd name="T56" fmla="*/ 3041 w 6312"/>
                <a:gd name="T57" fmla="*/ 272 h 707"/>
                <a:gd name="T58" fmla="*/ 3131 w 6312"/>
                <a:gd name="T59" fmla="*/ 144 h 707"/>
                <a:gd name="T60" fmla="*/ 3440 w 6312"/>
                <a:gd name="T61" fmla="*/ 272 h 707"/>
                <a:gd name="T62" fmla="*/ 3181 w 6312"/>
                <a:gd name="T63" fmla="*/ 480 h 707"/>
                <a:gd name="T64" fmla="*/ 3440 w 6312"/>
                <a:gd name="T65" fmla="*/ 272 h 707"/>
                <a:gd name="T66" fmla="*/ 3363 w 6312"/>
                <a:gd name="T67" fmla="*/ 485 h 707"/>
                <a:gd name="T68" fmla="*/ 3517 w 6312"/>
                <a:gd name="T69" fmla="*/ 0 h 707"/>
                <a:gd name="T70" fmla="*/ 3988 w 6312"/>
                <a:gd name="T71" fmla="*/ 355 h 707"/>
                <a:gd name="T72" fmla="*/ 3920 w 6312"/>
                <a:gd name="T73" fmla="*/ 625 h 707"/>
                <a:gd name="T74" fmla="*/ 3817 w 6312"/>
                <a:gd name="T75" fmla="*/ 217 h 707"/>
                <a:gd name="T76" fmla="*/ 4258 w 6312"/>
                <a:gd name="T77" fmla="*/ 272 h 707"/>
                <a:gd name="T78" fmla="*/ 4093 w 6312"/>
                <a:gd name="T79" fmla="*/ 272 h 707"/>
                <a:gd name="T80" fmla="*/ 4434 w 6312"/>
                <a:gd name="T81" fmla="*/ 691 h 707"/>
                <a:gd name="T82" fmla="*/ 4434 w 6312"/>
                <a:gd name="T83" fmla="*/ 278 h 707"/>
                <a:gd name="T84" fmla="*/ 4379 w 6312"/>
                <a:gd name="T85" fmla="*/ 599 h 707"/>
                <a:gd name="T86" fmla="*/ 4703 w 6312"/>
                <a:gd name="T87" fmla="*/ 272 h 707"/>
                <a:gd name="T88" fmla="*/ 4876 w 6312"/>
                <a:gd name="T89" fmla="*/ 698 h 707"/>
                <a:gd name="T90" fmla="*/ 4703 w 6312"/>
                <a:gd name="T91" fmla="*/ 698 h 707"/>
                <a:gd name="T92" fmla="*/ 5082 w 6312"/>
                <a:gd name="T93" fmla="*/ 691 h 707"/>
                <a:gd name="T94" fmla="*/ 5116 w 6312"/>
                <a:gd name="T95" fmla="*/ 320 h 707"/>
                <a:gd name="T96" fmla="*/ 5068 w 6312"/>
                <a:gd name="T97" fmla="*/ 633 h 707"/>
                <a:gd name="T98" fmla="*/ 5436 w 6312"/>
                <a:gd name="T99" fmla="*/ 698 h 707"/>
                <a:gd name="T100" fmla="*/ 5311 w 6312"/>
                <a:gd name="T101" fmla="*/ 280 h 707"/>
                <a:gd name="T102" fmla="*/ 5348 w 6312"/>
                <a:gd name="T103" fmla="*/ 370 h 707"/>
                <a:gd name="T104" fmla="*/ 5388 w 6312"/>
                <a:gd name="T105" fmla="*/ 337 h 707"/>
                <a:gd name="T106" fmla="*/ 5690 w 6312"/>
                <a:gd name="T107" fmla="*/ 364 h 707"/>
                <a:gd name="T108" fmla="*/ 6051 w 6312"/>
                <a:gd name="T109" fmla="*/ 698 h 707"/>
                <a:gd name="T110" fmla="*/ 5815 w 6312"/>
                <a:gd name="T111" fmla="*/ 321 h 707"/>
                <a:gd name="T112" fmla="*/ 5884 w 6312"/>
                <a:gd name="T113" fmla="*/ 370 h 707"/>
                <a:gd name="T114" fmla="*/ 5924 w 6312"/>
                <a:gd name="T115" fmla="*/ 337 h 707"/>
                <a:gd name="T116" fmla="*/ 6237 w 6312"/>
                <a:gd name="T117" fmla="*/ 453 h 707"/>
                <a:gd name="T118" fmla="*/ 6121 w 6312"/>
                <a:gd name="T119" fmla="*/ 609 h 707"/>
                <a:gd name="T120" fmla="*/ 6106 w 6312"/>
                <a:gd name="T121" fmla="*/ 378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312" h="707">
                  <a:moveTo>
                    <a:pt x="0" y="63"/>
                  </a:moveTo>
                  <a:lnTo>
                    <a:pt x="81" y="63"/>
                  </a:lnTo>
                  <a:lnTo>
                    <a:pt x="166" y="316"/>
                  </a:lnTo>
                  <a:cubicBezTo>
                    <a:pt x="193" y="396"/>
                    <a:pt x="215" y="472"/>
                    <a:pt x="232" y="545"/>
                  </a:cubicBezTo>
                  <a:cubicBezTo>
                    <a:pt x="220" y="464"/>
                    <a:pt x="213" y="382"/>
                    <a:pt x="212" y="300"/>
                  </a:cubicBezTo>
                  <a:lnTo>
                    <a:pt x="212" y="63"/>
                  </a:lnTo>
                  <a:lnTo>
                    <a:pt x="297" y="63"/>
                  </a:lnTo>
                  <a:lnTo>
                    <a:pt x="297" y="698"/>
                  </a:lnTo>
                  <a:lnTo>
                    <a:pt x="217" y="698"/>
                  </a:lnTo>
                  <a:lnTo>
                    <a:pt x="121" y="412"/>
                  </a:lnTo>
                  <a:cubicBezTo>
                    <a:pt x="117" y="399"/>
                    <a:pt x="111" y="380"/>
                    <a:pt x="103" y="355"/>
                  </a:cubicBezTo>
                  <a:cubicBezTo>
                    <a:pt x="95" y="330"/>
                    <a:pt x="90" y="314"/>
                    <a:pt x="88" y="304"/>
                  </a:cubicBezTo>
                  <a:cubicBezTo>
                    <a:pt x="87" y="299"/>
                    <a:pt x="83" y="278"/>
                    <a:pt x="75" y="242"/>
                  </a:cubicBezTo>
                  <a:cubicBezTo>
                    <a:pt x="73" y="237"/>
                    <a:pt x="71" y="226"/>
                    <a:pt x="67" y="210"/>
                  </a:cubicBezTo>
                  <a:cubicBezTo>
                    <a:pt x="69" y="228"/>
                    <a:pt x="72" y="260"/>
                    <a:pt x="75" y="305"/>
                  </a:cubicBezTo>
                  <a:cubicBezTo>
                    <a:pt x="78" y="360"/>
                    <a:pt x="80" y="399"/>
                    <a:pt x="81" y="421"/>
                  </a:cubicBezTo>
                  <a:lnTo>
                    <a:pt x="85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495" y="266"/>
                  </a:moveTo>
                  <a:cubicBezTo>
                    <a:pt x="541" y="266"/>
                    <a:pt x="575" y="283"/>
                    <a:pt x="597" y="319"/>
                  </a:cubicBezTo>
                  <a:cubicBezTo>
                    <a:pt x="619" y="355"/>
                    <a:pt x="629" y="411"/>
                    <a:pt x="629" y="489"/>
                  </a:cubicBezTo>
                  <a:cubicBezTo>
                    <a:pt x="629" y="633"/>
                    <a:pt x="585" y="705"/>
                    <a:pt x="496" y="705"/>
                  </a:cubicBezTo>
                  <a:cubicBezTo>
                    <a:pt x="450" y="705"/>
                    <a:pt x="416" y="687"/>
                    <a:pt x="394" y="651"/>
                  </a:cubicBezTo>
                  <a:cubicBezTo>
                    <a:pt x="373" y="616"/>
                    <a:pt x="362" y="560"/>
                    <a:pt x="362" y="485"/>
                  </a:cubicBezTo>
                  <a:cubicBezTo>
                    <a:pt x="362" y="411"/>
                    <a:pt x="372" y="357"/>
                    <a:pt x="393" y="321"/>
                  </a:cubicBezTo>
                  <a:cubicBezTo>
                    <a:pt x="415" y="285"/>
                    <a:pt x="449" y="267"/>
                    <a:pt x="495" y="266"/>
                  </a:cubicBezTo>
                  <a:close/>
                  <a:moveTo>
                    <a:pt x="497" y="337"/>
                  </a:moveTo>
                  <a:cubicBezTo>
                    <a:pt x="479" y="337"/>
                    <a:pt x="466" y="348"/>
                    <a:pt x="458" y="370"/>
                  </a:cubicBezTo>
                  <a:cubicBezTo>
                    <a:pt x="450" y="392"/>
                    <a:pt x="447" y="430"/>
                    <a:pt x="447" y="484"/>
                  </a:cubicBezTo>
                  <a:cubicBezTo>
                    <a:pt x="447" y="539"/>
                    <a:pt x="450" y="577"/>
                    <a:pt x="458" y="599"/>
                  </a:cubicBezTo>
                  <a:cubicBezTo>
                    <a:pt x="466" y="620"/>
                    <a:pt x="479" y="631"/>
                    <a:pt x="497" y="631"/>
                  </a:cubicBezTo>
                  <a:cubicBezTo>
                    <a:pt x="516" y="631"/>
                    <a:pt x="529" y="621"/>
                    <a:pt x="537" y="599"/>
                  </a:cubicBezTo>
                  <a:cubicBezTo>
                    <a:pt x="545" y="577"/>
                    <a:pt x="548" y="540"/>
                    <a:pt x="548" y="487"/>
                  </a:cubicBezTo>
                  <a:cubicBezTo>
                    <a:pt x="548" y="431"/>
                    <a:pt x="545" y="392"/>
                    <a:pt x="537" y="370"/>
                  </a:cubicBezTo>
                  <a:cubicBezTo>
                    <a:pt x="530" y="348"/>
                    <a:pt x="517" y="337"/>
                    <a:pt x="497" y="337"/>
                  </a:cubicBezTo>
                  <a:close/>
                  <a:moveTo>
                    <a:pt x="690" y="272"/>
                  </a:moveTo>
                  <a:lnTo>
                    <a:pt x="769" y="272"/>
                  </a:lnTo>
                  <a:lnTo>
                    <a:pt x="769" y="321"/>
                  </a:lnTo>
                  <a:cubicBezTo>
                    <a:pt x="782" y="301"/>
                    <a:pt x="794" y="287"/>
                    <a:pt x="808" y="278"/>
                  </a:cubicBezTo>
                  <a:cubicBezTo>
                    <a:pt x="821" y="270"/>
                    <a:pt x="837" y="266"/>
                    <a:pt x="857" y="266"/>
                  </a:cubicBezTo>
                  <a:cubicBezTo>
                    <a:pt x="874" y="266"/>
                    <a:pt x="890" y="270"/>
                    <a:pt x="904" y="278"/>
                  </a:cubicBezTo>
                  <a:cubicBezTo>
                    <a:pt x="917" y="287"/>
                    <a:pt x="927" y="298"/>
                    <a:pt x="933" y="313"/>
                  </a:cubicBezTo>
                  <a:cubicBezTo>
                    <a:pt x="939" y="328"/>
                    <a:pt x="943" y="355"/>
                    <a:pt x="943" y="395"/>
                  </a:cubicBezTo>
                  <a:lnTo>
                    <a:pt x="943" y="698"/>
                  </a:lnTo>
                  <a:lnTo>
                    <a:pt x="863" y="698"/>
                  </a:lnTo>
                  <a:lnTo>
                    <a:pt x="863" y="413"/>
                  </a:lnTo>
                  <a:cubicBezTo>
                    <a:pt x="863" y="389"/>
                    <a:pt x="862" y="372"/>
                    <a:pt x="858" y="362"/>
                  </a:cubicBezTo>
                  <a:cubicBezTo>
                    <a:pt x="850" y="344"/>
                    <a:pt x="837" y="334"/>
                    <a:pt x="818" y="334"/>
                  </a:cubicBezTo>
                  <a:cubicBezTo>
                    <a:pt x="800" y="334"/>
                    <a:pt x="787" y="341"/>
                    <a:pt x="780" y="354"/>
                  </a:cubicBezTo>
                  <a:cubicBezTo>
                    <a:pt x="773" y="367"/>
                    <a:pt x="769" y="390"/>
                    <a:pt x="769" y="423"/>
                  </a:cubicBezTo>
                  <a:lnTo>
                    <a:pt x="769" y="698"/>
                  </a:lnTo>
                  <a:lnTo>
                    <a:pt x="690" y="698"/>
                  </a:lnTo>
                  <a:lnTo>
                    <a:pt x="690" y="272"/>
                  </a:lnTo>
                  <a:close/>
                  <a:moveTo>
                    <a:pt x="1019" y="272"/>
                  </a:moveTo>
                  <a:lnTo>
                    <a:pt x="1098" y="272"/>
                  </a:lnTo>
                  <a:lnTo>
                    <a:pt x="1098" y="325"/>
                  </a:lnTo>
                  <a:cubicBezTo>
                    <a:pt x="1120" y="285"/>
                    <a:pt x="1150" y="264"/>
                    <a:pt x="1190" y="262"/>
                  </a:cubicBezTo>
                  <a:lnTo>
                    <a:pt x="1190" y="344"/>
                  </a:lnTo>
                  <a:cubicBezTo>
                    <a:pt x="1184" y="344"/>
                    <a:pt x="1180" y="344"/>
                    <a:pt x="1176" y="344"/>
                  </a:cubicBezTo>
                  <a:cubicBezTo>
                    <a:pt x="1150" y="344"/>
                    <a:pt x="1130" y="350"/>
                    <a:pt x="1117" y="364"/>
                  </a:cubicBezTo>
                  <a:cubicBezTo>
                    <a:pt x="1109" y="372"/>
                    <a:pt x="1104" y="382"/>
                    <a:pt x="1102" y="392"/>
                  </a:cubicBezTo>
                  <a:cubicBezTo>
                    <a:pt x="1099" y="403"/>
                    <a:pt x="1098" y="418"/>
                    <a:pt x="1098" y="440"/>
                  </a:cubicBezTo>
                  <a:lnTo>
                    <a:pt x="1098" y="698"/>
                  </a:lnTo>
                  <a:lnTo>
                    <a:pt x="1019" y="698"/>
                  </a:lnTo>
                  <a:lnTo>
                    <a:pt x="1019" y="272"/>
                  </a:lnTo>
                  <a:close/>
                  <a:moveTo>
                    <a:pt x="1397" y="554"/>
                  </a:moveTo>
                  <a:lnTo>
                    <a:pt x="1471" y="554"/>
                  </a:lnTo>
                  <a:cubicBezTo>
                    <a:pt x="1469" y="590"/>
                    <a:pt x="1463" y="618"/>
                    <a:pt x="1453" y="639"/>
                  </a:cubicBezTo>
                  <a:cubicBezTo>
                    <a:pt x="1444" y="659"/>
                    <a:pt x="1430" y="675"/>
                    <a:pt x="1411" y="687"/>
                  </a:cubicBezTo>
                  <a:cubicBezTo>
                    <a:pt x="1392" y="699"/>
                    <a:pt x="1371" y="705"/>
                    <a:pt x="1347" y="705"/>
                  </a:cubicBezTo>
                  <a:cubicBezTo>
                    <a:pt x="1311" y="705"/>
                    <a:pt x="1282" y="692"/>
                    <a:pt x="1260" y="667"/>
                  </a:cubicBezTo>
                  <a:cubicBezTo>
                    <a:pt x="1231" y="635"/>
                    <a:pt x="1217" y="574"/>
                    <a:pt x="1217" y="486"/>
                  </a:cubicBezTo>
                  <a:cubicBezTo>
                    <a:pt x="1217" y="412"/>
                    <a:pt x="1227" y="357"/>
                    <a:pt x="1247" y="320"/>
                  </a:cubicBezTo>
                  <a:cubicBezTo>
                    <a:pt x="1256" y="304"/>
                    <a:pt x="1270" y="290"/>
                    <a:pt x="1288" y="280"/>
                  </a:cubicBezTo>
                  <a:cubicBezTo>
                    <a:pt x="1306" y="270"/>
                    <a:pt x="1325" y="266"/>
                    <a:pt x="1346" y="266"/>
                  </a:cubicBezTo>
                  <a:cubicBezTo>
                    <a:pt x="1407" y="266"/>
                    <a:pt x="1447" y="305"/>
                    <a:pt x="1464" y="385"/>
                  </a:cubicBezTo>
                  <a:cubicBezTo>
                    <a:pt x="1470" y="413"/>
                    <a:pt x="1473" y="451"/>
                    <a:pt x="1473" y="500"/>
                  </a:cubicBezTo>
                  <a:lnTo>
                    <a:pt x="1294" y="500"/>
                  </a:lnTo>
                  <a:cubicBezTo>
                    <a:pt x="1295" y="548"/>
                    <a:pt x="1299" y="583"/>
                    <a:pt x="1308" y="604"/>
                  </a:cubicBezTo>
                  <a:cubicBezTo>
                    <a:pt x="1316" y="625"/>
                    <a:pt x="1330" y="636"/>
                    <a:pt x="1348" y="636"/>
                  </a:cubicBezTo>
                  <a:cubicBezTo>
                    <a:pt x="1380" y="636"/>
                    <a:pt x="1396" y="609"/>
                    <a:pt x="1397" y="554"/>
                  </a:cubicBezTo>
                  <a:close/>
                  <a:moveTo>
                    <a:pt x="1393" y="443"/>
                  </a:moveTo>
                  <a:cubicBezTo>
                    <a:pt x="1390" y="404"/>
                    <a:pt x="1386" y="377"/>
                    <a:pt x="1381" y="363"/>
                  </a:cubicBezTo>
                  <a:cubicBezTo>
                    <a:pt x="1374" y="342"/>
                    <a:pt x="1361" y="332"/>
                    <a:pt x="1344" y="332"/>
                  </a:cubicBezTo>
                  <a:cubicBezTo>
                    <a:pt x="1328" y="332"/>
                    <a:pt x="1316" y="340"/>
                    <a:pt x="1309" y="355"/>
                  </a:cubicBezTo>
                  <a:cubicBezTo>
                    <a:pt x="1302" y="371"/>
                    <a:pt x="1297" y="400"/>
                    <a:pt x="1294" y="443"/>
                  </a:cubicBezTo>
                  <a:lnTo>
                    <a:pt x="1393" y="443"/>
                  </a:lnTo>
                  <a:close/>
                  <a:moveTo>
                    <a:pt x="1696" y="281"/>
                  </a:moveTo>
                  <a:lnTo>
                    <a:pt x="1696" y="354"/>
                  </a:lnTo>
                  <a:cubicBezTo>
                    <a:pt x="1677" y="340"/>
                    <a:pt x="1657" y="333"/>
                    <a:pt x="1636" y="333"/>
                  </a:cubicBezTo>
                  <a:cubicBezTo>
                    <a:pt x="1622" y="333"/>
                    <a:pt x="1610" y="338"/>
                    <a:pt x="1600" y="347"/>
                  </a:cubicBezTo>
                  <a:cubicBezTo>
                    <a:pt x="1590" y="356"/>
                    <a:pt x="1586" y="367"/>
                    <a:pt x="1586" y="381"/>
                  </a:cubicBezTo>
                  <a:cubicBezTo>
                    <a:pt x="1586" y="392"/>
                    <a:pt x="1590" y="403"/>
                    <a:pt x="1598" y="414"/>
                  </a:cubicBezTo>
                  <a:cubicBezTo>
                    <a:pt x="1606" y="424"/>
                    <a:pt x="1620" y="437"/>
                    <a:pt x="1641" y="453"/>
                  </a:cubicBezTo>
                  <a:cubicBezTo>
                    <a:pt x="1670" y="475"/>
                    <a:pt x="1690" y="495"/>
                    <a:pt x="1700" y="513"/>
                  </a:cubicBezTo>
                  <a:cubicBezTo>
                    <a:pt x="1711" y="530"/>
                    <a:pt x="1716" y="552"/>
                    <a:pt x="1716" y="579"/>
                  </a:cubicBezTo>
                  <a:cubicBezTo>
                    <a:pt x="1716" y="613"/>
                    <a:pt x="1707" y="641"/>
                    <a:pt x="1688" y="665"/>
                  </a:cubicBezTo>
                  <a:cubicBezTo>
                    <a:pt x="1666" y="691"/>
                    <a:pt x="1635" y="705"/>
                    <a:pt x="1594" y="705"/>
                  </a:cubicBezTo>
                  <a:cubicBezTo>
                    <a:pt x="1581" y="705"/>
                    <a:pt x="1570" y="703"/>
                    <a:pt x="1560" y="701"/>
                  </a:cubicBezTo>
                  <a:cubicBezTo>
                    <a:pt x="1551" y="698"/>
                    <a:pt x="1539" y="692"/>
                    <a:pt x="1525" y="685"/>
                  </a:cubicBezTo>
                  <a:lnTo>
                    <a:pt x="1525" y="609"/>
                  </a:lnTo>
                  <a:cubicBezTo>
                    <a:pt x="1548" y="625"/>
                    <a:pt x="1569" y="633"/>
                    <a:pt x="1590" y="633"/>
                  </a:cubicBezTo>
                  <a:cubicBezTo>
                    <a:pt x="1607" y="633"/>
                    <a:pt x="1620" y="628"/>
                    <a:pt x="1629" y="619"/>
                  </a:cubicBezTo>
                  <a:cubicBezTo>
                    <a:pt x="1639" y="610"/>
                    <a:pt x="1644" y="597"/>
                    <a:pt x="1644" y="580"/>
                  </a:cubicBezTo>
                  <a:cubicBezTo>
                    <a:pt x="1644" y="567"/>
                    <a:pt x="1641" y="555"/>
                    <a:pt x="1634" y="546"/>
                  </a:cubicBezTo>
                  <a:cubicBezTo>
                    <a:pt x="1628" y="536"/>
                    <a:pt x="1615" y="524"/>
                    <a:pt x="1596" y="509"/>
                  </a:cubicBezTo>
                  <a:cubicBezTo>
                    <a:pt x="1562" y="484"/>
                    <a:pt x="1540" y="462"/>
                    <a:pt x="1528" y="444"/>
                  </a:cubicBezTo>
                  <a:cubicBezTo>
                    <a:pt x="1516" y="426"/>
                    <a:pt x="1510" y="404"/>
                    <a:pt x="1510" y="378"/>
                  </a:cubicBezTo>
                  <a:cubicBezTo>
                    <a:pt x="1510" y="344"/>
                    <a:pt x="1521" y="316"/>
                    <a:pt x="1542" y="294"/>
                  </a:cubicBezTo>
                  <a:cubicBezTo>
                    <a:pt x="1564" y="273"/>
                    <a:pt x="1591" y="262"/>
                    <a:pt x="1625" y="262"/>
                  </a:cubicBezTo>
                  <a:cubicBezTo>
                    <a:pt x="1650" y="262"/>
                    <a:pt x="1674" y="268"/>
                    <a:pt x="1696" y="281"/>
                  </a:cubicBezTo>
                  <a:close/>
                  <a:moveTo>
                    <a:pt x="1765" y="272"/>
                  </a:moveTo>
                  <a:lnTo>
                    <a:pt x="1845" y="272"/>
                  </a:lnTo>
                  <a:lnTo>
                    <a:pt x="1845" y="698"/>
                  </a:lnTo>
                  <a:lnTo>
                    <a:pt x="1765" y="698"/>
                  </a:lnTo>
                  <a:lnTo>
                    <a:pt x="1765" y="272"/>
                  </a:lnTo>
                  <a:close/>
                  <a:moveTo>
                    <a:pt x="1802" y="91"/>
                  </a:moveTo>
                  <a:cubicBezTo>
                    <a:pt x="1817" y="91"/>
                    <a:pt x="1829" y="96"/>
                    <a:pt x="1839" y="107"/>
                  </a:cubicBezTo>
                  <a:cubicBezTo>
                    <a:pt x="1850" y="118"/>
                    <a:pt x="1855" y="130"/>
                    <a:pt x="1855" y="144"/>
                  </a:cubicBezTo>
                  <a:cubicBezTo>
                    <a:pt x="1855" y="159"/>
                    <a:pt x="1850" y="172"/>
                    <a:pt x="1839" y="182"/>
                  </a:cubicBezTo>
                  <a:cubicBezTo>
                    <a:pt x="1829" y="193"/>
                    <a:pt x="1816" y="198"/>
                    <a:pt x="1802" y="198"/>
                  </a:cubicBezTo>
                  <a:cubicBezTo>
                    <a:pt x="1787" y="198"/>
                    <a:pt x="1774" y="193"/>
                    <a:pt x="1764" y="182"/>
                  </a:cubicBezTo>
                  <a:cubicBezTo>
                    <a:pt x="1754" y="172"/>
                    <a:pt x="1748" y="159"/>
                    <a:pt x="1748" y="144"/>
                  </a:cubicBezTo>
                  <a:cubicBezTo>
                    <a:pt x="1748" y="130"/>
                    <a:pt x="1754" y="117"/>
                    <a:pt x="1764" y="107"/>
                  </a:cubicBezTo>
                  <a:cubicBezTo>
                    <a:pt x="1775" y="96"/>
                    <a:pt x="1787" y="91"/>
                    <a:pt x="1802" y="91"/>
                  </a:cubicBezTo>
                  <a:close/>
                  <a:moveTo>
                    <a:pt x="2164" y="0"/>
                  </a:moveTo>
                  <a:lnTo>
                    <a:pt x="2164" y="698"/>
                  </a:lnTo>
                  <a:lnTo>
                    <a:pt x="2085" y="698"/>
                  </a:lnTo>
                  <a:lnTo>
                    <a:pt x="2085" y="643"/>
                  </a:lnTo>
                  <a:cubicBezTo>
                    <a:pt x="2074" y="667"/>
                    <a:pt x="2063" y="683"/>
                    <a:pt x="2052" y="691"/>
                  </a:cubicBezTo>
                  <a:cubicBezTo>
                    <a:pt x="2040" y="700"/>
                    <a:pt x="2026" y="705"/>
                    <a:pt x="2007" y="705"/>
                  </a:cubicBezTo>
                  <a:cubicBezTo>
                    <a:pt x="1972" y="705"/>
                    <a:pt x="1946" y="687"/>
                    <a:pt x="1930" y="651"/>
                  </a:cubicBezTo>
                  <a:cubicBezTo>
                    <a:pt x="1914" y="614"/>
                    <a:pt x="1905" y="558"/>
                    <a:pt x="1905" y="480"/>
                  </a:cubicBezTo>
                  <a:cubicBezTo>
                    <a:pt x="1905" y="409"/>
                    <a:pt x="1913" y="356"/>
                    <a:pt x="1928" y="321"/>
                  </a:cubicBezTo>
                  <a:cubicBezTo>
                    <a:pt x="1945" y="284"/>
                    <a:pt x="1971" y="266"/>
                    <a:pt x="2009" y="266"/>
                  </a:cubicBezTo>
                  <a:cubicBezTo>
                    <a:pt x="2027" y="266"/>
                    <a:pt x="2041" y="270"/>
                    <a:pt x="2052" y="278"/>
                  </a:cubicBezTo>
                  <a:cubicBezTo>
                    <a:pt x="2063" y="286"/>
                    <a:pt x="2074" y="300"/>
                    <a:pt x="2085" y="320"/>
                  </a:cubicBezTo>
                  <a:lnTo>
                    <a:pt x="2085" y="0"/>
                  </a:lnTo>
                  <a:lnTo>
                    <a:pt x="2164" y="0"/>
                  </a:lnTo>
                  <a:close/>
                  <a:moveTo>
                    <a:pt x="2038" y="337"/>
                  </a:moveTo>
                  <a:cubicBezTo>
                    <a:pt x="2019" y="337"/>
                    <a:pt x="2006" y="348"/>
                    <a:pt x="1998" y="370"/>
                  </a:cubicBezTo>
                  <a:cubicBezTo>
                    <a:pt x="1990" y="392"/>
                    <a:pt x="1986" y="430"/>
                    <a:pt x="1986" y="483"/>
                  </a:cubicBezTo>
                  <a:cubicBezTo>
                    <a:pt x="1986" y="538"/>
                    <a:pt x="1990" y="577"/>
                    <a:pt x="1997" y="599"/>
                  </a:cubicBezTo>
                  <a:cubicBezTo>
                    <a:pt x="2004" y="622"/>
                    <a:pt x="2018" y="633"/>
                    <a:pt x="2038" y="633"/>
                  </a:cubicBezTo>
                  <a:cubicBezTo>
                    <a:pt x="2055" y="633"/>
                    <a:pt x="2068" y="622"/>
                    <a:pt x="2076" y="599"/>
                  </a:cubicBezTo>
                  <a:cubicBezTo>
                    <a:pt x="2083" y="576"/>
                    <a:pt x="2087" y="538"/>
                    <a:pt x="2087" y="485"/>
                  </a:cubicBezTo>
                  <a:cubicBezTo>
                    <a:pt x="2087" y="432"/>
                    <a:pt x="2083" y="394"/>
                    <a:pt x="2076" y="372"/>
                  </a:cubicBezTo>
                  <a:cubicBezTo>
                    <a:pt x="2068" y="349"/>
                    <a:pt x="2056" y="338"/>
                    <a:pt x="2038" y="337"/>
                  </a:cubicBezTo>
                  <a:close/>
                  <a:moveTo>
                    <a:pt x="2405" y="554"/>
                  </a:moveTo>
                  <a:lnTo>
                    <a:pt x="2479" y="554"/>
                  </a:lnTo>
                  <a:cubicBezTo>
                    <a:pt x="2477" y="590"/>
                    <a:pt x="2471" y="618"/>
                    <a:pt x="2462" y="639"/>
                  </a:cubicBezTo>
                  <a:cubicBezTo>
                    <a:pt x="2452" y="659"/>
                    <a:pt x="2438" y="675"/>
                    <a:pt x="2419" y="687"/>
                  </a:cubicBezTo>
                  <a:cubicBezTo>
                    <a:pt x="2400" y="699"/>
                    <a:pt x="2379" y="705"/>
                    <a:pt x="2355" y="705"/>
                  </a:cubicBezTo>
                  <a:cubicBezTo>
                    <a:pt x="2319" y="705"/>
                    <a:pt x="2290" y="692"/>
                    <a:pt x="2268" y="667"/>
                  </a:cubicBezTo>
                  <a:cubicBezTo>
                    <a:pt x="2239" y="635"/>
                    <a:pt x="2225" y="574"/>
                    <a:pt x="2225" y="486"/>
                  </a:cubicBezTo>
                  <a:cubicBezTo>
                    <a:pt x="2225" y="412"/>
                    <a:pt x="2235" y="357"/>
                    <a:pt x="2255" y="320"/>
                  </a:cubicBezTo>
                  <a:cubicBezTo>
                    <a:pt x="2264" y="304"/>
                    <a:pt x="2278" y="290"/>
                    <a:pt x="2296" y="280"/>
                  </a:cubicBezTo>
                  <a:cubicBezTo>
                    <a:pt x="2314" y="270"/>
                    <a:pt x="2333" y="266"/>
                    <a:pt x="2354" y="266"/>
                  </a:cubicBezTo>
                  <a:cubicBezTo>
                    <a:pt x="2415" y="266"/>
                    <a:pt x="2455" y="305"/>
                    <a:pt x="2472" y="385"/>
                  </a:cubicBezTo>
                  <a:cubicBezTo>
                    <a:pt x="2478" y="413"/>
                    <a:pt x="2482" y="451"/>
                    <a:pt x="2482" y="500"/>
                  </a:cubicBezTo>
                  <a:lnTo>
                    <a:pt x="2302" y="500"/>
                  </a:lnTo>
                  <a:cubicBezTo>
                    <a:pt x="2303" y="548"/>
                    <a:pt x="2307" y="583"/>
                    <a:pt x="2316" y="604"/>
                  </a:cubicBezTo>
                  <a:cubicBezTo>
                    <a:pt x="2324" y="625"/>
                    <a:pt x="2338" y="636"/>
                    <a:pt x="2356" y="636"/>
                  </a:cubicBezTo>
                  <a:cubicBezTo>
                    <a:pt x="2388" y="636"/>
                    <a:pt x="2404" y="609"/>
                    <a:pt x="2405" y="554"/>
                  </a:cubicBezTo>
                  <a:close/>
                  <a:moveTo>
                    <a:pt x="2401" y="443"/>
                  </a:moveTo>
                  <a:cubicBezTo>
                    <a:pt x="2398" y="404"/>
                    <a:pt x="2394" y="377"/>
                    <a:pt x="2389" y="363"/>
                  </a:cubicBezTo>
                  <a:cubicBezTo>
                    <a:pt x="2382" y="342"/>
                    <a:pt x="2369" y="332"/>
                    <a:pt x="2352" y="332"/>
                  </a:cubicBezTo>
                  <a:cubicBezTo>
                    <a:pt x="2336" y="332"/>
                    <a:pt x="2324" y="340"/>
                    <a:pt x="2317" y="355"/>
                  </a:cubicBezTo>
                  <a:cubicBezTo>
                    <a:pt x="2310" y="371"/>
                    <a:pt x="2305" y="400"/>
                    <a:pt x="2302" y="443"/>
                  </a:cubicBezTo>
                  <a:lnTo>
                    <a:pt x="2401" y="443"/>
                  </a:lnTo>
                  <a:close/>
                  <a:moveTo>
                    <a:pt x="2539" y="272"/>
                  </a:moveTo>
                  <a:lnTo>
                    <a:pt x="2618" y="272"/>
                  </a:lnTo>
                  <a:lnTo>
                    <a:pt x="2618" y="321"/>
                  </a:lnTo>
                  <a:cubicBezTo>
                    <a:pt x="2631" y="301"/>
                    <a:pt x="2644" y="287"/>
                    <a:pt x="2657" y="278"/>
                  </a:cubicBezTo>
                  <a:cubicBezTo>
                    <a:pt x="2670" y="270"/>
                    <a:pt x="2686" y="266"/>
                    <a:pt x="2706" y="266"/>
                  </a:cubicBezTo>
                  <a:cubicBezTo>
                    <a:pt x="2724" y="266"/>
                    <a:pt x="2739" y="270"/>
                    <a:pt x="2753" y="278"/>
                  </a:cubicBezTo>
                  <a:cubicBezTo>
                    <a:pt x="2766" y="287"/>
                    <a:pt x="2776" y="298"/>
                    <a:pt x="2782" y="313"/>
                  </a:cubicBezTo>
                  <a:cubicBezTo>
                    <a:pt x="2789" y="328"/>
                    <a:pt x="2792" y="355"/>
                    <a:pt x="2792" y="395"/>
                  </a:cubicBezTo>
                  <a:lnTo>
                    <a:pt x="2792" y="698"/>
                  </a:lnTo>
                  <a:lnTo>
                    <a:pt x="2713" y="698"/>
                  </a:lnTo>
                  <a:lnTo>
                    <a:pt x="2713" y="413"/>
                  </a:lnTo>
                  <a:cubicBezTo>
                    <a:pt x="2713" y="389"/>
                    <a:pt x="2711" y="372"/>
                    <a:pt x="2707" y="362"/>
                  </a:cubicBezTo>
                  <a:cubicBezTo>
                    <a:pt x="2700" y="344"/>
                    <a:pt x="2686" y="334"/>
                    <a:pt x="2667" y="334"/>
                  </a:cubicBezTo>
                  <a:cubicBezTo>
                    <a:pt x="2649" y="334"/>
                    <a:pt x="2637" y="341"/>
                    <a:pt x="2629" y="354"/>
                  </a:cubicBezTo>
                  <a:cubicBezTo>
                    <a:pt x="2622" y="367"/>
                    <a:pt x="2618" y="390"/>
                    <a:pt x="2618" y="423"/>
                  </a:cubicBezTo>
                  <a:lnTo>
                    <a:pt x="2618" y="698"/>
                  </a:lnTo>
                  <a:lnTo>
                    <a:pt x="2539" y="698"/>
                  </a:lnTo>
                  <a:lnTo>
                    <a:pt x="2539" y="272"/>
                  </a:lnTo>
                  <a:close/>
                  <a:moveTo>
                    <a:pt x="2877" y="153"/>
                  </a:moveTo>
                  <a:lnTo>
                    <a:pt x="2956" y="153"/>
                  </a:lnTo>
                  <a:lnTo>
                    <a:pt x="2956" y="272"/>
                  </a:lnTo>
                  <a:lnTo>
                    <a:pt x="2998" y="272"/>
                  </a:lnTo>
                  <a:lnTo>
                    <a:pt x="2998" y="333"/>
                  </a:lnTo>
                  <a:lnTo>
                    <a:pt x="2956" y="333"/>
                  </a:lnTo>
                  <a:lnTo>
                    <a:pt x="2956" y="698"/>
                  </a:lnTo>
                  <a:lnTo>
                    <a:pt x="2877" y="698"/>
                  </a:lnTo>
                  <a:lnTo>
                    <a:pt x="2877" y="333"/>
                  </a:lnTo>
                  <a:lnTo>
                    <a:pt x="2834" y="333"/>
                  </a:lnTo>
                  <a:lnTo>
                    <a:pt x="2834" y="272"/>
                  </a:lnTo>
                  <a:lnTo>
                    <a:pt x="2877" y="272"/>
                  </a:lnTo>
                  <a:lnTo>
                    <a:pt x="2877" y="153"/>
                  </a:lnTo>
                  <a:close/>
                  <a:moveTo>
                    <a:pt x="3041" y="272"/>
                  </a:moveTo>
                  <a:lnTo>
                    <a:pt x="3120" y="272"/>
                  </a:lnTo>
                  <a:lnTo>
                    <a:pt x="3120" y="698"/>
                  </a:lnTo>
                  <a:lnTo>
                    <a:pt x="3041" y="698"/>
                  </a:lnTo>
                  <a:lnTo>
                    <a:pt x="3041" y="272"/>
                  </a:lnTo>
                  <a:close/>
                  <a:moveTo>
                    <a:pt x="3078" y="91"/>
                  </a:moveTo>
                  <a:cubicBezTo>
                    <a:pt x="3093" y="91"/>
                    <a:pt x="3105" y="96"/>
                    <a:pt x="3115" y="107"/>
                  </a:cubicBezTo>
                  <a:cubicBezTo>
                    <a:pt x="3126" y="118"/>
                    <a:pt x="3131" y="130"/>
                    <a:pt x="3131" y="144"/>
                  </a:cubicBezTo>
                  <a:cubicBezTo>
                    <a:pt x="3131" y="159"/>
                    <a:pt x="3126" y="172"/>
                    <a:pt x="3115" y="182"/>
                  </a:cubicBezTo>
                  <a:cubicBezTo>
                    <a:pt x="3105" y="193"/>
                    <a:pt x="3092" y="198"/>
                    <a:pt x="3078" y="198"/>
                  </a:cubicBezTo>
                  <a:cubicBezTo>
                    <a:pt x="3063" y="198"/>
                    <a:pt x="3050" y="193"/>
                    <a:pt x="3040" y="182"/>
                  </a:cubicBezTo>
                  <a:cubicBezTo>
                    <a:pt x="3030" y="172"/>
                    <a:pt x="3024" y="159"/>
                    <a:pt x="3024" y="144"/>
                  </a:cubicBezTo>
                  <a:cubicBezTo>
                    <a:pt x="3024" y="130"/>
                    <a:pt x="3030" y="117"/>
                    <a:pt x="3040" y="107"/>
                  </a:cubicBezTo>
                  <a:cubicBezTo>
                    <a:pt x="3051" y="96"/>
                    <a:pt x="3063" y="91"/>
                    <a:pt x="3078" y="91"/>
                  </a:cubicBezTo>
                  <a:close/>
                  <a:moveTo>
                    <a:pt x="3440" y="272"/>
                  </a:moveTo>
                  <a:lnTo>
                    <a:pt x="3440" y="698"/>
                  </a:lnTo>
                  <a:lnTo>
                    <a:pt x="3361" y="698"/>
                  </a:lnTo>
                  <a:lnTo>
                    <a:pt x="3361" y="643"/>
                  </a:lnTo>
                  <a:cubicBezTo>
                    <a:pt x="3350" y="667"/>
                    <a:pt x="3339" y="683"/>
                    <a:pt x="3328" y="691"/>
                  </a:cubicBezTo>
                  <a:cubicBezTo>
                    <a:pt x="3317" y="700"/>
                    <a:pt x="3302" y="705"/>
                    <a:pt x="3283" y="705"/>
                  </a:cubicBezTo>
                  <a:cubicBezTo>
                    <a:pt x="3248" y="705"/>
                    <a:pt x="3222" y="687"/>
                    <a:pt x="3206" y="651"/>
                  </a:cubicBezTo>
                  <a:cubicBezTo>
                    <a:pt x="3190" y="614"/>
                    <a:pt x="3181" y="558"/>
                    <a:pt x="3181" y="480"/>
                  </a:cubicBezTo>
                  <a:cubicBezTo>
                    <a:pt x="3181" y="409"/>
                    <a:pt x="3189" y="356"/>
                    <a:pt x="3204" y="321"/>
                  </a:cubicBezTo>
                  <a:cubicBezTo>
                    <a:pt x="3212" y="304"/>
                    <a:pt x="3223" y="290"/>
                    <a:pt x="3237" y="280"/>
                  </a:cubicBezTo>
                  <a:cubicBezTo>
                    <a:pt x="3251" y="270"/>
                    <a:pt x="3266" y="266"/>
                    <a:pt x="3283" y="266"/>
                  </a:cubicBezTo>
                  <a:cubicBezTo>
                    <a:pt x="3301" y="266"/>
                    <a:pt x="3316" y="270"/>
                    <a:pt x="3328" y="278"/>
                  </a:cubicBezTo>
                  <a:cubicBezTo>
                    <a:pt x="3340" y="287"/>
                    <a:pt x="3351" y="301"/>
                    <a:pt x="3361" y="320"/>
                  </a:cubicBezTo>
                  <a:lnTo>
                    <a:pt x="3361" y="272"/>
                  </a:lnTo>
                  <a:lnTo>
                    <a:pt x="3440" y="272"/>
                  </a:lnTo>
                  <a:close/>
                  <a:moveTo>
                    <a:pt x="3314" y="337"/>
                  </a:moveTo>
                  <a:cubicBezTo>
                    <a:pt x="3295" y="337"/>
                    <a:pt x="3282" y="348"/>
                    <a:pt x="3274" y="370"/>
                  </a:cubicBezTo>
                  <a:cubicBezTo>
                    <a:pt x="3266" y="392"/>
                    <a:pt x="3262" y="430"/>
                    <a:pt x="3262" y="483"/>
                  </a:cubicBezTo>
                  <a:cubicBezTo>
                    <a:pt x="3262" y="538"/>
                    <a:pt x="3266" y="577"/>
                    <a:pt x="3273" y="599"/>
                  </a:cubicBezTo>
                  <a:cubicBezTo>
                    <a:pt x="3280" y="622"/>
                    <a:pt x="3293" y="633"/>
                    <a:pt x="3314" y="633"/>
                  </a:cubicBezTo>
                  <a:cubicBezTo>
                    <a:pt x="3331" y="633"/>
                    <a:pt x="3344" y="622"/>
                    <a:pt x="3352" y="599"/>
                  </a:cubicBezTo>
                  <a:cubicBezTo>
                    <a:pt x="3359" y="576"/>
                    <a:pt x="3363" y="538"/>
                    <a:pt x="3363" y="485"/>
                  </a:cubicBezTo>
                  <a:cubicBezTo>
                    <a:pt x="3363" y="432"/>
                    <a:pt x="3359" y="394"/>
                    <a:pt x="3352" y="372"/>
                  </a:cubicBezTo>
                  <a:cubicBezTo>
                    <a:pt x="3344" y="349"/>
                    <a:pt x="3332" y="338"/>
                    <a:pt x="3314" y="337"/>
                  </a:cubicBezTo>
                  <a:close/>
                  <a:moveTo>
                    <a:pt x="3517" y="0"/>
                  </a:moveTo>
                  <a:lnTo>
                    <a:pt x="3596" y="0"/>
                  </a:lnTo>
                  <a:lnTo>
                    <a:pt x="3596" y="698"/>
                  </a:lnTo>
                  <a:lnTo>
                    <a:pt x="3517" y="698"/>
                  </a:lnTo>
                  <a:lnTo>
                    <a:pt x="3517" y="0"/>
                  </a:lnTo>
                  <a:close/>
                  <a:moveTo>
                    <a:pt x="4047" y="76"/>
                  </a:moveTo>
                  <a:lnTo>
                    <a:pt x="4047" y="160"/>
                  </a:lnTo>
                  <a:cubicBezTo>
                    <a:pt x="4021" y="141"/>
                    <a:pt x="3998" y="132"/>
                    <a:pt x="3977" y="132"/>
                  </a:cubicBezTo>
                  <a:cubicBezTo>
                    <a:pt x="3956" y="132"/>
                    <a:pt x="3938" y="140"/>
                    <a:pt x="3923" y="154"/>
                  </a:cubicBezTo>
                  <a:cubicBezTo>
                    <a:pt x="3908" y="170"/>
                    <a:pt x="3901" y="190"/>
                    <a:pt x="3901" y="217"/>
                  </a:cubicBezTo>
                  <a:cubicBezTo>
                    <a:pt x="3901" y="238"/>
                    <a:pt x="3906" y="257"/>
                    <a:pt x="3916" y="274"/>
                  </a:cubicBezTo>
                  <a:cubicBezTo>
                    <a:pt x="3926" y="290"/>
                    <a:pt x="3950" y="317"/>
                    <a:pt x="3988" y="355"/>
                  </a:cubicBezTo>
                  <a:cubicBezTo>
                    <a:pt x="4021" y="388"/>
                    <a:pt x="4042" y="415"/>
                    <a:pt x="4052" y="434"/>
                  </a:cubicBezTo>
                  <a:cubicBezTo>
                    <a:pt x="4069" y="467"/>
                    <a:pt x="4078" y="501"/>
                    <a:pt x="4078" y="539"/>
                  </a:cubicBezTo>
                  <a:cubicBezTo>
                    <a:pt x="4078" y="588"/>
                    <a:pt x="4064" y="628"/>
                    <a:pt x="4037" y="660"/>
                  </a:cubicBezTo>
                  <a:cubicBezTo>
                    <a:pt x="4009" y="691"/>
                    <a:pt x="3974" y="707"/>
                    <a:pt x="3930" y="707"/>
                  </a:cubicBezTo>
                  <a:cubicBezTo>
                    <a:pt x="3894" y="707"/>
                    <a:pt x="3863" y="696"/>
                    <a:pt x="3837" y="676"/>
                  </a:cubicBezTo>
                  <a:lnTo>
                    <a:pt x="3837" y="591"/>
                  </a:lnTo>
                  <a:cubicBezTo>
                    <a:pt x="3867" y="614"/>
                    <a:pt x="3895" y="625"/>
                    <a:pt x="3920" y="625"/>
                  </a:cubicBezTo>
                  <a:cubicBezTo>
                    <a:pt x="3942" y="625"/>
                    <a:pt x="3960" y="617"/>
                    <a:pt x="3974" y="601"/>
                  </a:cubicBezTo>
                  <a:cubicBezTo>
                    <a:pt x="3987" y="586"/>
                    <a:pt x="3994" y="564"/>
                    <a:pt x="3994" y="538"/>
                  </a:cubicBezTo>
                  <a:cubicBezTo>
                    <a:pt x="3994" y="515"/>
                    <a:pt x="3989" y="495"/>
                    <a:pt x="3979" y="476"/>
                  </a:cubicBezTo>
                  <a:cubicBezTo>
                    <a:pt x="3969" y="458"/>
                    <a:pt x="3950" y="435"/>
                    <a:pt x="3922" y="408"/>
                  </a:cubicBezTo>
                  <a:cubicBezTo>
                    <a:pt x="3894" y="381"/>
                    <a:pt x="3875" y="361"/>
                    <a:pt x="3865" y="350"/>
                  </a:cubicBezTo>
                  <a:cubicBezTo>
                    <a:pt x="3856" y="338"/>
                    <a:pt x="3847" y="326"/>
                    <a:pt x="3839" y="311"/>
                  </a:cubicBezTo>
                  <a:cubicBezTo>
                    <a:pt x="3824" y="284"/>
                    <a:pt x="3817" y="253"/>
                    <a:pt x="3817" y="217"/>
                  </a:cubicBezTo>
                  <a:cubicBezTo>
                    <a:pt x="3817" y="167"/>
                    <a:pt x="3830" y="128"/>
                    <a:pt x="3856" y="99"/>
                  </a:cubicBezTo>
                  <a:cubicBezTo>
                    <a:pt x="3881" y="70"/>
                    <a:pt x="3916" y="55"/>
                    <a:pt x="3961" y="55"/>
                  </a:cubicBezTo>
                  <a:cubicBezTo>
                    <a:pt x="3991" y="55"/>
                    <a:pt x="4020" y="62"/>
                    <a:pt x="4047" y="76"/>
                  </a:cubicBezTo>
                  <a:close/>
                  <a:moveTo>
                    <a:pt x="4137" y="153"/>
                  </a:moveTo>
                  <a:lnTo>
                    <a:pt x="4216" y="153"/>
                  </a:lnTo>
                  <a:lnTo>
                    <a:pt x="4216" y="272"/>
                  </a:lnTo>
                  <a:lnTo>
                    <a:pt x="4258" y="272"/>
                  </a:lnTo>
                  <a:lnTo>
                    <a:pt x="4258" y="333"/>
                  </a:lnTo>
                  <a:lnTo>
                    <a:pt x="4216" y="333"/>
                  </a:lnTo>
                  <a:lnTo>
                    <a:pt x="4216" y="698"/>
                  </a:lnTo>
                  <a:lnTo>
                    <a:pt x="4137" y="698"/>
                  </a:lnTo>
                  <a:lnTo>
                    <a:pt x="4137" y="333"/>
                  </a:lnTo>
                  <a:lnTo>
                    <a:pt x="4093" y="333"/>
                  </a:lnTo>
                  <a:lnTo>
                    <a:pt x="4093" y="272"/>
                  </a:lnTo>
                  <a:lnTo>
                    <a:pt x="4137" y="272"/>
                  </a:lnTo>
                  <a:lnTo>
                    <a:pt x="4137" y="153"/>
                  </a:lnTo>
                  <a:close/>
                  <a:moveTo>
                    <a:pt x="4547" y="272"/>
                  </a:moveTo>
                  <a:lnTo>
                    <a:pt x="4547" y="698"/>
                  </a:lnTo>
                  <a:lnTo>
                    <a:pt x="4468" y="698"/>
                  </a:lnTo>
                  <a:lnTo>
                    <a:pt x="4468" y="643"/>
                  </a:lnTo>
                  <a:cubicBezTo>
                    <a:pt x="4457" y="667"/>
                    <a:pt x="4446" y="683"/>
                    <a:pt x="4434" y="691"/>
                  </a:cubicBezTo>
                  <a:cubicBezTo>
                    <a:pt x="4423" y="700"/>
                    <a:pt x="4408" y="705"/>
                    <a:pt x="4390" y="705"/>
                  </a:cubicBezTo>
                  <a:cubicBezTo>
                    <a:pt x="4355" y="705"/>
                    <a:pt x="4329" y="687"/>
                    <a:pt x="4312" y="651"/>
                  </a:cubicBezTo>
                  <a:cubicBezTo>
                    <a:pt x="4296" y="614"/>
                    <a:pt x="4288" y="558"/>
                    <a:pt x="4288" y="480"/>
                  </a:cubicBezTo>
                  <a:cubicBezTo>
                    <a:pt x="4288" y="409"/>
                    <a:pt x="4296" y="356"/>
                    <a:pt x="4311" y="321"/>
                  </a:cubicBezTo>
                  <a:cubicBezTo>
                    <a:pt x="4318" y="304"/>
                    <a:pt x="4329" y="290"/>
                    <a:pt x="4343" y="280"/>
                  </a:cubicBezTo>
                  <a:cubicBezTo>
                    <a:pt x="4357" y="270"/>
                    <a:pt x="4373" y="266"/>
                    <a:pt x="4390" y="266"/>
                  </a:cubicBezTo>
                  <a:cubicBezTo>
                    <a:pt x="4407" y="266"/>
                    <a:pt x="4422" y="270"/>
                    <a:pt x="4434" y="278"/>
                  </a:cubicBezTo>
                  <a:cubicBezTo>
                    <a:pt x="4446" y="287"/>
                    <a:pt x="4457" y="301"/>
                    <a:pt x="4468" y="320"/>
                  </a:cubicBezTo>
                  <a:lnTo>
                    <a:pt x="4468" y="272"/>
                  </a:lnTo>
                  <a:lnTo>
                    <a:pt x="4547" y="272"/>
                  </a:lnTo>
                  <a:close/>
                  <a:moveTo>
                    <a:pt x="4420" y="337"/>
                  </a:moveTo>
                  <a:cubicBezTo>
                    <a:pt x="4401" y="337"/>
                    <a:pt x="4388" y="348"/>
                    <a:pt x="4380" y="370"/>
                  </a:cubicBezTo>
                  <a:cubicBezTo>
                    <a:pt x="4373" y="392"/>
                    <a:pt x="4369" y="430"/>
                    <a:pt x="4369" y="483"/>
                  </a:cubicBezTo>
                  <a:cubicBezTo>
                    <a:pt x="4369" y="538"/>
                    <a:pt x="4372" y="577"/>
                    <a:pt x="4379" y="599"/>
                  </a:cubicBezTo>
                  <a:cubicBezTo>
                    <a:pt x="4386" y="622"/>
                    <a:pt x="4400" y="633"/>
                    <a:pt x="4420" y="633"/>
                  </a:cubicBezTo>
                  <a:cubicBezTo>
                    <a:pt x="4438" y="633"/>
                    <a:pt x="4450" y="622"/>
                    <a:pt x="4458" y="599"/>
                  </a:cubicBezTo>
                  <a:cubicBezTo>
                    <a:pt x="4466" y="576"/>
                    <a:pt x="4470" y="538"/>
                    <a:pt x="4470" y="485"/>
                  </a:cubicBezTo>
                  <a:cubicBezTo>
                    <a:pt x="4470" y="432"/>
                    <a:pt x="4466" y="394"/>
                    <a:pt x="4458" y="372"/>
                  </a:cubicBezTo>
                  <a:cubicBezTo>
                    <a:pt x="4451" y="349"/>
                    <a:pt x="4438" y="338"/>
                    <a:pt x="4420" y="337"/>
                  </a:cubicBezTo>
                  <a:close/>
                  <a:moveTo>
                    <a:pt x="4624" y="272"/>
                  </a:moveTo>
                  <a:lnTo>
                    <a:pt x="4703" y="272"/>
                  </a:lnTo>
                  <a:lnTo>
                    <a:pt x="4703" y="321"/>
                  </a:lnTo>
                  <a:cubicBezTo>
                    <a:pt x="4715" y="301"/>
                    <a:pt x="4728" y="287"/>
                    <a:pt x="4741" y="278"/>
                  </a:cubicBezTo>
                  <a:cubicBezTo>
                    <a:pt x="4754" y="270"/>
                    <a:pt x="4770" y="266"/>
                    <a:pt x="4790" y="266"/>
                  </a:cubicBezTo>
                  <a:cubicBezTo>
                    <a:pt x="4808" y="266"/>
                    <a:pt x="4823" y="270"/>
                    <a:pt x="4837" y="278"/>
                  </a:cubicBezTo>
                  <a:cubicBezTo>
                    <a:pt x="4851" y="287"/>
                    <a:pt x="4860" y="298"/>
                    <a:pt x="4867" y="313"/>
                  </a:cubicBezTo>
                  <a:cubicBezTo>
                    <a:pt x="4873" y="328"/>
                    <a:pt x="4876" y="355"/>
                    <a:pt x="4876" y="395"/>
                  </a:cubicBezTo>
                  <a:lnTo>
                    <a:pt x="4876" y="698"/>
                  </a:lnTo>
                  <a:lnTo>
                    <a:pt x="4797" y="698"/>
                  </a:lnTo>
                  <a:lnTo>
                    <a:pt x="4797" y="413"/>
                  </a:lnTo>
                  <a:cubicBezTo>
                    <a:pt x="4797" y="389"/>
                    <a:pt x="4795" y="372"/>
                    <a:pt x="4791" y="362"/>
                  </a:cubicBezTo>
                  <a:cubicBezTo>
                    <a:pt x="4784" y="344"/>
                    <a:pt x="4770" y="334"/>
                    <a:pt x="4751" y="334"/>
                  </a:cubicBezTo>
                  <a:cubicBezTo>
                    <a:pt x="4733" y="334"/>
                    <a:pt x="4721" y="341"/>
                    <a:pt x="4713" y="354"/>
                  </a:cubicBezTo>
                  <a:cubicBezTo>
                    <a:pt x="4706" y="367"/>
                    <a:pt x="4703" y="390"/>
                    <a:pt x="4703" y="423"/>
                  </a:cubicBezTo>
                  <a:lnTo>
                    <a:pt x="4703" y="698"/>
                  </a:lnTo>
                  <a:lnTo>
                    <a:pt x="4624" y="698"/>
                  </a:lnTo>
                  <a:lnTo>
                    <a:pt x="4624" y="272"/>
                  </a:lnTo>
                  <a:close/>
                  <a:moveTo>
                    <a:pt x="5195" y="0"/>
                  </a:moveTo>
                  <a:lnTo>
                    <a:pt x="5195" y="698"/>
                  </a:lnTo>
                  <a:lnTo>
                    <a:pt x="5116" y="698"/>
                  </a:lnTo>
                  <a:lnTo>
                    <a:pt x="5116" y="643"/>
                  </a:lnTo>
                  <a:cubicBezTo>
                    <a:pt x="5105" y="667"/>
                    <a:pt x="5093" y="683"/>
                    <a:pt x="5082" y="691"/>
                  </a:cubicBezTo>
                  <a:cubicBezTo>
                    <a:pt x="5071" y="700"/>
                    <a:pt x="5056" y="705"/>
                    <a:pt x="5038" y="705"/>
                  </a:cubicBezTo>
                  <a:cubicBezTo>
                    <a:pt x="5003" y="705"/>
                    <a:pt x="4977" y="687"/>
                    <a:pt x="4960" y="651"/>
                  </a:cubicBezTo>
                  <a:cubicBezTo>
                    <a:pt x="4944" y="614"/>
                    <a:pt x="4936" y="558"/>
                    <a:pt x="4936" y="480"/>
                  </a:cubicBezTo>
                  <a:cubicBezTo>
                    <a:pt x="4936" y="409"/>
                    <a:pt x="4944" y="356"/>
                    <a:pt x="4959" y="321"/>
                  </a:cubicBezTo>
                  <a:cubicBezTo>
                    <a:pt x="4975" y="284"/>
                    <a:pt x="5002" y="266"/>
                    <a:pt x="5040" y="266"/>
                  </a:cubicBezTo>
                  <a:cubicBezTo>
                    <a:pt x="5057" y="266"/>
                    <a:pt x="5071" y="270"/>
                    <a:pt x="5083" y="278"/>
                  </a:cubicBezTo>
                  <a:cubicBezTo>
                    <a:pt x="5094" y="286"/>
                    <a:pt x="5105" y="300"/>
                    <a:pt x="5116" y="320"/>
                  </a:cubicBezTo>
                  <a:lnTo>
                    <a:pt x="5116" y="0"/>
                  </a:lnTo>
                  <a:lnTo>
                    <a:pt x="5195" y="0"/>
                  </a:lnTo>
                  <a:close/>
                  <a:moveTo>
                    <a:pt x="5068" y="337"/>
                  </a:moveTo>
                  <a:cubicBezTo>
                    <a:pt x="5049" y="337"/>
                    <a:pt x="5036" y="348"/>
                    <a:pt x="5028" y="370"/>
                  </a:cubicBezTo>
                  <a:cubicBezTo>
                    <a:pt x="5021" y="392"/>
                    <a:pt x="5017" y="430"/>
                    <a:pt x="5017" y="483"/>
                  </a:cubicBezTo>
                  <a:cubicBezTo>
                    <a:pt x="5017" y="538"/>
                    <a:pt x="5020" y="577"/>
                    <a:pt x="5027" y="599"/>
                  </a:cubicBezTo>
                  <a:cubicBezTo>
                    <a:pt x="5035" y="622"/>
                    <a:pt x="5048" y="633"/>
                    <a:pt x="5068" y="633"/>
                  </a:cubicBezTo>
                  <a:cubicBezTo>
                    <a:pt x="5086" y="633"/>
                    <a:pt x="5098" y="622"/>
                    <a:pt x="5106" y="599"/>
                  </a:cubicBezTo>
                  <a:cubicBezTo>
                    <a:pt x="5114" y="576"/>
                    <a:pt x="5118" y="538"/>
                    <a:pt x="5118" y="485"/>
                  </a:cubicBezTo>
                  <a:cubicBezTo>
                    <a:pt x="5118" y="432"/>
                    <a:pt x="5114" y="394"/>
                    <a:pt x="5106" y="372"/>
                  </a:cubicBezTo>
                  <a:cubicBezTo>
                    <a:pt x="5099" y="349"/>
                    <a:pt x="5086" y="338"/>
                    <a:pt x="5068" y="337"/>
                  </a:cubicBezTo>
                  <a:close/>
                  <a:moveTo>
                    <a:pt x="5515" y="272"/>
                  </a:moveTo>
                  <a:lnTo>
                    <a:pt x="5515" y="698"/>
                  </a:lnTo>
                  <a:lnTo>
                    <a:pt x="5436" y="698"/>
                  </a:lnTo>
                  <a:lnTo>
                    <a:pt x="5436" y="643"/>
                  </a:lnTo>
                  <a:cubicBezTo>
                    <a:pt x="5424" y="667"/>
                    <a:pt x="5413" y="683"/>
                    <a:pt x="5402" y="691"/>
                  </a:cubicBezTo>
                  <a:cubicBezTo>
                    <a:pt x="5391" y="700"/>
                    <a:pt x="5376" y="705"/>
                    <a:pt x="5358" y="705"/>
                  </a:cubicBezTo>
                  <a:cubicBezTo>
                    <a:pt x="5322" y="705"/>
                    <a:pt x="5296" y="687"/>
                    <a:pt x="5280" y="651"/>
                  </a:cubicBezTo>
                  <a:cubicBezTo>
                    <a:pt x="5264" y="614"/>
                    <a:pt x="5256" y="558"/>
                    <a:pt x="5256" y="480"/>
                  </a:cubicBezTo>
                  <a:cubicBezTo>
                    <a:pt x="5256" y="409"/>
                    <a:pt x="5263" y="356"/>
                    <a:pt x="5279" y="321"/>
                  </a:cubicBezTo>
                  <a:cubicBezTo>
                    <a:pt x="5286" y="304"/>
                    <a:pt x="5297" y="290"/>
                    <a:pt x="5311" y="280"/>
                  </a:cubicBezTo>
                  <a:cubicBezTo>
                    <a:pt x="5325" y="270"/>
                    <a:pt x="5341" y="266"/>
                    <a:pt x="5358" y="266"/>
                  </a:cubicBezTo>
                  <a:cubicBezTo>
                    <a:pt x="5375" y="266"/>
                    <a:pt x="5390" y="270"/>
                    <a:pt x="5402" y="278"/>
                  </a:cubicBezTo>
                  <a:cubicBezTo>
                    <a:pt x="5414" y="287"/>
                    <a:pt x="5425" y="301"/>
                    <a:pt x="5436" y="320"/>
                  </a:cubicBezTo>
                  <a:lnTo>
                    <a:pt x="5436" y="272"/>
                  </a:lnTo>
                  <a:lnTo>
                    <a:pt x="5515" y="272"/>
                  </a:lnTo>
                  <a:close/>
                  <a:moveTo>
                    <a:pt x="5388" y="337"/>
                  </a:moveTo>
                  <a:cubicBezTo>
                    <a:pt x="5369" y="337"/>
                    <a:pt x="5356" y="348"/>
                    <a:pt x="5348" y="370"/>
                  </a:cubicBezTo>
                  <a:cubicBezTo>
                    <a:pt x="5340" y="392"/>
                    <a:pt x="5336" y="430"/>
                    <a:pt x="5336" y="483"/>
                  </a:cubicBezTo>
                  <a:cubicBezTo>
                    <a:pt x="5336" y="538"/>
                    <a:pt x="5340" y="577"/>
                    <a:pt x="5347" y="599"/>
                  </a:cubicBezTo>
                  <a:cubicBezTo>
                    <a:pt x="5354" y="622"/>
                    <a:pt x="5368" y="633"/>
                    <a:pt x="5388" y="633"/>
                  </a:cubicBezTo>
                  <a:cubicBezTo>
                    <a:pt x="5406" y="633"/>
                    <a:pt x="5418" y="622"/>
                    <a:pt x="5426" y="599"/>
                  </a:cubicBezTo>
                  <a:cubicBezTo>
                    <a:pt x="5434" y="576"/>
                    <a:pt x="5437" y="538"/>
                    <a:pt x="5437" y="485"/>
                  </a:cubicBezTo>
                  <a:cubicBezTo>
                    <a:pt x="5437" y="432"/>
                    <a:pt x="5434" y="394"/>
                    <a:pt x="5426" y="372"/>
                  </a:cubicBezTo>
                  <a:cubicBezTo>
                    <a:pt x="5419" y="349"/>
                    <a:pt x="5406" y="338"/>
                    <a:pt x="5388" y="337"/>
                  </a:cubicBezTo>
                  <a:close/>
                  <a:moveTo>
                    <a:pt x="5591" y="272"/>
                  </a:moveTo>
                  <a:lnTo>
                    <a:pt x="5670" y="272"/>
                  </a:lnTo>
                  <a:lnTo>
                    <a:pt x="5670" y="325"/>
                  </a:lnTo>
                  <a:cubicBezTo>
                    <a:pt x="5692" y="285"/>
                    <a:pt x="5723" y="264"/>
                    <a:pt x="5763" y="262"/>
                  </a:cubicBezTo>
                  <a:lnTo>
                    <a:pt x="5763" y="344"/>
                  </a:lnTo>
                  <a:cubicBezTo>
                    <a:pt x="5757" y="344"/>
                    <a:pt x="5753" y="344"/>
                    <a:pt x="5749" y="344"/>
                  </a:cubicBezTo>
                  <a:cubicBezTo>
                    <a:pt x="5723" y="344"/>
                    <a:pt x="5703" y="350"/>
                    <a:pt x="5690" y="364"/>
                  </a:cubicBezTo>
                  <a:cubicBezTo>
                    <a:pt x="5682" y="372"/>
                    <a:pt x="5677" y="382"/>
                    <a:pt x="5674" y="392"/>
                  </a:cubicBezTo>
                  <a:cubicBezTo>
                    <a:pt x="5672" y="403"/>
                    <a:pt x="5670" y="418"/>
                    <a:pt x="5670" y="440"/>
                  </a:cubicBezTo>
                  <a:lnTo>
                    <a:pt x="5670" y="698"/>
                  </a:lnTo>
                  <a:lnTo>
                    <a:pt x="5591" y="698"/>
                  </a:lnTo>
                  <a:lnTo>
                    <a:pt x="5591" y="272"/>
                  </a:lnTo>
                  <a:close/>
                  <a:moveTo>
                    <a:pt x="6051" y="0"/>
                  </a:moveTo>
                  <a:lnTo>
                    <a:pt x="6051" y="698"/>
                  </a:lnTo>
                  <a:lnTo>
                    <a:pt x="5972" y="698"/>
                  </a:lnTo>
                  <a:lnTo>
                    <a:pt x="5972" y="643"/>
                  </a:lnTo>
                  <a:cubicBezTo>
                    <a:pt x="5960" y="667"/>
                    <a:pt x="5949" y="683"/>
                    <a:pt x="5938" y="691"/>
                  </a:cubicBezTo>
                  <a:cubicBezTo>
                    <a:pt x="5927" y="700"/>
                    <a:pt x="5912" y="705"/>
                    <a:pt x="5894" y="705"/>
                  </a:cubicBezTo>
                  <a:cubicBezTo>
                    <a:pt x="5858" y="705"/>
                    <a:pt x="5832" y="687"/>
                    <a:pt x="5816" y="651"/>
                  </a:cubicBezTo>
                  <a:cubicBezTo>
                    <a:pt x="5800" y="614"/>
                    <a:pt x="5792" y="558"/>
                    <a:pt x="5792" y="480"/>
                  </a:cubicBezTo>
                  <a:cubicBezTo>
                    <a:pt x="5792" y="409"/>
                    <a:pt x="5799" y="356"/>
                    <a:pt x="5815" y="321"/>
                  </a:cubicBezTo>
                  <a:cubicBezTo>
                    <a:pt x="5831" y="284"/>
                    <a:pt x="5858" y="266"/>
                    <a:pt x="5895" y="266"/>
                  </a:cubicBezTo>
                  <a:cubicBezTo>
                    <a:pt x="5913" y="266"/>
                    <a:pt x="5927" y="270"/>
                    <a:pt x="5938" y="278"/>
                  </a:cubicBezTo>
                  <a:cubicBezTo>
                    <a:pt x="5949" y="286"/>
                    <a:pt x="5960" y="300"/>
                    <a:pt x="5972" y="320"/>
                  </a:cubicBezTo>
                  <a:lnTo>
                    <a:pt x="5972" y="0"/>
                  </a:lnTo>
                  <a:lnTo>
                    <a:pt x="6051" y="0"/>
                  </a:lnTo>
                  <a:close/>
                  <a:moveTo>
                    <a:pt x="5924" y="337"/>
                  </a:moveTo>
                  <a:cubicBezTo>
                    <a:pt x="5905" y="337"/>
                    <a:pt x="5892" y="348"/>
                    <a:pt x="5884" y="370"/>
                  </a:cubicBezTo>
                  <a:cubicBezTo>
                    <a:pt x="5876" y="392"/>
                    <a:pt x="5872" y="430"/>
                    <a:pt x="5872" y="483"/>
                  </a:cubicBezTo>
                  <a:cubicBezTo>
                    <a:pt x="5872" y="538"/>
                    <a:pt x="5876" y="577"/>
                    <a:pt x="5883" y="599"/>
                  </a:cubicBezTo>
                  <a:cubicBezTo>
                    <a:pt x="5890" y="622"/>
                    <a:pt x="5904" y="633"/>
                    <a:pt x="5924" y="633"/>
                  </a:cubicBezTo>
                  <a:cubicBezTo>
                    <a:pt x="5942" y="633"/>
                    <a:pt x="5954" y="622"/>
                    <a:pt x="5962" y="599"/>
                  </a:cubicBezTo>
                  <a:cubicBezTo>
                    <a:pt x="5970" y="576"/>
                    <a:pt x="5973" y="538"/>
                    <a:pt x="5973" y="485"/>
                  </a:cubicBezTo>
                  <a:cubicBezTo>
                    <a:pt x="5973" y="432"/>
                    <a:pt x="5970" y="394"/>
                    <a:pt x="5962" y="372"/>
                  </a:cubicBezTo>
                  <a:cubicBezTo>
                    <a:pt x="5955" y="349"/>
                    <a:pt x="5942" y="338"/>
                    <a:pt x="5924" y="337"/>
                  </a:cubicBezTo>
                  <a:close/>
                  <a:moveTo>
                    <a:pt x="6292" y="281"/>
                  </a:moveTo>
                  <a:lnTo>
                    <a:pt x="6292" y="354"/>
                  </a:lnTo>
                  <a:cubicBezTo>
                    <a:pt x="6273" y="340"/>
                    <a:pt x="6253" y="333"/>
                    <a:pt x="6232" y="333"/>
                  </a:cubicBezTo>
                  <a:cubicBezTo>
                    <a:pt x="6218" y="333"/>
                    <a:pt x="6206" y="338"/>
                    <a:pt x="6196" y="347"/>
                  </a:cubicBezTo>
                  <a:cubicBezTo>
                    <a:pt x="6186" y="356"/>
                    <a:pt x="6182" y="367"/>
                    <a:pt x="6182" y="381"/>
                  </a:cubicBezTo>
                  <a:cubicBezTo>
                    <a:pt x="6182" y="392"/>
                    <a:pt x="6186" y="403"/>
                    <a:pt x="6194" y="414"/>
                  </a:cubicBezTo>
                  <a:cubicBezTo>
                    <a:pt x="6202" y="424"/>
                    <a:pt x="6216" y="437"/>
                    <a:pt x="6237" y="453"/>
                  </a:cubicBezTo>
                  <a:cubicBezTo>
                    <a:pt x="6266" y="475"/>
                    <a:pt x="6286" y="495"/>
                    <a:pt x="6296" y="513"/>
                  </a:cubicBezTo>
                  <a:cubicBezTo>
                    <a:pt x="6307" y="530"/>
                    <a:pt x="6312" y="552"/>
                    <a:pt x="6312" y="579"/>
                  </a:cubicBezTo>
                  <a:cubicBezTo>
                    <a:pt x="6312" y="613"/>
                    <a:pt x="6303" y="641"/>
                    <a:pt x="6284" y="665"/>
                  </a:cubicBezTo>
                  <a:cubicBezTo>
                    <a:pt x="6262" y="691"/>
                    <a:pt x="6231" y="705"/>
                    <a:pt x="6190" y="705"/>
                  </a:cubicBezTo>
                  <a:cubicBezTo>
                    <a:pt x="6177" y="705"/>
                    <a:pt x="6166" y="703"/>
                    <a:pt x="6156" y="701"/>
                  </a:cubicBezTo>
                  <a:cubicBezTo>
                    <a:pt x="6147" y="698"/>
                    <a:pt x="6135" y="692"/>
                    <a:pt x="6121" y="685"/>
                  </a:cubicBezTo>
                  <a:lnTo>
                    <a:pt x="6121" y="609"/>
                  </a:lnTo>
                  <a:cubicBezTo>
                    <a:pt x="6144" y="625"/>
                    <a:pt x="6165" y="633"/>
                    <a:pt x="6186" y="633"/>
                  </a:cubicBezTo>
                  <a:cubicBezTo>
                    <a:pt x="6203" y="633"/>
                    <a:pt x="6216" y="628"/>
                    <a:pt x="6225" y="619"/>
                  </a:cubicBezTo>
                  <a:cubicBezTo>
                    <a:pt x="6235" y="610"/>
                    <a:pt x="6240" y="597"/>
                    <a:pt x="6240" y="580"/>
                  </a:cubicBezTo>
                  <a:cubicBezTo>
                    <a:pt x="6240" y="567"/>
                    <a:pt x="6237" y="555"/>
                    <a:pt x="6230" y="546"/>
                  </a:cubicBezTo>
                  <a:cubicBezTo>
                    <a:pt x="6224" y="536"/>
                    <a:pt x="6211" y="524"/>
                    <a:pt x="6192" y="509"/>
                  </a:cubicBezTo>
                  <a:cubicBezTo>
                    <a:pt x="6158" y="484"/>
                    <a:pt x="6136" y="462"/>
                    <a:pt x="6124" y="444"/>
                  </a:cubicBezTo>
                  <a:cubicBezTo>
                    <a:pt x="6112" y="426"/>
                    <a:pt x="6106" y="404"/>
                    <a:pt x="6106" y="378"/>
                  </a:cubicBezTo>
                  <a:cubicBezTo>
                    <a:pt x="6106" y="344"/>
                    <a:pt x="6117" y="316"/>
                    <a:pt x="6138" y="294"/>
                  </a:cubicBezTo>
                  <a:cubicBezTo>
                    <a:pt x="6160" y="273"/>
                    <a:pt x="6187" y="262"/>
                    <a:pt x="6221" y="262"/>
                  </a:cubicBezTo>
                  <a:cubicBezTo>
                    <a:pt x="6246" y="262"/>
                    <a:pt x="6270" y="268"/>
                    <a:pt x="6292" y="281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84" name="Freeform 184"/>
            <p:cNvSpPr>
              <a:spLocks noEditPoints="1"/>
            </p:cNvSpPr>
            <p:nvPr/>
          </p:nvSpPr>
          <p:spPr bwMode="auto">
            <a:xfrm>
              <a:off x="6688138" y="1508125"/>
              <a:ext cx="1028700" cy="190500"/>
            </a:xfrm>
            <a:custGeom>
              <a:avLst/>
              <a:gdLst>
                <a:gd name="T0" fmla="*/ 85 w 4764"/>
                <a:gd name="T1" fmla="*/ 337 h 878"/>
                <a:gd name="T2" fmla="*/ 228 w 4764"/>
                <a:gd name="T3" fmla="*/ 626 h 878"/>
                <a:gd name="T4" fmla="*/ 369 w 4764"/>
                <a:gd name="T5" fmla="*/ 273 h 878"/>
                <a:gd name="T6" fmla="*/ 533 w 4764"/>
                <a:gd name="T7" fmla="*/ 314 h 878"/>
                <a:gd name="T8" fmla="*/ 458 w 4764"/>
                <a:gd name="T9" fmla="*/ 363 h 878"/>
                <a:gd name="T10" fmla="*/ 290 w 4764"/>
                <a:gd name="T11" fmla="*/ 698 h 878"/>
                <a:gd name="T12" fmla="*/ 797 w 4764"/>
                <a:gd name="T13" fmla="*/ 688 h 878"/>
                <a:gd name="T14" fmla="*/ 673 w 4764"/>
                <a:gd name="T15" fmla="*/ 281 h 878"/>
                <a:gd name="T16" fmla="*/ 693 w 4764"/>
                <a:gd name="T17" fmla="*/ 605 h 878"/>
                <a:gd name="T18" fmla="*/ 729 w 4764"/>
                <a:gd name="T19" fmla="*/ 333 h 878"/>
                <a:gd name="T20" fmla="*/ 996 w 4764"/>
                <a:gd name="T21" fmla="*/ 273 h 878"/>
                <a:gd name="T22" fmla="*/ 1015 w 4764"/>
                <a:gd name="T23" fmla="*/ 364 h 878"/>
                <a:gd name="T24" fmla="*/ 917 w 4764"/>
                <a:gd name="T25" fmla="*/ 273 h 878"/>
                <a:gd name="T26" fmla="*/ 1323 w 4764"/>
                <a:gd name="T27" fmla="*/ 860 h 878"/>
                <a:gd name="T28" fmla="*/ 1198 w 4764"/>
                <a:gd name="T29" fmla="*/ 743 h 878"/>
                <a:gd name="T30" fmla="*/ 1271 w 4764"/>
                <a:gd name="T31" fmla="*/ 686 h 878"/>
                <a:gd name="T32" fmla="*/ 1142 w 4764"/>
                <a:gd name="T33" fmla="*/ 313 h 878"/>
                <a:gd name="T34" fmla="*/ 1245 w 4764"/>
                <a:gd name="T35" fmla="*/ 337 h 878"/>
                <a:gd name="T36" fmla="*/ 1287 w 4764"/>
                <a:gd name="T37" fmla="*/ 602 h 878"/>
                <a:gd name="T38" fmla="*/ 1500 w 4764"/>
                <a:gd name="T39" fmla="*/ 273 h 878"/>
                <a:gd name="T40" fmla="*/ 1459 w 4764"/>
                <a:gd name="T41" fmla="*/ 873 h 878"/>
                <a:gd name="T42" fmla="*/ 2109 w 4764"/>
                <a:gd name="T43" fmla="*/ 136 h 878"/>
                <a:gd name="T44" fmla="*/ 2164 w 4764"/>
                <a:gd name="T45" fmla="*/ 611 h 878"/>
                <a:gd name="T46" fmla="*/ 2093 w 4764"/>
                <a:gd name="T47" fmla="*/ 56 h 878"/>
                <a:gd name="T48" fmla="*/ 2338 w 4764"/>
                <a:gd name="T49" fmla="*/ 705 h 878"/>
                <a:gd name="T50" fmla="*/ 2339 w 4764"/>
                <a:gd name="T51" fmla="*/ 337 h 878"/>
                <a:gd name="T52" fmla="*/ 2379 w 4764"/>
                <a:gd name="T53" fmla="*/ 599 h 878"/>
                <a:gd name="T54" fmla="*/ 2611 w 4764"/>
                <a:gd name="T55" fmla="*/ 273 h 878"/>
                <a:gd name="T56" fmla="*/ 2775 w 4764"/>
                <a:gd name="T57" fmla="*/ 314 h 878"/>
                <a:gd name="T58" fmla="*/ 2700 w 4764"/>
                <a:gd name="T59" fmla="*/ 363 h 878"/>
                <a:gd name="T60" fmla="*/ 2532 w 4764"/>
                <a:gd name="T61" fmla="*/ 698 h 878"/>
                <a:gd name="T62" fmla="*/ 2929 w 4764"/>
                <a:gd name="T63" fmla="*/ 347 h 878"/>
                <a:gd name="T64" fmla="*/ 3045 w 4764"/>
                <a:gd name="T65" fmla="*/ 579 h 878"/>
                <a:gd name="T66" fmla="*/ 2854 w 4764"/>
                <a:gd name="T67" fmla="*/ 609 h 878"/>
                <a:gd name="T68" fmla="*/ 2925 w 4764"/>
                <a:gd name="T69" fmla="*/ 510 h 878"/>
                <a:gd name="T70" fmla="*/ 3025 w 4764"/>
                <a:gd name="T71" fmla="*/ 282 h 878"/>
                <a:gd name="T72" fmla="*/ 3222 w 4764"/>
                <a:gd name="T73" fmla="*/ 630 h 878"/>
                <a:gd name="T74" fmla="*/ 3349 w 4764"/>
                <a:gd name="T75" fmla="*/ 527 h 878"/>
                <a:gd name="T76" fmla="*/ 3095 w 4764"/>
                <a:gd name="T77" fmla="*/ 554 h 878"/>
                <a:gd name="T78" fmla="*/ 3425 w 4764"/>
                <a:gd name="T79" fmla="*/ 698 h 878"/>
                <a:gd name="T80" fmla="*/ 3711 w 4764"/>
                <a:gd name="T81" fmla="*/ 273 h 878"/>
                <a:gd name="T82" fmla="*/ 3590 w 4764"/>
                <a:gd name="T83" fmla="*/ 334 h 878"/>
                <a:gd name="T84" fmla="*/ 4000 w 4764"/>
                <a:gd name="T85" fmla="*/ 273 h 878"/>
                <a:gd name="T86" fmla="*/ 3843 w 4764"/>
                <a:gd name="T87" fmla="*/ 705 h 878"/>
                <a:gd name="T88" fmla="*/ 3843 w 4764"/>
                <a:gd name="T89" fmla="*/ 266 h 878"/>
                <a:gd name="T90" fmla="*/ 3873 w 4764"/>
                <a:gd name="T91" fmla="*/ 337 h 878"/>
                <a:gd name="T92" fmla="*/ 3911 w 4764"/>
                <a:gd name="T93" fmla="*/ 599 h 878"/>
                <a:gd name="T94" fmla="*/ 4156 w 4764"/>
                <a:gd name="T95" fmla="*/ 273 h 878"/>
                <a:gd name="T96" fmla="*/ 4320 w 4764"/>
                <a:gd name="T97" fmla="*/ 314 h 878"/>
                <a:gd name="T98" fmla="*/ 4244 w 4764"/>
                <a:gd name="T99" fmla="*/ 363 h 878"/>
                <a:gd name="T100" fmla="*/ 4077 w 4764"/>
                <a:gd name="T101" fmla="*/ 698 h 878"/>
                <a:gd name="T102" fmla="*/ 4535 w 4764"/>
                <a:gd name="T103" fmla="*/ 273 h 878"/>
                <a:gd name="T104" fmla="*/ 4414 w 4764"/>
                <a:gd name="T105" fmla="*/ 334 h 878"/>
                <a:gd name="T106" fmla="*/ 4744 w 4764"/>
                <a:gd name="T107" fmla="*/ 282 h 878"/>
                <a:gd name="T108" fmla="*/ 4646 w 4764"/>
                <a:gd name="T109" fmla="*/ 414 h 878"/>
                <a:gd name="T110" fmla="*/ 4642 w 4764"/>
                <a:gd name="T111" fmla="*/ 705 h 878"/>
                <a:gd name="T112" fmla="*/ 4677 w 4764"/>
                <a:gd name="T113" fmla="*/ 620 h 878"/>
                <a:gd name="T114" fmla="*/ 4559 w 4764"/>
                <a:gd name="T115" fmla="*/ 379 h 8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764" h="878">
                  <a:moveTo>
                    <a:pt x="0" y="63"/>
                  </a:moveTo>
                  <a:lnTo>
                    <a:pt x="228" y="63"/>
                  </a:lnTo>
                  <a:lnTo>
                    <a:pt x="228" y="136"/>
                  </a:lnTo>
                  <a:lnTo>
                    <a:pt x="85" y="136"/>
                  </a:lnTo>
                  <a:lnTo>
                    <a:pt x="85" y="337"/>
                  </a:lnTo>
                  <a:lnTo>
                    <a:pt x="212" y="337"/>
                  </a:lnTo>
                  <a:lnTo>
                    <a:pt x="212" y="410"/>
                  </a:lnTo>
                  <a:lnTo>
                    <a:pt x="85" y="410"/>
                  </a:lnTo>
                  <a:lnTo>
                    <a:pt x="85" y="626"/>
                  </a:lnTo>
                  <a:lnTo>
                    <a:pt x="228" y="626"/>
                  </a:lnTo>
                  <a:lnTo>
                    <a:pt x="228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290" y="273"/>
                  </a:moveTo>
                  <a:lnTo>
                    <a:pt x="369" y="273"/>
                  </a:lnTo>
                  <a:lnTo>
                    <a:pt x="369" y="322"/>
                  </a:lnTo>
                  <a:cubicBezTo>
                    <a:pt x="382" y="301"/>
                    <a:pt x="394" y="287"/>
                    <a:pt x="408" y="279"/>
                  </a:cubicBezTo>
                  <a:cubicBezTo>
                    <a:pt x="421" y="270"/>
                    <a:pt x="437" y="266"/>
                    <a:pt x="457" y="266"/>
                  </a:cubicBezTo>
                  <a:cubicBezTo>
                    <a:pt x="474" y="266"/>
                    <a:pt x="490" y="270"/>
                    <a:pt x="504" y="279"/>
                  </a:cubicBezTo>
                  <a:cubicBezTo>
                    <a:pt x="517" y="287"/>
                    <a:pt x="527" y="299"/>
                    <a:pt x="533" y="314"/>
                  </a:cubicBezTo>
                  <a:cubicBezTo>
                    <a:pt x="539" y="328"/>
                    <a:pt x="543" y="356"/>
                    <a:pt x="543" y="396"/>
                  </a:cubicBezTo>
                  <a:lnTo>
                    <a:pt x="543" y="698"/>
                  </a:lnTo>
                  <a:lnTo>
                    <a:pt x="463" y="698"/>
                  </a:lnTo>
                  <a:lnTo>
                    <a:pt x="463" y="414"/>
                  </a:lnTo>
                  <a:cubicBezTo>
                    <a:pt x="463" y="389"/>
                    <a:pt x="462" y="372"/>
                    <a:pt x="458" y="363"/>
                  </a:cubicBezTo>
                  <a:cubicBezTo>
                    <a:pt x="450" y="344"/>
                    <a:pt x="437" y="335"/>
                    <a:pt x="418" y="335"/>
                  </a:cubicBezTo>
                  <a:cubicBezTo>
                    <a:pt x="400" y="335"/>
                    <a:pt x="387" y="341"/>
                    <a:pt x="380" y="355"/>
                  </a:cubicBezTo>
                  <a:cubicBezTo>
                    <a:pt x="373" y="368"/>
                    <a:pt x="369" y="391"/>
                    <a:pt x="369" y="423"/>
                  </a:cubicBezTo>
                  <a:lnTo>
                    <a:pt x="369" y="698"/>
                  </a:lnTo>
                  <a:lnTo>
                    <a:pt x="290" y="698"/>
                  </a:lnTo>
                  <a:lnTo>
                    <a:pt x="290" y="273"/>
                  </a:lnTo>
                  <a:close/>
                  <a:moveTo>
                    <a:pt x="783" y="555"/>
                  </a:moveTo>
                  <a:lnTo>
                    <a:pt x="856" y="555"/>
                  </a:lnTo>
                  <a:cubicBezTo>
                    <a:pt x="854" y="590"/>
                    <a:pt x="848" y="619"/>
                    <a:pt x="839" y="640"/>
                  </a:cubicBezTo>
                  <a:cubicBezTo>
                    <a:pt x="830" y="660"/>
                    <a:pt x="816" y="676"/>
                    <a:pt x="797" y="688"/>
                  </a:cubicBezTo>
                  <a:cubicBezTo>
                    <a:pt x="778" y="699"/>
                    <a:pt x="756" y="705"/>
                    <a:pt x="733" y="705"/>
                  </a:cubicBezTo>
                  <a:cubicBezTo>
                    <a:pt x="696" y="705"/>
                    <a:pt x="667" y="693"/>
                    <a:pt x="645" y="668"/>
                  </a:cubicBezTo>
                  <a:cubicBezTo>
                    <a:pt x="617" y="635"/>
                    <a:pt x="602" y="575"/>
                    <a:pt x="602" y="487"/>
                  </a:cubicBezTo>
                  <a:cubicBezTo>
                    <a:pt x="602" y="412"/>
                    <a:pt x="612" y="357"/>
                    <a:pt x="633" y="321"/>
                  </a:cubicBezTo>
                  <a:cubicBezTo>
                    <a:pt x="642" y="304"/>
                    <a:pt x="655" y="291"/>
                    <a:pt x="673" y="281"/>
                  </a:cubicBezTo>
                  <a:cubicBezTo>
                    <a:pt x="691" y="271"/>
                    <a:pt x="710" y="266"/>
                    <a:pt x="731" y="266"/>
                  </a:cubicBezTo>
                  <a:cubicBezTo>
                    <a:pt x="793" y="266"/>
                    <a:pt x="832" y="306"/>
                    <a:pt x="850" y="385"/>
                  </a:cubicBezTo>
                  <a:cubicBezTo>
                    <a:pt x="856" y="413"/>
                    <a:pt x="859" y="451"/>
                    <a:pt x="859" y="500"/>
                  </a:cubicBezTo>
                  <a:lnTo>
                    <a:pt x="679" y="500"/>
                  </a:lnTo>
                  <a:cubicBezTo>
                    <a:pt x="680" y="548"/>
                    <a:pt x="685" y="583"/>
                    <a:pt x="693" y="605"/>
                  </a:cubicBezTo>
                  <a:cubicBezTo>
                    <a:pt x="702" y="626"/>
                    <a:pt x="715" y="637"/>
                    <a:pt x="733" y="637"/>
                  </a:cubicBezTo>
                  <a:cubicBezTo>
                    <a:pt x="765" y="637"/>
                    <a:pt x="782" y="609"/>
                    <a:pt x="783" y="555"/>
                  </a:cubicBezTo>
                  <a:close/>
                  <a:moveTo>
                    <a:pt x="778" y="443"/>
                  </a:moveTo>
                  <a:cubicBezTo>
                    <a:pt x="776" y="404"/>
                    <a:pt x="772" y="377"/>
                    <a:pt x="766" y="363"/>
                  </a:cubicBezTo>
                  <a:cubicBezTo>
                    <a:pt x="759" y="343"/>
                    <a:pt x="747" y="333"/>
                    <a:pt x="729" y="333"/>
                  </a:cubicBezTo>
                  <a:cubicBezTo>
                    <a:pt x="713" y="333"/>
                    <a:pt x="701" y="341"/>
                    <a:pt x="694" y="356"/>
                  </a:cubicBezTo>
                  <a:cubicBezTo>
                    <a:pt x="687" y="371"/>
                    <a:pt x="683" y="401"/>
                    <a:pt x="679" y="443"/>
                  </a:cubicBezTo>
                  <a:lnTo>
                    <a:pt x="778" y="443"/>
                  </a:lnTo>
                  <a:close/>
                  <a:moveTo>
                    <a:pt x="917" y="273"/>
                  </a:moveTo>
                  <a:lnTo>
                    <a:pt x="996" y="273"/>
                  </a:lnTo>
                  <a:lnTo>
                    <a:pt x="996" y="326"/>
                  </a:lnTo>
                  <a:cubicBezTo>
                    <a:pt x="1018" y="286"/>
                    <a:pt x="1049" y="265"/>
                    <a:pt x="1088" y="263"/>
                  </a:cubicBezTo>
                  <a:lnTo>
                    <a:pt x="1088" y="345"/>
                  </a:lnTo>
                  <a:cubicBezTo>
                    <a:pt x="1083" y="344"/>
                    <a:pt x="1078" y="344"/>
                    <a:pt x="1074" y="344"/>
                  </a:cubicBezTo>
                  <a:cubicBezTo>
                    <a:pt x="1048" y="344"/>
                    <a:pt x="1028" y="351"/>
                    <a:pt x="1015" y="364"/>
                  </a:cubicBezTo>
                  <a:cubicBezTo>
                    <a:pt x="1008" y="373"/>
                    <a:pt x="1002" y="382"/>
                    <a:pt x="1000" y="393"/>
                  </a:cubicBezTo>
                  <a:cubicBezTo>
                    <a:pt x="997" y="403"/>
                    <a:pt x="996" y="419"/>
                    <a:pt x="996" y="440"/>
                  </a:cubicBezTo>
                  <a:lnTo>
                    <a:pt x="996" y="698"/>
                  </a:lnTo>
                  <a:lnTo>
                    <a:pt x="917" y="698"/>
                  </a:lnTo>
                  <a:lnTo>
                    <a:pt x="917" y="273"/>
                  </a:lnTo>
                  <a:close/>
                  <a:moveTo>
                    <a:pt x="1296" y="273"/>
                  </a:moveTo>
                  <a:lnTo>
                    <a:pt x="1376" y="273"/>
                  </a:lnTo>
                  <a:lnTo>
                    <a:pt x="1376" y="712"/>
                  </a:lnTo>
                  <a:cubicBezTo>
                    <a:pt x="1376" y="758"/>
                    <a:pt x="1372" y="790"/>
                    <a:pt x="1365" y="809"/>
                  </a:cubicBezTo>
                  <a:cubicBezTo>
                    <a:pt x="1357" y="832"/>
                    <a:pt x="1343" y="849"/>
                    <a:pt x="1323" y="860"/>
                  </a:cubicBezTo>
                  <a:cubicBezTo>
                    <a:pt x="1300" y="872"/>
                    <a:pt x="1274" y="878"/>
                    <a:pt x="1244" y="878"/>
                  </a:cubicBezTo>
                  <a:cubicBezTo>
                    <a:pt x="1202" y="878"/>
                    <a:pt x="1170" y="865"/>
                    <a:pt x="1149" y="839"/>
                  </a:cubicBezTo>
                  <a:cubicBezTo>
                    <a:pt x="1130" y="816"/>
                    <a:pt x="1121" y="789"/>
                    <a:pt x="1121" y="757"/>
                  </a:cubicBezTo>
                  <a:cubicBezTo>
                    <a:pt x="1121" y="754"/>
                    <a:pt x="1122" y="749"/>
                    <a:pt x="1122" y="743"/>
                  </a:cubicBezTo>
                  <a:lnTo>
                    <a:pt x="1198" y="743"/>
                  </a:lnTo>
                  <a:cubicBezTo>
                    <a:pt x="1198" y="789"/>
                    <a:pt x="1215" y="812"/>
                    <a:pt x="1249" y="812"/>
                  </a:cubicBezTo>
                  <a:cubicBezTo>
                    <a:pt x="1272" y="812"/>
                    <a:pt x="1287" y="801"/>
                    <a:pt x="1292" y="780"/>
                  </a:cubicBezTo>
                  <a:cubicBezTo>
                    <a:pt x="1295" y="769"/>
                    <a:pt x="1296" y="752"/>
                    <a:pt x="1296" y="729"/>
                  </a:cubicBezTo>
                  <a:lnTo>
                    <a:pt x="1296" y="646"/>
                  </a:lnTo>
                  <a:cubicBezTo>
                    <a:pt x="1288" y="665"/>
                    <a:pt x="1280" y="678"/>
                    <a:pt x="1271" y="686"/>
                  </a:cubicBezTo>
                  <a:cubicBezTo>
                    <a:pt x="1256" y="699"/>
                    <a:pt x="1239" y="705"/>
                    <a:pt x="1220" y="705"/>
                  </a:cubicBezTo>
                  <a:cubicBezTo>
                    <a:pt x="1204" y="705"/>
                    <a:pt x="1189" y="701"/>
                    <a:pt x="1175" y="693"/>
                  </a:cubicBezTo>
                  <a:cubicBezTo>
                    <a:pt x="1162" y="684"/>
                    <a:pt x="1151" y="673"/>
                    <a:pt x="1143" y="659"/>
                  </a:cubicBezTo>
                  <a:cubicBezTo>
                    <a:pt x="1125" y="624"/>
                    <a:pt x="1115" y="568"/>
                    <a:pt x="1115" y="491"/>
                  </a:cubicBezTo>
                  <a:cubicBezTo>
                    <a:pt x="1115" y="407"/>
                    <a:pt x="1125" y="348"/>
                    <a:pt x="1142" y="313"/>
                  </a:cubicBezTo>
                  <a:cubicBezTo>
                    <a:pt x="1158" y="282"/>
                    <a:pt x="1184" y="266"/>
                    <a:pt x="1219" y="266"/>
                  </a:cubicBezTo>
                  <a:cubicBezTo>
                    <a:pt x="1236" y="266"/>
                    <a:pt x="1250" y="270"/>
                    <a:pt x="1262" y="279"/>
                  </a:cubicBezTo>
                  <a:cubicBezTo>
                    <a:pt x="1273" y="287"/>
                    <a:pt x="1285" y="302"/>
                    <a:pt x="1296" y="324"/>
                  </a:cubicBezTo>
                  <a:lnTo>
                    <a:pt x="1296" y="273"/>
                  </a:lnTo>
                  <a:close/>
                  <a:moveTo>
                    <a:pt x="1245" y="337"/>
                  </a:moveTo>
                  <a:cubicBezTo>
                    <a:pt x="1228" y="337"/>
                    <a:pt x="1216" y="349"/>
                    <a:pt x="1208" y="372"/>
                  </a:cubicBezTo>
                  <a:cubicBezTo>
                    <a:pt x="1200" y="394"/>
                    <a:pt x="1196" y="431"/>
                    <a:pt x="1196" y="481"/>
                  </a:cubicBezTo>
                  <a:cubicBezTo>
                    <a:pt x="1196" y="536"/>
                    <a:pt x="1200" y="575"/>
                    <a:pt x="1209" y="599"/>
                  </a:cubicBezTo>
                  <a:cubicBezTo>
                    <a:pt x="1217" y="622"/>
                    <a:pt x="1230" y="634"/>
                    <a:pt x="1250" y="634"/>
                  </a:cubicBezTo>
                  <a:cubicBezTo>
                    <a:pt x="1268" y="634"/>
                    <a:pt x="1280" y="623"/>
                    <a:pt x="1287" y="602"/>
                  </a:cubicBezTo>
                  <a:cubicBezTo>
                    <a:pt x="1294" y="581"/>
                    <a:pt x="1297" y="544"/>
                    <a:pt x="1297" y="490"/>
                  </a:cubicBezTo>
                  <a:cubicBezTo>
                    <a:pt x="1297" y="438"/>
                    <a:pt x="1293" y="399"/>
                    <a:pt x="1285" y="375"/>
                  </a:cubicBezTo>
                  <a:cubicBezTo>
                    <a:pt x="1276" y="350"/>
                    <a:pt x="1263" y="338"/>
                    <a:pt x="1245" y="337"/>
                  </a:cubicBezTo>
                  <a:close/>
                  <a:moveTo>
                    <a:pt x="1411" y="273"/>
                  </a:moveTo>
                  <a:lnTo>
                    <a:pt x="1500" y="273"/>
                  </a:lnTo>
                  <a:lnTo>
                    <a:pt x="1563" y="570"/>
                  </a:lnTo>
                  <a:lnTo>
                    <a:pt x="1636" y="273"/>
                  </a:lnTo>
                  <a:lnTo>
                    <a:pt x="1716" y="273"/>
                  </a:lnTo>
                  <a:lnTo>
                    <a:pt x="1542" y="873"/>
                  </a:lnTo>
                  <a:lnTo>
                    <a:pt x="1459" y="873"/>
                  </a:lnTo>
                  <a:lnTo>
                    <a:pt x="1524" y="664"/>
                  </a:lnTo>
                  <a:lnTo>
                    <a:pt x="1411" y="273"/>
                  </a:lnTo>
                  <a:close/>
                  <a:moveTo>
                    <a:pt x="2164" y="74"/>
                  </a:moveTo>
                  <a:lnTo>
                    <a:pt x="2164" y="151"/>
                  </a:lnTo>
                  <a:cubicBezTo>
                    <a:pt x="2142" y="141"/>
                    <a:pt x="2124" y="136"/>
                    <a:pt x="2109" y="136"/>
                  </a:cubicBezTo>
                  <a:cubicBezTo>
                    <a:pt x="2089" y="136"/>
                    <a:pt x="2071" y="142"/>
                    <a:pt x="2055" y="154"/>
                  </a:cubicBezTo>
                  <a:cubicBezTo>
                    <a:pt x="2038" y="166"/>
                    <a:pt x="2026" y="183"/>
                    <a:pt x="2017" y="204"/>
                  </a:cubicBezTo>
                  <a:cubicBezTo>
                    <a:pt x="2001" y="242"/>
                    <a:pt x="1993" y="304"/>
                    <a:pt x="1993" y="389"/>
                  </a:cubicBezTo>
                  <a:cubicBezTo>
                    <a:pt x="1993" y="546"/>
                    <a:pt x="2033" y="624"/>
                    <a:pt x="2113" y="624"/>
                  </a:cubicBezTo>
                  <a:cubicBezTo>
                    <a:pt x="2129" y="624"/>
                    <a:pt x="2146" y="620"/>
                    <a:pt x="2164" y="611"/>
                  </a:cubicBezTo>
                  <a:lnTo>
                    <a:pt x="2164" y="689"/>
                  </a:lnTo>
                  <a:cubicBezTo>
                    <a:pt x="2143" y="701"/>
                    <a:pt x="2120" y="707"/>
                    <a:pt x="2095" y="707"/>
                  </a:cubicBezTo>
                  <a:cubicBezTo>
                    <a:pt x="1966" y="707"/>
                    <a:pt x="1902" y="602"/>
                    <a:pt x="1902" y="392"/>
                  </a:cubicBezTo>
                  <a:cubicBezTo>
                    <a:pt x="1902" y="286"/>
                    <a:pt x="1915" y="207"/>
                    <a:pt x="1940" y="155"/>
                  </a:cubicBezTo>
                  <a:cubicBezTo>
                    <a:pt x="1973" y="89"/>
                    <a:pt x="2024" y="56"/>
                    <a:pt x="2093" y="56"/>
                  </a:cubicBezTo>
                  <a:cubicBezTo>
                    <a:pt x="2117" y="56"/>
                    <a:pt x="2141" y="62"/>
                    <a:pt x="2164" y="74"/>
                  </a:cubicBezTo>
                  <a:close/>
                  <a:moveTo>
                    <a:pt x="2337" y="266"/>
                  </a:moveTo>
                  <a:cubicBezTo>
                    <a:pt x="2383" y="266"/>
                    <a:pt x="2417" y="284"/>
                    <a:pt x="2439" y="320"/>
                  </a:cubicBezTo>
                  <a:cubicBezTo>
                    <a:pt x="2460" y="355"/>
                    <a:pt x="2471" y="412"/>
                    <a:pt x="2471" y="489"/>
                  </a:cubicBezTo>
                  <a:cubicBezTo>
                    <a:pt x="2471" y="633"/>
                    <a:pt x="2427" y="705"/>
                    <a:pt x="2338" y="705"/>
                  </a:cubicBezTo>
                  <a:cubicBezTo>
                    <a:pt x="2292" y="705"/>
                    <a:pt x="2258" y="687"/>
                    <a:pt x="2236" y="652"/>
                  </a:cubicBezTo>
                  <a:cubicBezTo>
                    <a:pt x="2214" y="616"/>
                    <a:pt x="2204" y="561"/>
                    <a:pt x="2204" y="485"/>
                  </a:cubicBezTo>
                  <a:cubicBezTo>
                    <a:pt x="2204" y="412"/>
                    <a:pt x="2214" y="357"/>
                    <a:pt x="2235" y="322"/>
                  </a:cubicBezTo>
                  <a:cubicBezTo>
                    <a:pt x="2257" y="286"/>
                    <a:pt x="2290" y="267"/>
                    <a:pt x="2337" y="266"/>
                  </a:cubicBezTo>
                  <a:close/>
                  <a:moveTo>
                    <a:pt x="2339" y="337"/>
                  </a:moveTo>
                  <a:cubicBezTo>
                    <a:pt x="2321" y="337"/>
                    <a:pt x="2307" y="348"/>
                    <a:pt x="2300" y="370"/>
                  </a:cubicBezTo>
                  <a:cubicBezTo>
                    <a:pt x="2292" y="392"/>
                    <a:pt x="2288" y="430"/>
                    <a:pt x="2288" y="485"/>
                  </a:cubicBezTo>
                  <a:cubicBezTo>
                    <a:pt x="2288" y="539"/>
                    <a:pt x="2292" y="577"/>
                    <a:pt x="2300" y="599"/>
                  </a:cubicBezTo>
                  <a:cubicBezTo>
                    <a:pt x="2307" y="621"/>
                    <a:pt x="2321" y="632"/>
                    <a:pt x="2339" y="632"/>
                  </a:cubicBezTo>
                  <a:cubicBezTo>
                    <a:pt x="2358" y="632"/>
                    <a:pt x="2371" y="621"/>
                    <a:pt x="2379" y="599"/>
                  </a:cubicBezTo>
                  <a:cubicBezTo>
                    <a:pt x="2386" y="578"/>
                    <a:pt x="2390" y="540"/>
                    <a:pt x="2390" y="487"/>
                  </a:cubicBezTo>
                  <a:cubicBezTo>
                    <a:pt x="2390" y="431"/>
                    <a:pt x="2386" y="392"/>
                    <a:pt x="2379" y="371"/>
                  </a:cubicBezTo>
                  <a:cubicBezTo>
                    <a:pt x="2372" y="349"/>
                    <a:pt x="2358" y="338"/>
                    <a:pt x="2339" y="337"/>
                  </a:cubicBezTo>
                  <a:close/>
                  <a:moveTo>
                    <a:pt x="2532" y="273"/>
                  </a:moveTo>
                  <a:lnTo>
                    <a:pt x="2611" y="273"/>
                  </a:lnTo>
                  <a:lnTo>
                    <a:pt x="2611" y="322"/>
                  </a:lnTo>
                  <a:cubicBezTo>
                    <a:pt x="2623" y="301"/>
                    <a:pt x="2636" y="287"/>
                    <a:pt x="2649" y="279"/>
                  </a:cubicBezTo>
                  <a:cubicBezTo>
                    <a:pt x="2662" y="270"/>
                    <a:pt x="2679" y="266"/>
                    <a:pt x="2698" y="266"/>
                  </a:cubicBezTo>
                  <a:cubicBezTo>
                    <a:pt x="2716" y="266"/>
                    <a:pt x="2732" y="270"/>
                    <a:pt x="2745" y="279"/>
                  </a:cubicBezTo>
                  <a:cubicBezTo>
                    <a:pt x="2759" y="287"/>
                    <a:pt x="2769" y="299"/>
                    <a:pt x="2775" y="314"/>
                  </a:cubicBezTo>
                  <a:cubicBezTo>
                    <a:pt x="2781" y="328"/>
                    <a:pt x="2784" y="356"/>
                    <a:pt x="2784" y="396"/>
                  </a:cubicBezTo>
                  <a:lnTo>
                    <a:pt x="2784" y="698"/>
                  </a:lnTo>
                  <a:lnTo>
                    <a:pt x="2705" y="698"/>
                  </a:lnTo>
                  <a:lnTo>
                    <a:pt x="2705" y="414"/>
                  </a:lnTo>
                  <a:cubicBezTo>
                    <a:pt x="2705" y="389"/>
                    <a:pt x="2703" y="372"/>
                    <a:pt x="2700" y="363"/>
                  </a:cubicBezTo>
                  <a:cubicBezTo>
                    <a:pt x="2692" y="344"/>
                    <a:pt x="2679" y="335"/>
                    <a:pt x="2660" y="335"/>
                  </a:cubicBezTo>
                  <a:cubicBezTo>
                    <a:pt x="2642" y="335"/>
                    <a:pt x="2629" y="341"/>
                    <a:pt x="2622" y="355"/>
                  </a:cubicBezTo>
                  <a:cubicBezTo>
                    <a:pt x="2615" y="368"/>
                    <a:pt x="2611" y="391"/>
                    <a:pt x="2611" y="423"/>
                  </a:cubicBezTo>
                  <a:lnTo>
                    <a:pt x="2611" y="698"/>
                  </a:lnTo>
                  <a:lnTo>
                    <a:pt x="2532" y="698"/>
                  </a:lnTo>
                  <a:lnTo>
                    <a:pt x="2532" y="273"/>
                  </a:lnTo>
                  <a:close/>
                  <a:moveTo>
                    <a:pt x="3025" y="282"/>
                  </a:moveTo>
                  <a:lnTo>
                    <a:pt x="3025" y="355"/>
                  </a:lnTo>
                  <a:cubicBezTo>
                    <a:pt x="3006" y="341"/>
                    <a:pt x="2986" y="334"/>
                    <a:pt x="2965" y="334"/>
                  </a:cubicBezTo>
                  <a:cubicBezTo>
                    <a:pt x="2951" y="334"/>
                    <a:pt x="2939" y="338"/>
                    <a:pt x="2929" y="347"/>
                  </a:cubicBezTo>
                  <a:cubicBezTo>
                    <a:pt x="2919" y="357"/>
                    <a:pt x="2915" y="368"/>
                    <a:pt x="2915" y="382"/>
                  </a:cubicBezTo>
                  <a:cubicBezTo>
                    <a:pt x="2915" y="393"/>
                    <a:pt x="2919" y="404"/>
                    <a:pt x="2927" y="414"/>
                  </a:cubicBezTo>
                  <a:cubicBezTo>
                    <a:pt x="2935" y="425"/>
                    <a:pt x="2949" y="438"/>
                    <a:pt x="2970" y="454"/>
                  </a:cubicBezTo>
                  <a:cubicBezTo>
                    <a:pt x="2999" y="476"/>
                    <a:pt x="3019" y="496"/>
                    <a:pt x="3029" y="513"/>
                  </a:cubicBezTo>
                  <a:cubicBezTo>
                    <a:pt x="3040" y="531"/>
                    <a:pt x="3045" y="553"/>
                    <a:pt x="3045" y="579"/>
                  </a:cubicBezTo>
                  <a:cubicBezTo>
                    <a:pt x="3045" y="613"/>
                    <a:pt x="3036" y="642"/>
                    <a:pt x="3017" y="665"/>
                  </a:cubicBezTo>
                  <a:cubicBezTo>
                    <a:pt x="2995" y="692"/>
                    <a:pt x="2964" y="705"/>
                    <a:pt x="2923" y="705"/>
                  </a:cubicBezTo>
                  <a:cubicBezTo>
                    <a:pt x="2910" y="705"/>
                    <a:pt x="2899" y="704"/>
                    <a:pt x="2889" y="701"/>
                  </a:cubicBezTo>
                  <a:cubicBezTo>
                    <a:pt x="2880" y="698"/>
                    <a:pt x="2868" y="693"/>
                    <a:pt x="2854" y="685"/>
                  </a:cubicBezTo>
                  <a:lnTo>
                    <a:pt x="2854" y="609"/>
                  </a:lnTo>
                  <a:cubicBezTo>
                    <a:pt x="2877" y="625"/>
                    <a:pt x="2898" y="634"/>
                    <a:pt x="2919" y="634"/>
                  </a:cubicBezTo>
                  <a:cubicBezTo>
                    <a:pt x="2936" y="634"/>
                    <a:pt x="2949" y="629"/>
                    <a:pt x="2958" y="620"/>
                  </a:cubicBezTo>
                  <a:cubicBezTo>
                    <a:pt x="2968" y="610"/>
                    <a:pt x="2973" y="597"/>
                    <a:pt x="2973" y="581"/>
                  </a:cubicBezTo>
                  <a:cubicBezTo>
                    <a:pt x="2973" y="567"/>
                    <a:pt x="2970" y="555"/>
                    <a:pt x="2963" y="546"/>
                  </a:cubicBezTo>
                  <a:cubicBezTo>
                    <a:pt x="2957" y="537"/>
                    <a:pt x="2944" y="525"/>
                    <a:pt x="2925" y="510"/>
                  </a:cubicBezTo>
                  <a:cubicBezTo>
                    <a:pt x="2891" y="484"/>
                    <a:pt x="2869" y="462"/>
                    <a:pt x="2857" y="444"/>
                  </a:cubicBezTo>
                  <a:cubicBezTo>
                    <a:pt x="2845" y="427"/>
                    <a:pt x="2839" y="405"/>
                    <a:pt x="2839" y="379"/>
                  </a:cubicBezTo>
                  <a:cubicBezTo>
                    <a:pt x="2839" y="344"/>
                    <a:pt x="2850" y="316"/>
                    <a:pt x="2871" y="295"/>
                  </a:cubicBezTo>
                  <a:cubicBezTo>
                    <a:pt x="2893" y="273"/>
                    <a:pt x="2920" y="262"/>
                    <a:pt x="2954" y="262"/>
                  </a:cubicBezTo>
                  <a:cubicBezTo>
                    <a:pt x="2979" y="262"/>
                    <a:pt x="3003" y="269"/>
                    <a:pt x="3025" y="282"/>
                  </a:cubicBezTo>
                  <a:close/>
                  <a:moveTo>
                    <a:pt x="3095" y="273"/>
                  </a:moveTo>
                  <a:lnTo>
                    <a:pt x="3175" y="273"/>
                  </a:lnTo>
                  <a:lnTo>
                    <a:pt x="3175" y="527"/>
                  </a:lnTo>
                  <a:cubicBezTo>
                    <a:pt x="3175" y="565"/>
                    <a:pt x="3177" y="589"/>
                    <a:pt x="3179" y="599"/>
                  </a:cubicBezTo>
                  <a:cubicBezTo>
                    <a:pt x="3184" y="620"/>
                    <a:pt x="3198" y="630"/>
                    <a:pt x="3222" y="630"/>
                  </a:cubicBezTo>
                  <a:cubicBezTo>
                    <a:pt x="3249" y="630"/>
                    <a:pt x="3264" y="618"/>
                    <a:pt x="3268" y="593"/>
                  </a:cubicBezTo>
                  <a:cubicBezTo>
                    <a:pt x="3269" y="584"/>
                    <a:pt x="3270" y="562"/>
                    <a:pt x="3270" y="527"/>
                  </a:cubicBezTo>
                  <a:lnTo>
                    <a:pt x="3270" y="273"/>
                  </a:lnTo>
                  <a:lnTo>
                    <a:pt x="3349" y="273"/>
                  </a:lnTo>
                  <a:lnTo>
                    <a:pt x="3349" y="527"/>
                  </a:lnTo>
                  <a:cubicBezTo>
                    <a:pt x="3349" y="565"/>
                    <a:pt x="3348" y="591"/>
                    <a:pt x="3346" y="607"/>
                  </a:cubicBezTo>
                  <a:cubicBezTo>
                    <a:pt x="3345" y="622"/>
                    <a:pt x="3341" y="635"/>
                    <a:pt x="3335" y="646"/>
                  </a:cubicBezTo>
                  <a:cubicBezTo>
                    <a:pt x="3317" y="685"/>
                    <a:pt x="3279" y="705"/>
                    <a:pt x="3222" y="705"/>
                  </a:cubicBezTo>
                  <a:cubicBezTo>
                    <a:pt x="3176" y="705"/>
                    <a:pt x="3144" y="694"/>
                    <a:pt x="3125" y="670"/>
                  </a:cubicBezTo>
                  <a:cubicBezTo>
                    <a:pt x="3105" y="647"/>
                    <a:pt x="3095" y="608"/>
                    <a:pt x="3095" y="554"/>
                  </a:cubicBezTo>
                  <a:lnTo>
                    <a:pt x="3095" y="273"/>
                  </a:lnTo>
                  <a:close/>
                  <a:moveTo>
                    <a:pt x="3425" y="0"/>
                  </a:moveTo>
                  <a:lnTo>
                    <a:pt x="3504" y="0"/>
                  </a:lnTo>
                  <a:lnTo>
                    <a:pt x="3504" y="698"/>
                  </a:lnTo>
                  <a:lnTo>
                    <a:pt x="3425" y="698"/>
                  </a:lnTo>
                  <a:lnTo>
                    <a:pt x="3425" y="0"/>
                  </a:lnTo>
                  <a:close/>
                  <a:moveTo>
                    <a:pt x="3590" y="154"/>
                  </a:moveTo>
                  <a:lnTo>
                    <a:pt x="3669" y="154"/>
                  </a:lnTo>
                  <a:lnTo>
                    <a:pt x="3669" y="273"/>
                  </a:lnTo>
                  <a:lnTo>
                    <a:pt x="3711" y="273"/>
                  </a:lnTo>
                  <a:lnTo>
                    <a:pt x="3711" y="334"/>
                  </a:lnTo>
                  <a:lnTo>
                    <a:pt x="3669" y="334"/>
                  </a:lnTo>
                  <a:lnTo>
                    <a:pt x="3669" y="698"/>
                  </a:lnTo>
                  <a:lnTo>
                    <a:pt x="3590" y="698"/>
                  </a:lnTo>
                  <a:lnTo>
                    <a:pt x="3590" y="334"/>
                  </a:lnTo>
                  <a:lnTo>
                    <a:pt x="3546" y="334"/>
                  </a:lnTo>
                  <a:lnTo>
                    <a:pt x="3546" y="273"/>
                  </a:lnTo>
                  <a:lnTo>
                    <a:pt x="3590" y="273"/>
                  </a:lnTo>
                  <a:lnTo>
                    <a:pt x="3590" y="154"/>
                  </a:lnTo>
                  <a:close/>
                  <a:moveTo>
                    <a:pt x="4000" y="273"/>
                  </a:moveTo>
                  <a:lnTo>
                    <a:pt x="4000" y="698"/>
                  </a:lnTo>
                  <a:lnTo>
                    <a:pt x="3921" y="698"/>
                  </a:lnTo>
                  <a:lnTo>
                    <a:pt x="3921" y="644"/>
                  </a:lnTo>
                  <a:cubicBezTo>
                    <a:pt x="3910" y="667"/>
                    <a:pt x="3898" y="683"/>
                    <a:pt x="3887" y="692"/>
                  </a:cubicBezTo>
                  <a:cubicBezTo>
                    <a:pt x="3876" y="701"/>
                    <a:pt x="3861" y="705"/>
                    <a:pt x="3843" y="705"/>
                  </a:cubicBezTo>
                  <a:cubicBezTo>
                    <a:pt x="3807" y="705"/>
                    <a:pt x="3782" y="687"/>
                    <a:pt x="3765" y="651"/>
                  </a:cubicBezTo>
                  <a:cubicBezTo>
                    <a:pt x="3749" y="615"/>
                    <a:pt x="3741" y="558"/>
                    <a:pt x="3741" y="481"/>
                  </a:cubicBezTo>
                  <a:cubicBezTo>
                    <a:pt x="3741" y="409"/>
                    <a:pt x="3748" y="356"/>
                    <a:pt x="3764" y="321"/>
                  </a:cubicBezTo>
                  <a:cubicBezTo>
                    <a:pt x="3771" y="304"/>
                    <a:pt x="3782" y="291"/>
                    <a:pt x="3796" y="281"/>
                  </a:cubicBezTo>
                  <a:cubicBezTo>
                    <a:pt x="3810" y="271"/>
                    <a:pt x="3826" y="266"/>
                    <a:pt x="3843" y="266"/>
                  </a:cubicBezTo>
                  <a:cubicBezTo>
                    <a:pt x="3860" y="266"/>
                    <a:pt x="3875" y="270"/>
                    <a:pt x="3887" y="279"/>
                  </a:cubicBezTo>
                  <a:cubicBezTo>
                    <a:pt x="3899" y="287"/>
                    <a:pt x="3910" y="301"/>
                    <a:pt x="3921" y="321"/>
                  </a:cubicBezTo>
                  <a:lnTo>
                    <a:pt x="3921" y="273"/>
                  </a:lnTo>
                  <a:lnTo>
                    <a:pt x="4000" y="273"/>
                  </a:lnTo>
                  <a:close/>
                  <a:moveTo>
                    <a:pt x="3873" y="337"/>
                  </a:moveTo>
                  <a:cubicBezTo>
                    <a:pt x="3854" y="337"/>
                    <a:pt x="3841" y="348"/>
                    <a:pt x="3833" y="370"/>
                  </a:cubicBezTo>
                  <a:cubicBezTo>
                    <a:pt x="3825" y="392"/>
                    <a:pt x="3822" y="430"/>
                    <a:pt x="3822" y="484"/>
                  </a:cubicBezTo>
                  <a:cubicBezTo>
                    <a:pt x="3822" y="538"/>
                    <a:pt x="3825" y="577"/>
                    <a:pt x="3832" y="600"/>
                  </a:cubicBezTo>
                  <a:cubicBezTo>
                    <a:pt x="3839" y="622"/>
                    <a:pt x="3853" y="634"/>
                    <a:pt x="3873" y="634"/>
                  </a:cubicBezTo>
                  <a:cubicBezTo>
                    <a:pt x="3891" y="634"/>
                    <a:pt x="3903" y="622"/>
                    <a:pt x="3911" y="599"/>
                  </a:cubicBezTo>
                  <a:cubicBezTo>
                    <a:pt x="3919" y="577"/>
                    <a:pt x="3923" y="538"/>
                    <a:pt x="3923" y="485"/>
                  </a:cubicBezTo>
                  <a:cubicBezTo>
                    <a:pt x="3923" y="433"/>
                    <a:pt x="3919" y="395"/>
                    <a:pt x="3911" y="372"/>
                  </a:cubicBezTo>
                  <a:cubicBezTo>
                    <a:pt x="3904" y="350"/>
                    <a:pt x="3891" y="338"/>
                    <a:pt x="3873" y="337"/>
                  </a:cubicBezTo>
                  <a:close/>
                  <a:moveTo>
                    <a:pt x="4077" y="273"/>
                  </a:moveTo>
                  <a:lnTo>
                    <a:pt x="4156" y="273"/>
                  </a:lnTo>
                  <a:lnTo>
                    <a:pt x="4156" y="322"/>
                  </a:lnTo>
                  <a:cubicBezTo>
                    <a:pt x="4168" y="301"/>
                    <a:pt x="4181" y="287"/>
                    <a:pt x="4194" y="279"/>
                  </a:cubicBezTo>
                  <a:cubicBezTo>
                    <a:pt x="4207" y="270"/>
                    <a:pt x="4223" y="266"/>
                    <a:pt x="4243" y="266"/>
                  </a:cubicBezTo>
                  <a:cubicBezTo>
                    <a:pt x="4261" y="266"/>
                    <a:pt x="4276" y="270"/>
                    <a:pt x="4290" y="279"/>
                  </a:cubicBezTo>
                  <a:cubicBezTo>
                    <a:pt x="4304" y="287"/>
                    <a:pt x="4313" y="299"/>
                    <a:pt x="4320" y="314"/>
                  </a:cubicBezTo>
                  <a:cubicBezTo>
                    <a:pt x="4326" y="328"/>
                    <a:pt x="4329" y="356"/>
                    <a:pt x="4329" y="396"/>
                  </a:cubicBezTo>
                  <a:lnTo>
                    <a:pt x="4329" y="698"/>
                  </a:lnTo>
                  <a:lnTo>
                    <a:pt x="4250" y="698"/>
                  </a:lnTo>
                  <a:lnTo>
                    <a:pt x="4250" y="414"/>
                  </a:lnTo>
                  <a:cubicBezTo>
                    <a:pt x="4250" y="389"/>
                    <a:pt x="4248" y="372"/>
                    <a:pt x="4244" y="363"/>
                  </a:cubicBezTo>
                  <a:cubicBezTo>
                    <a:pt x="4237" y="344"/>
                    <a:pt x="4223" y="335"/>
                    <a:pt x="4204" y="335"/>
                  </a:cubicBezTo>
                  <a:cubicBezTo>
                    <a:pt x="4186" y="335"/>
                    <a:pt x="4174" y="341"/>
                    <a:pt x="4166" y="355"/>
                  </a:cubicBezTo>
                  <a:cubicBezTo>
                    <a:pt x="4159" y="368"/>
                    <a:pt x="4156" y="391"/>
                    <a:pt x="4156" y="423"/>
                  </a:cubicBezTo>
                  <a:lnTo>
                    <a:pt x="4156" y="698"/>
                  </a:lnTo>
                  <a:lnTo>
                    <a:pt x="4077" y="698"/>
                  </a:lnTo>
                  <a:lnTo>
                    <a:pt x="4077" y="273"/>
                  </a:lnTo>
                  <a:close/>
                  <a:moveTo>
                    <a:pt x="4414" y="154"/>
                  </a:moveTo>
                  <a:lnTo>
                    <a:pt x="4494" y="154"/>
                  </a:lnTo>
                  <a:lnTo>
                    <a:pt x="4494" y="273"/>
                  </a:lnTo>
                  <a:lnTo>
                    <a:pt x="4535" y="273"/>
                  </a:lnTo>
                  <a:lnTo>
                    <a:pt x="4535" y="334"/>
                  </a:lnTo>
                  <a:lnTo>
                    <a:pt x="4494" y="334"/>
                  </a:lnTo>
                  <a:lnTo>
                    <a:pt x="4494" y="698"/>
                  </a:lnTo>
                  <a:lnTo>
                    <a:pt x="4414" y="698"/>
                  </a:lnTo>
                  <a:lnTo>
                    <a:pt x="4414" y="334"/>
                  </a:lnTo>
                  <a:lnTo>
                    <a:pt x="4371" y="334"/>
                  </a:lnTo>
                  <a:lnTo>
                    <a:pt x="4371" y="273"/>
                  </a:lnTo>
                  <a:lnTo>
                    <a:pt x="4414" y="273"/>
                  </a:lnTo>
                  <a:lnTo>
                    <a:pt x="4414" y="154"/>
                  </a:lnTo>
                  <a:close/>
                  <a:moveTo>
                    <a:pt x="4744" y="282"/>
                  </a:moveTo>
                  <a:lnTo>
                    <a:pt x="4744" y="355"/>
                  </a:lnTo>
                  <a:cubicBezTo>
                    <a:pt x="4725" y="341"/>
                    <a:pt x="4705" y="334"/>
                    <a:pt x="4684" y="334"/>
                  </a:cubicBezTo>
                  <a:cubicBezTo>
                    <a:pt x="4670" y="334"/>
                    <a:pt x="4658" y="338"/>
                    <a:pt x="4648" y="347"/>
                  </a:cubicBezTo>
                  <a:cubicBezTo>
                    <a:pt x="4639" y="357"/>
                    <a:pt x="4634" y="368"/>
                    <a:pt x="4634" y="382"/>
                  </a:cubicBezTo>
                  <a:cubicBezTo>
                    <a:pt x="4634" y="393"/>
                    <a:pt x="4638" y="404"/>
                    <a:pt x="4646" y="414"/>
                  </a:cubicBezTo>
                  <a:cubicBezTo>
                    <a:pt x="4654" y="425"/>
                    <a:pt x="4668" y="438"/>
                    <a:pt x="4689" y="454"/>
                  </a:cubicBezTo>
                  <a:cubicBezTo>
                    <a:pt x="4718" y="476"/>
                    <a:pt x="4738" y="496"/>
                    <a:pt x="4749" y="513"/>
                  </a:cubicBezTo>
                  <a:cubicBezTo>
                    <a:pt x="4759" y="531"/>
                    <a:pt x="4764" y="553"/>
                    <a:pt x="4764" y="579"/>
                  </a:cubicBezTo>
                  <a:cubicBezTo>
                    <a:pt x="4764" y="613"/>
                    <a:pt x="4755" y="642"/>
                    <a:pt x="4736" y="665"/>
                  </a:cubicBezTo>
                  <a:cubicBezTo>
                    <a:pt x="4714" y="692"/>
                    <a:pt x="4683" y="705"/>
                    <a:pt x="4642" y="705"/>
                  </a:cubicBezTo>
                  <a:cubicBezTo>
                    <a:pt x="4629" y="705"/>
                    <a:pt x="4618" y="704"/>
                    <a:pt x="4608" y="701"/>
                  </a:cubicBezTo>
                  <a:cubicBezTo>
                    <a:pt x="4599" y="698"/>
                    <a:pt x="4587" y="693"/>
                    <a:pt x="4573" y="685"/>
                  </a:cubicBezTo>
                  <a:lnTo>
                    <a:pt x="4573" y="609"/>
                  </a:lnTo>
                  <a:cubicBezTo>
                    <a:pt x="4596" y="625"/>
                    <a:pt x="4617" y="634"/>
                    <a:pt x="4638" y="634"/>
                  </a:cubicBezTo>
                  <a:cubicBezTo>
                    <a:pt x="4655" y="634"/>
                    <a:pt x="4668" y="629"/>
                    <a:pt x="4677" y="620"/>
                  </a:cubicBezTo>
                  <a:cubicBezTo>
                    <a:pt x="4687" y="610"/>
                    <a:pt x="4692" y="597"/>
                    <a:pt x="4692" y="581"/>
                  </a:cubicBezTo>
                  <a:cubicBezTo>
                    <a:pt x="4692" y="567"/>
                    <a:pt x="4689" y="555"/>
                    <a:pt x="4682" y="546"/>
                  </a:cubicBezTo>
                  <a:cubicBezTo>
                    <a:pt x="4676" y="537"/>
                    <a:pt x="4663" y="525"/>
                    <a:pt x="4644" y="510"/>
                  </a:cubicBezTo>
                  <a:cubicBezTo>
                    <a:pt x="4610" y="484"/>
                    <a:pt x="4588" y="462"/>
                    <a:pt x="4576" y="444"/>
                  </a:cubicBezTo>
                  <a:cubicBezTo>
                    <a:pt x="4564" y="427"/>
                    <a:pt x="4559" y="405"/>
                    <a:pt x="4559" y="379"/>
                  </a:cubicBezTo>
                  <a:cubicBezTo>
                    <a:pt x="4559" y="344"/>
                    <a:pt x="4569" y="316"/>
                    <a:pt x="4590" y="295"/>
                  </a:cubicBezTo>
                  <a:cubicBezTo>
                    <a:pt x="4612" y="273"/>
                    <a:pt x="4639" y="262"/>
                    <a:pt x="4673" y="262"/>
                  </a:cubicBezTo>
                  <a:cubicBezTo>
                    <a:pt x="4698" y="262"/>
                    <a:pt x="4722" y="269"/>
                    <a:pt x="4744" y="28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85" name="Freeform 185"/>
            <p:cNvSpPr>
              <a:spLocks noEditPoints="1"/>
            </p:cNvSpPr>
            <p:nvPr/>
          </p:nvSpPr>
          <p:spPr bwMode="auto">
            <a:xfrm>
              <a:off x="5391151" y="1370013"/>
              <a:ext cx="1028700" cy="298450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3 h 1380"/>
                <a:gd name="T4" fmla="*/ 254 w 4761"/>
                <a:gd name="T5" fmla="*/ 802 h 1380"/>
                <a:gd name="T6" fmla="*/ 525 w 4761"/>
                <a:gd name="T7" fmla="*/ 658 h 1380"/>
                <a:gd name="T8" fmla="*/ 339 w 4761"/>
                <a:gd name="T9" fmla="*/ 268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1 h 1380"/>
                <a:gd name="T18" fmla="*/ 544 w 4761"/>
                <a:gd name="T19" fmla="*/ 1340 h 1380"/>
                <a:gd name="T20" fmla="*/ 949 w 4761"/>
                <a:gd name="T21" fmla="*/ 1133 h 1380"/>
                <a:gd name="T22" fmla="*/ 870 w 4761"/>
                <a:gd name="T23" fmla="*/ 660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1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1 h 1380"/>
                <a:gd name="T52" fmla="*/ 2350 w 4761"/>
                <a:gd name="T53" fmla="*/ 535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0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299 h 1380"/>
                <a:gd name="T80" fmla="*/ 3369 w 4761"/>
                <a:gd name="T81" fmla="*/ 535 h 1380"/>
                <a:gd name="T82" fmla="*/ 3083 w 4761"/>
                <a:gd name="T83" fmla="*/ 1367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1 h 1380"/>
                <a:gd name="T92" fmla="*/ 3728 w 4761"/>
                <a:gd name="T93" fmla="*/ 660 h 1380"/>
                <a:gd name="T94" fmla="*/ 3636 w 4761"/>
                <a:gd name="T95" fmla="*/ 1241 h 1380"/>
                <a:gd name="T96" fmla="*/ 3863 w 4761"/>
                <a:gd name="T97" fmla="*/ 1367 h 1380"/>
                <a:gd name="T98" fmla="*/ 3840 w 4761"/>
                <a:gd name="T99" fmla="*/ 535 h 1380"/>
                <a:gd name="T100" fmla="*/ 3822 w 4761"/>
                <a:gd name="T101" fmla="*/ 627 h 1380"/>
                <a:gd name="T102" fmla="*/ 3424 w 4761"/>
                <a:gd name="T103" fmla="*/ 940 h 1380"/>
                <a:gd name="T104" fmla="*/ 3722 w 4761"/>
                <a:gd name="T105" fmla="*/ 1259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1 h 1380"/>
                <a:gd name="T118" fmla="*/ 4303 w 4761"/>
                <a:gd name="T119" fmla="*/ 1340 h 1380"/>
                <a:gd name="T120" fmla="*/ 4708 w 4761"/>
                <a:gd name="T121" fmla="*/ 1133 h 1380"/>
                <a:gd name="T122" fmla="*/ 4629 w 4761"/>
                <a:gd name="T123" fmla="*/ 660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3"/>
                  </a:lnTo>
                  <a:lnTo>
                    <a:pt x="188" y="1223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8"/>
                  </a:lnTo>
                  <a:lnTo>
                    <a:pt x="277" y="658"/>
                  </a:lnTo>
                  <a:lnTo>
                    <a:pt x="339" y="268"/>
                  </a:lnTo>
                  <a:lnTo>
                    <a:pt x="618" y="268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7"/>
                    <a:pt x="608" y="749"/>
                  </a:cubicBezTo>
                  <a:cubicBezTo>
                    <a:pt x="572" y="980"/>
                    <a:pt x="830" y="989"/>
                    <a:pt x="807" y="1136"/>
                  </a:cubicBezTo>
                  <a:cubicBezTo>
                    <a:pt x="797" y="1200"/>
                    <a:pt x="754" y="1241"/>
                    <a:pt x="687" y="1241"/>
                  </a:cubicBezTo>
                  <a:cubicBezTo>
                    <a:pt x="634" y="1241"/>
                    <a:pt x="601" y="1220"/>
                    <a:pt x="567" y="1189"/>
                  </a:cubicBezTo>
                  <a:lnTo>
                    <a:pt x="544" y="1340"/>
                  </a:lnTo>
                  <a:cubicBezTo>
                    <a:pt x="585" y="1368"/>
                    <a:pt x="618" y="1380"/>
                    <a:pt x="672" y="1380"/>
                  </a:cubicBezTo>
                  <a:cubicBezTo>
                    <a:pt x="820" y="1380"/>
                    <a:pt x="926" y="1279"/>
                    <a:pt x="949" y="1133"/>
                  </a:cubicBezTo>
                  <a:cubicBezTo>
                    <a:pt x="987" y="896"/>
                    <a:pt x="731" y="889"/>
                    <a:pt x="749" y="749"/>
                  </a:cubicBezTo>
                  <a:cubicBezTo>
                    <a:pt x="759" y="693"/>
                    <a:pt x="812" y="660"/>
                    <a:pt x="870" y="660"/>
                  </a:cubicBezTo>
                  <a:cubicBezTo>
                    <a:pt x="908" y="660"/>
                    <a:pt x="952" y="678"/>
                    <a:pt x="978" y="705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7"/>
                    <a:pt x="1062" y="749"/>
                  </a:cubicBezTo>
                  <a:cubicBezTo>
                    <a:pt x="1026" y="980"/>
                    <a:pt x="1285" y="989"/>
                    <a:pt x="1262" y="1136"/>
                  </a:cubicBezTo>
                  <a:cubicBezTo>
                    <a:pt x="1252" y="1200"/>
                    <a:pt x="1209" y="1241"/>
                    <a:pt x="1141" y="1241"/>
                  </a:cubicBezTo>
                  <a:cubicBezTo>
                    <a:pt x="1089" y="1241"/>
                    <a:pt x="1056" y="1220"/>
                    <a:pt x="1021" y="1189"/>
                  </a:cubicBezTo>
                  <a:lnTo>
                    <a:pt x="998" y="1340"/>
                  </a:lnTo>
                  <a:cubicBezTo>
                    <a:pt x="1039" y="1368"/>
                    <a:pt x="1072" y="1380"/>
                    <a:pt x="1127" y="1380"/>
                  </a:cubicBezTo>
                  <a:cubicBezTo>
                    <a:pt x="1275" y="1380"/>
                    <a:pt x="1380" y="1279"/>
                    <a:pt x="1403" y="1133"/>
                  </a:cubicBezTo>
                  <a:cubicBezTo>
                    <a:pt x="1441" y="896"/>
                    <a:pt x="1186" y="889"/>
                    <a:pt x="1204" y="749"/>
                  </a:cubicBezTo>
                  <a:cubicBezTo>
                    <a:pt x="1214" y="693"/>
                    <a:pt x="1267" y="660"/>
                    <a:pt x="1324" y="660"/>
                  </a:cubicBezTo>
                  <a:cubicBezTo>
                    <a:pt x="1362" y="660"/>
                    <a:pt x="1406" y="678"/>
                    <a:pt x="1433" y="705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0"/>
                    <a:pt x="1805" y="660"/>
                  </a:cubicBezTo>
                  <a:cubicBezTo>
                    <a:pt x="1899" y="660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1"/>
                  </a:moveTo>
                  <a:lnTo>
                    <a:pt x="2009" y="957"/>
                  </a:lnTo>
                  <a:cubicBezTo>
                    <a:pt x="2037" y="785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1"/>
                    <a:pt x="1719" y="1241"/>
                  </a:cubicBezTo>
                  <a:cubicBezTo>
                    <a:pt x="1619" y="1241"/>
                    <a:pt x="1652" y="1050"/>
                    <a:pt x="1663" y="981"/>
                  </a:cubicBezTo>
                  <a:lnTo>
                    <a:pt x="2006" y="981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7"/>
                    <a:pt x="2322" y="660"/>
                    <a:pt x="2424" y="660"/>
                  </a:cubicBezTo>
                  <a:cubicBezTo>
                    <a:pt x="2506" y="660"/>
                    <a:pt x="2505" y="734"/>
                    <a:pt x="2495" y="792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5"/>
                  </a:lnTo>
                  <a:cubicBezTo>
                    <a:pt x="2669" y="668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1"/>
                  </a:cubicBezTo>
                  <a:cubicBezTo>
                    <a:pt x="2388" y="570"/>
                    <a:pt x="2362" y="596"/>
                    <a:pt x="2338" y="630"/>
                  </a:cubicBezTo>
                  <a:lnTo>
                    <a:pt x="2335" y="630"/>
                  </a:lnTo>
                  <a:lnTo>
                    <a:pt x="2350" y="535"/>
                  </a:lnTo>
                  <a:close/>
                  <a:moveTo>
                    <a:pt x="2903" y="299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299"/>
                  </a:lnTo>
                  <a:lnTo>
                    <a:pt x="2903" y="299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3"/>
                  </a:cubicBezTo>
                  <a:cubicBezTo>
                    <a:pt x="3445" y="227"/>
                    <a:pt x="3404" y="181"/>
                    <a:pt x="3350" y="181"/>
                  </a:cubicBezTo>
                  <a:cubicBezTo>
                    <a:pt x="3292" y="181"/>
                    <a:pt x="3239" y="227"/>
                    <a:pt x="3229" y="283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1"/>
                  </a:moveTo>
                  <a:cubicBezTo>
                    <a:pt x="3521" y="1241"/>
                    <a:pt x="3569" y="1019"/>
                    <a:pt x="3580" y="950"/>
                  </a:cubicBezTo>
                  <a:cubicBezTo>
                    <a:pt x="3592" y="882"/>
                    <a:pt x="3613" y="660"/>
                    <a:pt x="3728" y="660"/>
                  </a:cubicBezTo>
                  <a:cubicBezTo>
                    <a:pt x="3832" y="660"/>
                    <a:pt x="3789" y="884"/>
                    <a:pt x="3779" y="950"/>
                  </a:cubicBezTo>
                  <a:cubicBezTo>
                    <a:pt x="3769" y="1016"/>
                    <a:pt x="3740" y="1241"/>
                    <a:pt x="3636" y="1241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7"/>
                  </a:lnTo>
                  <a:lnTo>
                    <a:pt x="3822" y="627"/>
                  </a:lnTo>
                  <a:cubicBezTo>
                    <a:pt x="3804" y="566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0"/>
                  </a:cubicBezTo>
                  <a:cubicBezTo>
                    <a:pt x="3402" y="1075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59"/>
                  </a:cubicBezTo>
                  <a:lnTo>
                    <a:pt x="3725" y="1259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7"/>
                    <a:pt x="4367" y="749"/>
                  </a:cubicBezTo>
                  <a:cubicBezTo>
                    <a:pt x="4331" y="980"/>
                    <a:pt x="4589" y="989"/>
                    <a:pt x="4566" y="1136"/>
                  </a:cubicBezTo>
                  <a:cubicBezTo>
                    <a:pt x="4557" y="1200"/>
                    <a:pt x="4514" y="1241"/>
                    <a:pt x="4446" y="1241"/>
                  </a:cubicBezTo>
                  <a:cubicBezTo>
                    <a:pt x="4394" y="1241"/>
                    <a:pt x="4361" y="1220"/>
                    <a:pt x="4326" y="1189"/>
                  </a:cubicBezTo>
                  <a:lnTo>
                    <a:pt x="4303" y="1340"/>
                  </a:lnTo>
                  <a:cubicBezTo>
                    <a:pt x="4344" y="1368"/>
                    <a:pt x="4377" y="1380"/>
                    <a:pt x="4431" y="1380"/>
                  </a:cubicBezTo>
                  <a:cubicBezTo>
                    <a:pt x="4580" y="1380"/>
                    <a:pt x="4685" y="1279"/>
                    <a:pt x="4708" y="1133"/>
                  </a:cubicBezTo>
                  <a:cubicBezTo>
                    <a:pt x="4746" y="896"/>
                    <a:pt x="4491" y="889"/>
                    <a:pt x="4509" y="749"/>
                  </a:cubicBezTo>
                  <a:cubicBezTo>
                    <a:pt x="4519" y="693"/>
                    <a:pt x="4571" y="660"/>
                    <a:pt x="4629" y="660"/>
                  </a:cubicBezTo>
                  <a:cubicBezTo>
                    <a:pt x="4667" y="660"/>
                    <a:pt x="4711" y="678"/>
                    <a:pt x="4738" y="705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86" name="Freeform 186"/>
            <p:cNvSpPr>
              <a:spLocks noEditPoints="1"/>
            </p:cNvSpPr>
            <p:nvPr/>
          </p:nvSpPr>
          <p:spPr bwMode="auto">
            <a:xfrm>
              <a:off x="5548313" y="1306513"/>
              <a:ext cx="515938" cy="101600"/>
            </a:xfrm>
            <a:custGeom>
              <a:avLst/>
              <a:gdLst>
                <a:gd name="T0" fmla="*/ 66 w 2392"/>
                <a:gd name="T1" fmla="*/ 91 h 469"/>
                <a:gd name="T2" fmla="*/ 122 w 2392"/>
                <a:gd name="T3" fmla="*/ 91 h 469"/>
                <a:gd name="T4" fmla="*/ 7 w 2392"/>
                <a:gd name="T5" fmla="*/ 42 h 469"/>
                <a:gd name="T6" fmla="*/ 148 w 2392"/>
                <a:gd name="T7" fmla="*/ 464 h 469"/>
                <a:gd name="T8" fmla="*/ 227 w 2392"/>
                <a:gd name="T9" fmla="*/ 131 h 469"/>
                <a:gd name="T10" fmla="*/ 198 w 2392"/>
                <a:gd name="T11" fmla="*/ 96 h 469"/>
                <a:gd name="T12" fmla="*/ 304 w 2392"/>
                <a:gd name="T13" fmla="*/ 182 h 469"/>
                <a:gd name="T14" fmla="*/ 298 w 2392"/>
                <a:gd name="T15" fmla="*/ 223 h 469"/>
                <a:gd name="T16" fmla="*/ 350 w 2392"/>
                <a:gd name="T17" fmla="*/ 223 h 469"/>
                <a:gd name="T18" fmla="*/ 357 w 2392"/>
                <a:gd name="T19" fmla="*/ 182 h 469"/>
                <a:gd name="T20" fmla="*/ 499 w 2392"/>
                <a:gd name="T21" fmla="*/ 0 h 469"/>
                <a:gd name="T22" fmla="*/ 425 w 2392"/>
                <a:gd name="T23" fmla="*/ 464 h 469"/>
                <a:gd name="T24" fmla="*/ 588 w 2392"/>
                <a:gd name="T25" fmla="*/ 224 h 469"/>
                <a:gd name="T26" fmla="*/ 656 w 2392"/>
                <a:gd name="T27" fmla="*/ 333 h 469"/>
                <a:gd name="T28" fmla="*/ 487 w 2392"/>
                <a:gd name="T29" fmla="*/ 325 h 469"/>
                <a:gd name="T30" fmla="*/ 600 w 2392"/>
                <a:gd name="T31" fmla="*/ 369 h 469"/>
                <a:gd name="T32" fmla="*/ 656 w 2392"/>
                <a:gd name="T33" fmla="*/ 333 h 469"/>
                <a:gd name="T34" fmla="*/ 896 w 2392"/>
                <a:gd name="T35" fmla="*/ 168 h 469"/>
                <a:gd name="T36" fmla="*/ 923 w 2392"/>
                <a:gd name="T37" fmla="*/ 248 h 469"/>
                <a:gd name="T38" fmla="*/ 980 w 2392"/>
                <a:gd name="T39" fmla="*/ 415 h 469"/>
                <a:gd name="T40" fmla="*/ 1027 w 2392"/>
                <a:gd name="T41" fmla="*/ 141 h 469"/>
                <a:gd name="T42" fmla="*/ 837 w 2392"/>
                <a:gd name="T43" fmla="*/ 179 h 469"/>
                <a:gd name="T44" fmla="*/ 1038 w 2392"/>
                <a:gd name="T45" fmla="*/ 300 h 469"/>
                <a:gd name="T46" fmla="*/ 1125 w 2392"/>
                <a:gd name="T47" fmla="*/ 464 h 469"/>
                <a:gd name="T48" fmla="*/ 1226 w 2392"/>
                <a:gd name="T49" fmla="*/ 348 h 469"/>
                <a:gd name="T50" fmla="*/ 1247 w 2392"/>
                <a:gd name="T51" fmla="*/ 42 h 469"/>
                <a:gd name="T52" fmla="*/ 1177 w 2392"/>
                <a:gd name="T53" fmla="*/ 128 h 469"/>
                <a:gd name="T54" fmla="*/ 1441 w 2392"/>
                <a:gd name="T55" fmla="*/ 464 h 469"/>
                <a:gd name="T56" fmla="*/ 1519 w 2392"/>
                <a:gd name="T57" fmla="*/ 42 h 469"/>
                <a:gd name="T58" fmla="*/ 1441 w 2392"/>
                <a:gd name="T59" fmla="*/ 464 h 469"/>
                <a:gd name="T60" fmla="*/ 1478 w 2392"/>
                <a:gd name="T61" fmla="*/ 230 h 469"/>
                <a:gd name="T62" fmla="*/ 1660 w 2392"/>
                <a:gd name="T63" fmla="*/ 422 h 469"/>
                <a:gd name="T64" fmla="*/ 1708 w 2392"/>
                <a:gd name="T65" fmla="*/ 323 h 469"/>
                <a:gd name="T66" fmla="*/ 1737 w 2392"/>
                <a:gd name="T67" fmla="*/ 464 h 469"/>
                <a:gd name="T68" fmla="*/ 1724 w 2392"/>
                <a:gd name="T69" fmla="*/ 213 h 469"/>
                <a:gd name="T70" fmla="*/ 1587 w 2392"/>
                <a:gd name="T71" fmla="*/ 319 h 469"/>
                <a:gd name="T72" fmla="*/ 1690 w 2392"/>
                <a:gd name="T73" fmla="*/ 428 h 469"/>
                <a:gd name="T74" fmla="*/ 1830 w 2392"/>
                <a:gd name="T75" fmla="*/ 182 h 469"/>
                <a:gd name="T76" fmla="*/ 1867 w 2392"/>
                <a:gd name="T77" fmla="*/ 286 h 469"/>
                <a:gd name="T78" fmla="*/ 1944 w 2392"/>
                <a:gd name="T79" fmla="*/ 177 h 469"/>
                <a:gd name="T80" fmla="*/ 1883 w 2392"/>
                <a:gd name="T81" fmla="*/ 182 h 469"/>
                <a:gd name="T82" fmla="*/ 1963 w 2392"/>
                <a:gd name="T83" fmla="*/ 182 h 469"/>
                <a:gd name="T84" fmla="*/ 1946 w 2392"/>
                <a:gd name="T85" fmla="*/ 464 h 469"/>
                <a:gd name="T86" fmla="*/ 2065 w 2392"/>
                <a:gd name="T87" fmla="*/ 223 h 469"/>
                <a:gd name="T88" fmla="*/ 2057 w 2392"/>
                <a:gd name="T89" fmla="*/ 102 h 469"/>
                <a:gd name="T90" fmla="*/ 2195 w 2392"/>
                <a:gd name="T91" fmla="*/ 326 h 469"/>
                <a:gd name="T92" fmla="*/ 2322 w 2392"/>
                <a:gd name="T93" fmla="*/ 205 h 469"/>
                <a:gd name="T94" fmla="*/ 2386 w 2392"/>
                <a:gd name="T95" fmla="*/ 42 h 469"/>
                <a:gd name="T96" fmla="*/ 2273 w 2392"/>
                <a:gd name="T97" fmla="*/ 419 h 469"/>
                <a:gd name="T98" fmla="*/ 2318 w 2392"/>
                <a:gd name="T99" fmla="*/ 338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69">
                  <a:moveTo>
                    <a:pt x="7" y="42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2"/>
                  </a:lnTo>
                  <a:lnTo>
                    <a:pt x="7" y="42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2"/>
                  </a:lnTo>
                  <a:close/>
                  <a:moveTo>
                    <a:pt x="227" y="131"/>
                  </a:moveTo>
                  <a:cubicBezTo>
                    <a:pt x="246" y="131"/>
                    <a:pt x="265" y="116"/>
                    <a:pt x="268" y="96"/>
                  </a:cubicBezTo>
                  <a:cubicBezTo>
                    <a:pt x="271" y="77"/>
                    <a:pt x="257" y="61"/>
                    <a:pt x="238" y="61"/>
                  </a:cubicBezTo>
                  <a:cubicBezTo>
                    <a:pt x="219" y="61"/>
                    <a:pt x="201" y="77"/>
                    <a:pt x="198" y="96"/>
                  </a:cubicBezTo>
                  <a:cubicBezTo>
                    <a:pt x="195" y="116"/>
                    <a:pt x="208" y="131"/>
                    <a:pt x="227" y="131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4"/>
                    <a:pt x="588" y="224"/>
                  </a:cubicBezTo>
                  <a:cubicBezTo>
                    <a:pt x="620" y="224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3"/>
                  </a:moveTo>
                  <a:lnTo>
                    <a:pt x="657" y="325"/>
                  </a:lnTo>
                  <a:cubicBezTo>
                    <a:pt x="667" y="267"/>
                    <a:pt x="672" y="177"/>
                    <a:pt x="595" y="177"/>
                  </a:cubicBezTo>
                  <a:cubicBezTo>
                    <a:pt x="518" y="177"/>
                    <a:pt x="497" y="267"/>
                    <a:pt x="487" y="325"/>
                  </a:cubicBezTo>
                  <a:cubicBezTo>
                    <a:pt x="478" y="385"/>
                    <a:pt x="472" y="468"/>
                    <a:pt x="551" y="468"/>
                  </a:cubicBezTo>
                  <a:cubicBezTo>
                    <a:pt x="610" y="468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3"/>
                  </a:cubicBezTo>
                  <a:lnTo>
                    <a:pt x="656" y="333"/>
                  </a:lnTo>
                  <a:close/>
                  <a:moveTo>
                    <a:pt x="837" y="179"/>
                  </a:moveTo>
                  <a:lnTo>
                    <a:pt x="894" y="179"/>
                  </a:lnTo>
                  <a:lnTo>
                    <a:pt x="896" y="168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5"/>
                    <a:pt x="971" y="138"/>
                  </a:cubicBezTo>
                  <a:cubicBezTo>
                    <a:pt x="965" y="176"/>
                    <a:pt x="944" y="213"/>
                    <a:pt x="923" y="248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5"/>
                  </a:lnTo>
                  <a:lnTo>
                    <a:pt x="875" y="415"/>
                  </a:lnTo>
                  <a:lnTo>
                    <a:pt x="922" y="347"/>
                  </a:lnTo>
                  <a:cubicBezTo>
                    <a:pt x="960" y="292"/>
                    <a:pt x="1017" y="205"/>
                    <a:pt x="1027" y="141"/>
                  </a:cubicBezTo>
                  <a:cubicBezTo>
                    <a:pt x="1038" y="76"/>
                    <a:pt x="1019" y="37"/>
                    <a:pt x="950" y="37"/>
                  </a:cubicBezTo>
                  <a:cubicBezTo>
                    <a:pt x="868" y="37"/>
                    <a:pt x="850" y="97"/>
                    <a:pt x="840" y="164"/>
                  </a:cubicBezTo>
                  <a:lnTo>
                    <a:pt x="837" y="179"/>
                  </a:lnTo>
                  <a:close/>
                  <a:moveTo>
                    <a:pt x="1247" y="42"/>
                  </a:moveTo>
                  <a:lnTo>
                    <a:pt x="1192" y="42"/>
                  </a:lnTo>
                  <a:lnTo>
                    <a:pt x="1038" y="300"/>
                  </a:lnTo>
                  <a:lnTo>
                    <a:pt x="1030" y="348"/>
                  </a:lnTo>
                  <a:lnTo>
                    <a:pt x="1144" y="348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8"/>
                  </a:lnTo>
                  <a:lnTo>
                    <a:pt x="1226" y="348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2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7"/>
                  </a:lnTo>
                  <a:cubicBezTo>
                    <a:pt x="1558" y="281"/>
                    <a:pt x="1597" y="241"/>
                    <a:pt x="1611" y="155"/>
                  </a:cubicBezTo>
                  <a:cubicBezTo>
                    <a:pt x="1628" y="47"/>
                    <a:pt x="1567" y="42"/>
                    <a:pt x="1519" y="42"/>
                  </a:cubicBezTo>
                  <a:lnTo>
                    <a:pt x="1452" y="42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3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6"/>
                    <a:pt x="1641" y="323"/>
                  </a:cubicBezTo>
                  <a:cubicBezTo>
                    <a:pt x="1644" y="300"/>
                    <a:pt x="1652" y="224"/>
                    <a:pt x="1691" y="224"/>
                  </a:cubicBezTo>
                  <a:cubicBezTo>
                    <a:pt x="1726" y="224"/>
                    <a:pt x="1712" y="300"/>
                    <a:pt x="1708" y="323"/>
                  </a:cubicBezTo>
                  <a:cubicBezTo>
                    <a:pt x="1705" y="345"/>
                    <a:pt x="1695" y="422"/>
                    <a:pt x="1660" y="422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2"/>
                    <a:pt x="1703" y="177"/>
                    <a:pt x="1678" y="177"/>
                  </a:cubicBezTo>
                  <a:cubicBezTo>
                    <a:pt x="1611" y="177"/>
                    <a:pt x="1595" y="272"/>
                    <a:pt x="1587" y="319"/>
                  </a:cubicBezTo>
                  <a:cubicBezTo>
                    <a:pt x="1580" y="365"/>
                    <a:pt x="1565" y="468"/>
                    <a:pt x="1630" y="468"/>
                  </a:cubicBezTo>
                  <a:cubicBezTo>
                    <a:pt x="1661" y="468"/>
                    <a:pt x="1674" y="452"/>
                    <a:pt x="1689" y="428"/>
                  </a:cubicBezTo>
                  <a:lnTo>
                    <a:pt x="1690" y="428"/>
                  </a:lnTo>
                  <a:lnTo>
                    <a:pt x="1684" y="464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6"/>
                  </a:lnTo>
                  <a:cubicBezTo>
                    <a:pt x="1873" y="250"/>
                    <a:pt x="1888" y="229"/>
                    <a:pt x="1927" y="229"/>
                  </a:cubicBezTo>
                  <a:lnTo>
                    <a:pt x="1936" y="229"/>
                  </a:lnTo>
                  <a:lnTo>
                    <a:pt x="1944" y="177"/>
                  </a:lnTo>
                  <a:cubicBezTo>
                    <a:pt x="1915" y="177"/>
                    <a:pt x="1894" y="192"/>
                    <a:pt x="1878" y="216"/>
                  </a:cubicBezTo>
                  <a:lnTo>
                    <a:pt x="1877" y="216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2"/>
                  </a:moveTo>
                  <a:cubicBezTo>
                    <a:pt x="2262" y="142"/>
                    <a:pt x="2213" y="212"/>
                    <a:pt x="2195" y="326"/>
                  </a:cubicBezTo>
                  <a:cubicBezTo>
                    <a:pt x="2185" y="391"/>
                    <a:pt x="2181" y="469"/>
                    <a:pt x="2264" y="469"/>
                  </a:cubicBezTo>
                  <a:cubicBezTo>
                    <a:pt x="2346" y="469"/>
                    <a:pt x="2365" y="402"/>
                    <a:pt x="2375" y="337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2"/>
                    <a:pt x="2276" y="224"/>
                  </a:cubicBezTo>
                  <a:lnTo>
                    <a:pt x="2275" y="222"/>
                  </a:lnTo>
                  <a:lnTo>
                    <a:pt x="2386" y="42"/>
                  </a:lnTo>
                  <a:lnTo>
                    <a:pt x="2326" y="42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1"/>
                    <a:pt x="2251" y="337"/>
                  </a:cubicBezTo>
                  <a:cubicBezTo>
                    <a:pt x="2264" y="252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02" name="Group 47201"/>
          <p:cNvGrpSpPr/>
          <p:nvPr/>
        </p:nvGrpSpPr>
        <p:grpSpPr>
          <a:xfrm>
            <a:off x="465138" y="5584826"/>
            <a:ext cx="3740150" cy="512763"/>
            <a:chOff x="5029201" y="579438"/>
            <a:chExt cx="3740150" cy="512763"/>
          </a:xfrm>
        </p:grpSpPr>
        <p:sp>
          <p:nvSpPr>
            <p:cNvPr id="47187" name="Freeform 187"/>
            <p:cNvSpPr>
              <a:spLocks/>
            </p:cNvSpPr>
            <p:nvPr/>
          </p:nvSpPr>
          <p:spPr bwMode="auto">
            <a:xfrm>
              <a:off x="5029201" y="650875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8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88" name="Freeform 188"/>
            <p:cNvSpPr>
              <a:spLocks/>
            </p:cNvSpPr>
            <p:nvPr/>
          </p:nvSpPr>
          <p:spPr bwMode="auto">
            <a:xfrm>
              <a:off x="6461126" y="579438"/>
              <a:ext cx="163513" cy="512763"/>
            </a:xfrm>
            <a:custGeom>
              <a:avLst/>
              <a:gdLst>
                <a:gd name="T0" fmla="*/ 350 w 758"/>
                <a:gd name="T1" fmla="*/ 1888 h 2367"/>
                <a:gd name="T2" fmla="*/ 335 w 758"/>
                <a:gd name="T3" fmla="*/ 1354 h 2367"/>
                <a:gd name="T4" fmla="*/ 247 w 758"/>
                <a:gd name="T5" fmla="*/ 1436 h 2367"/>
                <a:gd name="T6" fmla="*/ 30 w 758"/>
                <a:gd name="T7" fmla="*/ 1608 h 2367"/>
                <a:gd name="T8" fmla="*/ 194 w 758"/>
                <a:gd name="T9" fmla="*/ 1386 h 2367"/>
                <a:gd name="T10" fmla="*/ 275 w 758"/>
                <a:gd name="T11" fmla="*/ 1291 h 2367"/>
                <a:gd name="T12" fmla="*/ 216 w 758"/>
                <a:gd name="T13" fmla="*/ 1285 h 2367"/>
                <a:gd name="T14" fmla="*/ 0 w 758"/>
                <a:gd name="T15" fmla="*/ 1247 h 2367"/>
                <a:gd name="T16" fmla="*/ 216 w 758"/>
                <a:gd name="T17" fmla="*/ 1208 h 2367"/>
                <a:gd name="T18" fmla="*/ 275 w 758"/>
                <a:gd name="T19" fmla="*/ 1203 h 2367"/>
                <a:gd name="T20" fmla="*/ 224 w 758"/>
                <a:gd name="T21" fmla="*/ 1144 h 2367"/>
                <a:gd name="T22" fmla="*/ 30 w 758"/>
                <a:gd name="T23" fmla="*/ 885 h 2367"/>
                <a:gd name="T24" fmla="*/ 283 w 758"/>
                <a:gd name="T25" fmla="*/ 1091 h 2367"/>
                <a:gd name="T26" fmla="*/ 335 w 758"/>
                <a:gd name="T27" fmla="*/ 1140 h 2367"/>
                <a:gd name="T28" fmla="*/ 337 w 758"/>
                <a:gd name="T29" fmla="*/ 1037 h 2367"/>
                <a:gd name="T30" fmla="*/ 379 w 758"/>
                <a:gd name="T31" fmla="*/ 0 h 2367"/>
                <a:gd name="T32" fmla="*/ 421 w 758"/>
                <a:gd name="T33" fmla="*/ 1037 h 2367"/>
                <a:gd name="T34" fmla="*/ 421 w 758"/>
                <a:gd name="T35" fmla="*/ 1140 h 2367"/>
                <a:gd name="T36" fmla="*/ 486 w 758"/>
                <a:gd name="T37" fmla="*/ 1080 h 2367"/>
                <a:gd name="T38" fmla="*/ 728 w 758"/>
                <a:gd name="T39" fmla="*/ 883 h 2367"/>
                <a:gd name="T40" fmla="*/ 592 w 758"/>
                <a:gd name="T41" fmla="*/ 1071 h 2367"/>
                <a:gd name="T42" fmla="*/ 483 w 758"/>
                <a:gd name="T43" fmla="*/ 1203 h 2367"/>
                <a:gd name="T44" fmla="*/ 586 w 758"/>
                <a:gd name="T45" fmla="*/ 1213 h 2367"/>
                <a:gd name="T46" fmla="*/ 758 w 758"/>
                <a:gd name="T47" fmla="*/ 1247 h 2367"/>
                <a:gd name="T48" fmla="*/ 586 w 758"/>
                <a:gd name="T49" fmla="*/ 1280 h 2367"/>
                <a:gd name="T50" fmla="*/ 483 w 758"/>
                <a:gd name="T51" fmla="*/ 1291 h 2367"/>
                <a:gd name="T52" fmla="*/ 597 w 758"/>
                <a:gd name="T53" fmla="*/ 1426 h 2367"/>
                <a:gd name="T54" fmla="*/ 728 w 758"/>
                <a:gd name="T55" fmla="*/ 1608 h 2367"/>
                <a:gd name="T56" fmla="*/ 553 w 758"/>
                <a:gd name="T57" fmla="*/ 1472 h 2367"/>
                <a:gd name="T58" fmla="*/ 421 w 758"/>
                <a:gd name="T59" fmla="*/ 1354 h 2367"/>
                <a:gd name="T60" fmla="*/ 407 w 758"/>
                <a:gd name="T61" fmla="*/ 1888 h 2367"/>
                <a:gd name="T62" fmla="*/ 379 w 758"/>
                <a:gd name="T63" fmla="*/ 2367 h 2367"/>
                <a:gd name="T64" fmla="*/ 350 w 758"/>
                <a:gd name="T65" fmla="*/ 1888 h 2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7">
                  <a:moveTo>
                    <a:pt x="350" y="1888"/>
                  </a:moveTo>
                  <a:cubicBezTo>
                    <a:pt x="344" y="1709"/>
                    <a:pt x="338" y="1533"/>
                    <a:pt x="335" y="1354"/>
                  </a:cubicBezTo>
                  <a:cubicBezTo>
                    <a:pt x="308" y="1379"/>
                    <a:pt x="275" y="1410"/>
                    <a:pt x="247" y="1436"/>
                  </a:cubicBezTo>
                  <a:cubicBezTo>
                    <a:pt x="179" y="1500"/>
                    <a:pt x="105" y="1554"/>
                    <a:pt x="30" y="1608"/>
                  </a:cubicBezTo>
                  <a:cubicBezTo>
                    <a:pt x="78" y="1530"/>
                    <a:pt x="137" y="1457"/>
                    <a:pt x="194" y="1386"/>
                  </a:cubicBezTo>
                  <a:cubicBezTo>
                    <a:pt x="221" y="1354"/>
                    <a:pt x="248" y="1322"/>
                    <a:pt x="275" y="1291"/>
                  </a:cubicBezTo>
                  <a:lnTo>
                    <a:pt x="216" y="1285"/>
                  </a:lnTo>
                  <a:cubicBezTo>
                    <a:pt x="140" y="1278"/>
                    <a:pt x="75" y="1265"/>
                    <a:pt x="0" y="1247"/>
                  </a:cubicBezTo>
                  <a:cubicBezTo>
                    <a:pt x="69" y="1229"/>
                    <a:pt x="145" y="1215"/>
                    <a:pt x="216" y="1208"/>
                  </a:cubicBezTo>
                  <a:lnTo>
                    <a:pt x="275" y="1203"/>
                  </a:lnTo>
                  <a:lnTo>
                    <a:pt x="224" y="1144"/>
                  </a:lnTo>
                  <a:cubicBezTo>
                    <a:pt x="155" y="1066"/>
                    <a:pt x="93" y="983"/>
                    <a:pt x="30" y="885"/>
                  </a:cubicBezTo>
                  <a:cubicBezTo>
                    <a:pt x="102" y="932"/>
                    <a:pt x="210" y="1021"/>
                    <a:pt x="283" y="1091"/>
                  </a:cubicBezTo>
                  <a:lnTo>
                    <a:pt x="335" y="1140"/>
                  </a:lnTo>
                  <a:lnTo>
                    <a:pt x="337" y="1037"/>
                  </a:lnTo>
                  <a:cubicBezTo>
                    <a:pt x="337" y="684"/>
                    <a:pt x="356" y="358"/>
                    <a:pt x="379" y="0"/>
                  </a:cubicBezTo>
                  <a:cubicBezTo>
                    <a:pt x="401" y="366"/>
                    <a:pt x="422" y="679"/>
                    <a:pt x="421" y="1037"/>
                  </a:cubicBezTo>
                  <a:lnTo>
                    <a:pt x="421" y="1140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50"/>
                    <a:pt x="640" y="1011"/>
                    <a:pt x="592" y="1071"/>
                  </a:cubicBezTo>
                  <a:cubicBezTo>
                    <a:pt x="556" y="1116"/>
                    <a:pt x="519" y="1159"/>
                    <a:pt x="483" y="1203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19"/>
                    <a:pt x="705" y="1231"/>
                    <a:pt x="758" y="1247"/>
                  </a:cubicBezTo>
                  <a:cubicBezTo>
                    <a:pt x="700" y="1261"/>
                    <a:pt x="646" y="1273"/>
                    <a:pt x="586" y="1280"/>
                  </a:cubicBezTo>
                  <a:cubicBezTo>
                    <a:pt x="551" y="1284"/>
                    <a:pt x="517" y="1288"/>
                    <a:pt x="483" y="1291"/>
                  </a:cubicBezTo>
                  <a:cubicBezTo>
                    <a:pt x="521" y="1336"/>
                    <a:pt x="560" y="1380"/>
                    <a:pt x="597" y="1426"/>
                  </a:cubicBezTo>
                  <a:cubicBezTo>
                    <a:pt x="641" y="1482"/>
                    <a:pt x="690" y="1546"/>
                    <a:pt x="728" y="1608"/>
                  </a:cubicBezTo>
                  <a:cubicBezTo>
                    <a:pt x="668" y="1569"/>
                    <a:pt x="607" y="1518"/>
                    <a:pt x="553" y="1472"/>
                  </a:cubicBezTo>
                  <a:cubicBezTo>
                    <a:pt x="508" y="1433"/>
                    <a:pt x="465" y="1394"/>
                    <a:pt x="421" y="1354"/>
                  </a:cubicBezTo>
                  <a:cubicBezTo>
                    <a:pt x="421" y="1533"/>
                    <a:pt x="416" y="1709"/>
                    <a:pt x="407" y="1888"/>
                  </a:cubicBezTo>
                  <a:cubicBezTo>
                    <a:pt x="400" y="2051"/>
                    <a:pt x="386" y="2185"/>
                    <a:pt x="379" y="2367"/>
                  </a:cubicBezTo>
                  <a:cubicBezTo>
                    <a:pt x="369" y="2182"/>
                    <a:pt x="359" y="2055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89" name="Freeform 189"/>
            <p:cNvSpPr>
              <a:spLocks noEditPoints="1"/>
            </p:cNvSpPr>
            <p:nvPr/>
          </p:nvSpPr>
          <p:spPr bwMode="auto">
            <a:xfrm>
              <a:off x="5029201" y="650875"/>
              <a:ext cx="314325" cy="415925"/>
            </a:xfrm>
            <a:custGeom>
              <a:avLst/>
              <a:gdLst>
                <a:gd name="T0" fmla="*/ 1454 w 1454"/>
                <a:gd name="T1" fmla="*/ 1828 h 1924"/>
                <a:gd name="T2" fmla="*/ 1454 w 1454"/>
                <a:gd name="T3" fmla="*/ 1828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8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8 h 1924"/>
                <a:gd name="T20" fmla="*/ 1139 w 1454"/>
                <a:gd name="T21" fmla="*/ 812 h 1924"/>
                <a:gd name="T22" fmla="*/ 1139 w 1454"/>
                <a:gd name="T23" fmla="*/ 812 h 1924"/>
                <a:gd name="T24" fmla="*/ 739 w 1454"/>
                <a:gd name="T25" fmla="*/ 339 h 1924"/>
                <a:gd name="T26" fmla="*/ 339 w 1454"/>
                <a:gd name="T27" fmla="*/ 812 h 1924"/>
                <a:gd name="T28" fmla="*/ 158 w 1454"/>
                <a:gd name="T29" fmla="*/ 1155 h 1924"/>
                <a:gd name="T30" fmla="*/ 449 w 1454"/>
                <a:gd name="T31" fmla="*/ 1429 h 1924"/>
                <a:gd name="T32" fmla="*/ 608 w 1454"/>
                <a:gd name="T33" fmla="*/ 1394 h 1924"/>
                <a:gd name="T34" fmla="*/ 725 w 1454"/>
                <a:gd name="T35" fmla="*/ 900 h 1924"/>
                <a:gd name="T36" fmla="*/ 739 w 1454"/>
                <a:gd name="T37" fmla="*/ 457 h 1924"/>
                <a:gd name="T38" fmla="*/ 811 w 1454"/>
                <a:gd name="T39" fmla="*/ 924 h 1924"/>
                <a:gd name="T40" fmla="*/ 625 w 1454"/>
                <a:gd name="T41" fmla="*/ 1602 h 1924"/>
                <a:gd name="T42" fmla="*/ 855 w 1454"/>
                <a:gd name="T43" fmla="*/ 1602 h 1924"/>
                <a:gd name="T44" fmla="*/ 804 w 1454"/>
                <a:gd name="T45" fmla="*/ 1397 h 1924"/>
                <a:gd name="T46" fmla="*/ 1031 w 1454"/>
                <a:gd name="T47" fmla="*/ 1445 h 1924"/>
                <a:gd name="T48" fmla="*/ 1321 w 1454"/>
                <a:gd name="T49" fmla="*/ 1156 h 1924"/>
                <a:gd name="T50" fmla="*/ 1139 w 1454"/>
                <a:gd name="T51" fmla="*/ 812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8"/>
                  </a:moveTo>
                  <a:lnTo>
                    <a:pt x="1454" y="1828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8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8"/>
                  </a:lnTo>
                  <a:close/>
                  <a:moveTo>
                    <a:pt x="1139" y="812"/>
                  </a:moveTo>
                  <a:lnTo>
                    <a:pt x="1139" y="812"/>
                  </a:lnTo>
                  <a:lnTo>
                    <a:pt x="739" y="339"/>
                  </a:lnTo>
                  <a:lnTo>
                    <a:pt x="339" y="812"/>
                  </a:lnTo>
                  <a:cubicBezTo>
                    <a:pt x="339" y="812"/>
                    <a:pt x="158" y="1009"/>
                    <a:pt x="158" y="1155"/>
                  </a:cubicBezTo>
                  <a:cubicBezTo>
                    <a:pt x="158" y="1326"/>
                    <a:pt x="311" y="1429"/>
                    <a:pt x="449" y="1429"/>
                  </a:cubicBezTo>
                  <a:cubicBezTo>
                    <a:pt x="524" y="1429"/>
                    <a:pt x="572" y="1411"/>
                    <a:pt x="608" y="1394"/>
                  </a:cubicBezTo>
                  <a:cubicBezTo>
                    <a:pt x="609" y="1390"/>
                    <a:pt x="685" y="1239"/>
                    <a:pt x="725" y="900"/>
                  </a:cubicBezTo>
                  <a:cubicBezTo>
                    <a:pt x="754" y="674"/>
                    <a:pt x="739" y="457"/>
                    <a:pt x="739" y="457"/>
                  </a:cubicBezTo>
                  <a:cubicBezTo>
                    <a:pt x="739" y="457"/>
                    <a:pt x="810" y="659"/>
                    <a:pt x="811" y="924"/>
                  </a:cubicBezTo>
                  <a:cubicBezTo>
                    <a:pt x="811" y="1190"/>
                    <a:pt x="666" y="1561"/>
                    <a:pt x="625" y="1602"/>
                  </a:cubicBezTo>
                  <a:lnTo>
                    <a:pt x="855" y="1602"/>
                  </a:lnTo>
                  <a:cubicBezTo>
                    <a:pt x="767" y="1532"/>
                    <a:pt x="761" y="1397"/>
                    <a:pt x="804" y="1397"/>
                  </a:cubicBezTo>
                  <a:cubicBezTo>
                    <a:pt x="846" y="1397"/>
                    <a:pt x="893" y="1443"/>
                    <a:pt x="1031" y="1445"/>
                  </a:cubicBezTo>
                  <a:cubicBezTo>
                    <a:pt x="1169" y="1445"/>
                    <a:pt x="1321" y="1326"/>
                    <a:pt x="1321" y="1156"/>
                  </a:cubicBezTo>
                  <a:cubicBezTo>
                    <a:pt x="1321" y="1010"/>
                    <a:pt x="1139" y="812"/>
                    <a:pt x="1139" y="81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90" name="Freeform 190"/>
            <p:cNvSpPr>
              <a:spLocks noEditPoints="1"/>
            </p:cNvSpPr>
            <p:nvPr/>
          </p:nvSpPr>
          <p:spPr bwMode="auto">
            <a:xfrm>
              <a:off x="6688138" y="692150"/>
              <a:ext cx="1166813" cy="152400"/>
            </a:xfrm>
            <a:custGeom>
              <a:avLst/>
              <a:gdLst>
                <a:gd name="T0" fmla="*/ 172 w 5404"/>
                <a:gd name="T1" fmla="*/ 390 h 707"/>
                <a:gd name="T2" fmla="*/ 0 w 5404"/>
                <a:gd name="T3" fmla="*/ 63 h 707"/>
                <a:gd name="T4" fmla="*/ 85 w 5404"/>
                <a:gd name="T5" fmla="*/ 134 h 707"/>
                <a:gd name="T6" fmla="*/ 439 w 5404"/>
                <a:gd name="T7" fmla="*/ 705 h 707"/>
                <a:gd name="T8" fmla="*/ 556 w 5404"/>
                <a:gd name="T9" fmla="*/ 385 h 707"/>
                <a:gd name="T10" fmla="*/ 485 w 5404"/>
                <a:gd name="T11" fmla="*/ 443 h 707"/>
                <a:gd name="T12" fmla="*/ 788 w 5404"/>
                <a:gd name="T13" fmla="*/ 282 h 707"/>
                <a:gd name="T14" fmla="*/ 733 w 5404"/>
                <a:gd name="T15" fmla="*/ 454 h 707"/>
                <a:gd name="T16" fmla="*/ 616 w 5404"/>
                <a:gd name="T17" fmla="*/ 685 h 707"/>
                <a:gd name="T18" fmla="*/ 687 w 5404"/>
                <a:gd name="T19" fmla="*/ 510 h 707"/>
                <a:gd name="T20" fmla="*/ 857 w 5404"/>
                <a:gd name="T21" fmla="*/ 273 h 707"/>
                <a:gd name="T22" fmla="*/ 931 w 5404"/>
                <a:gd name="T23" fmla="*/ 108 h 707"/>
                <a:gd name="T24" fmla="*/ 856 w 5404"/>
                <a:gd name="T25" fmla="*/ 107 h 707"/>
                <a:gd name="T26" fmla="*/ 1143 w 5404"/>
                <a:gd name="T27" fmla="*/ 692 h 707"/>
                <a:gd name="T28" fmla="*/ 1144 w 5404"/>
                <a:gd name="T29" fmla="*/ 278 h 707"/>
                <a:gd name="T30" fmla="*/ 1078 w 5404"/>
                <a:gd name="T31" fmla="*/ 484 h 707"/>
                <a:gd name="T32" fmla="*/ 1129 w 5404"/>
                <a:gd name="T33" fmla="*/ 337 h 707"/>
                <a:gd name="T34" fmla="*/ 1359 w 5404"/>
                <a:gd name="T35" fmla="*/ 668 h 707"/>
                <a:gd name="T36" fmla="*/ 1573 w 5404"/>
                <a:gd name="T37" fmla="*/ 500 h 707"/>
                <a:gd name="T38" fmla="*/ 1481 w 5404"/>
                <a:gd name="T39" fmla="*/ 363 h 707"/>
                <a:gd name="T40" fmla="*/ 1710 w 5404"/>
                <a:gd name="T41" fmla="*/ 273 h 707"/>
                <a:gd name="T42" fmla="*/ 1884 w 5404"/>
                <a:gd name="T43" fmla="*/ 396 h 707"/>
                <a:gd name="T44" fmla="*/ 1721 w 5404"/>
                <a:gd name="T45" fmla="*/ 355 h 707"/>
                <a:gd name="T46" fmla="*/ 2048 w 5404"/>
                <a:gd name="T47" fmla="*/ 154 h 707"/>
                <a:gd name="T48" fmla="*/ 1969 w 5404"/>
                <a:gd name="T49" fmla="*/ 698 h 707"/>
                <a:gd name="T50" fmla="*/ 2133 w 5404"/>
                <a:gd name="T51" fmla="*/ 273 h 707"/>
                <a:gd name="T52" fmla="*/ 2207 w 5404"/>
                <a:gd name="T53" fmla="*/ 108 h 707"/>
                <a:gd name="T54" fmla="*/ 2132 w 5404"/>
                <a:gd name="T55" fmla="*/ 107 h 707"/>
                <a:gd name="T56" fmla="*/ 2420 w 5404"/>
                <a:gd name="T57" fmla="*/ 692 h 707"/>
                <a:gd name="T58" fmla="*/ 2375 w 5404"/>
                <a:gd name="T59" fmla="*/ 266 h 707"/>
                <a:gd name="T60" fmla="*/ 2366 w 5404"/>
                <a:gd name="T61" fmla="*/ 370 h 707"/>
                <a:gd name="T62" fmla="*/ 2444 w 5404"/>
                <a:gd name="T63" fmla="*/ 372 h 707"/>
                <a:gd name="T64" fmla="*/ 2609 w 5404"/>
                <a:gd name="T65" fmla="*/ 0 h 707"/>
                <a:gd name="T66" fmla="*/ 3008 w 5404"/>
                <a:gd name="T67" fmla="*/ 274 h 707"/>
                <a:gd name="T68" fmla="*/ 2929 w 5404"/>
                <a:gd name="T69" fmla="*/ 677 h 707"/>
                <a:gd name="T70" fmla="*/ 3014 w 5404"/>
                <a:gd name="T71" fmla="*/ 408 h 707"/>
                <a:gd name="T72" fmla="*/ 3139 w 5404"/>
                <a:gd name="T73" fmla="*/ 77 h 707"/>
                <a:gd name="T74" fmla="*/ 3308 w 5404"/>
                <a:gd name="T75" fmla="*/ 334 h 707"/>
                <a:gd name="T76" fmla="*/ 3229 w 5404"/>
                <a:gd name="T77" fmla="*/ 273 h 707"/>
                <a:gd name="T78" fmla="*/ 3526 w 5404"/>
                <a:gd name="T79" fmla="*/ 692 h 707"/>
                <a:gd name="T80" fmla="*/ 3482 w 5404"/>
                <a:gd name="T81" fmla="*/ 266 h 707"/>
                <a:gd name="T82" fmla="*/ 3472 w 5404"/>
                <a:gd name="T83" fmla="*/ 370 h 707"/>
                <a:gd name="T84" fmla="*/ 3550 w 5404"/>
                <a:gd name="T85" fmla="*/ 372 h 707"/>
                <a:gd name="T86" fmla="*/ 3882 w 5404"/>
                <a:gd name="T87" fmla="*/ 266 h 707"/>
                <a:gd name="T88" fmla="*/ 3889 w 5404"/>
                <a:gd name="T89" fmla="*/ 414 h 707"/>
                <a:gd name="T90" fmla="*/ 3715 w 5404"/>
                <a:gd name="T91" fmla="*/ 698 h 707"/>
                <a:gd name="T92" fmla="*/ 4174 w 5404"/>
                <a:gd name="T93" fmla="*/ 692 h 707"/>
                <a:gd name="T94" fmla="*/ 4174 w 5404"/>
                <a:gd name="T95" fmla="*/ 278 h 707"/>
                <a:gd name="T96" fmla="*/ 4109 w 5404"/>
                <a:gd name="T97" fmla="*/ 484 h 707"/>
                <a:gd name="T98" fmla="*/ 4160 w 5404"/>
                <a:gd name="T99" fmla="*/ 337 h 707"/>
                <a:gd name="T100" fmla="*/ 4449 w 5404"/>
                <a:gd name="T101" fmla="*/ 705 h 707"/>
                <a:gd name="T102" fmla="*/ 4494 w 5404"/>
                <a:gd name="T103" fmla="*/ 279 h 707"/>
                <a:gd name="T104" fmla="*/ 4428 w 5404"/>
                <a:gd name="T105" fmla="*/ 484 h 707"/>
                <a:gd name="T106" fmla="*/ 4480 w 5404"/>
                <a:gd name="T107" fmla="*/ 337 h 707"/>
                <a:gd name="T108" fmla="*/ 4840 w 5404"/>
                <a:gd name="T109" fmla="*/ 344 h 707"/>
                <a:gd name="T110" fmla="*/ 4683 w 5404"/>
                <a:gd name="T111" fmla="*/ 273 h 707"/>
                <a:gd name="T112" fmla="*/ 4985 w 5404"/>
                <a:gd name="T113" fmla="*/ 705 h 707"/>
                <a:gd name="T114" fmla="*/ 5063 w 5404"/>
                <a:gd name="T115" fmla="*/ 321 h 707"/>
                <a:gd name="T116" fmla="*/ 4975 w 5404"/>
                <a:gd name="T117" fmla="*/ 600 h 707"/>
                <a:gd name="T118" fmla="*/ 5384 w 5404"/>
                <a:gd name="T119" fmla="*/ 282 h 707"/>
                <a:gd name="T120" fmla="*/ 5329 w 5404"/>
                <a:gd name="T121" fmla="*/ 454 h 707"/>
                <a:gd name="T122" fmla="*/ 5212 w 5404"/>
                <a:gd name="T123" fmla="*/ 685 h 707"/>
                <a:gd name="T124" fmla="*/ 5283 w 5404"/>
                <a:gd name="T125" fmla="*/ 510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04" h="707">
                  <a:moveTo>
                    <a:pt x="0" y="63"/>
                  </a:moveTo>
                  <a:lnTo>
                    <a:pt x="112" y="63"/>
                  </a:lnTo>
                  <a:cubicBezTo>
                    <a:pt x="153" y="63"/>
                    <a:pt x="184" y="71"/>
                    <a:pt x="205" y="87"/>
                  </a:cubicBezTo>
                  <a:cubicBezTo>
                    <a:pt x="241" y="115"/>
                    <a:pt x="259" y="162"/>
                    <a:pt x="259" y="229"/>
                  </a:cubicBezTo>
                  <a:cubicBezTo>
                    <a:pt x="259" y="284"/>
                    <a:pt x="247" y="327"/>
                    <a:pt x="222" y="359"/>
                  </a:cubicBezTo>
                  <a:cubicBezTo>
                    <a:pt x="209" y="375"/>
                    <a:pt x="193" y="385"/>
                    <a:pt x="172" y="390"/>
                  </a:cubicBezTo>
                  <a:lnTo>
                    <a:pt x="288" y="698"/>
                  </a:lnTo>
                  <a:lnTo>
                    <a:pt x="201" y="698"/>
                  </a:lnTo>
                  <a:lnTo>
                    <a:pt x="85" y="388"/>
                  </a:lnTo>
                  <a:lnTo>
                    <a:pt x="85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85" y="345"/>
                  </a:moveTo>
                  <a:cubicBezTo>
                    <a:pt x="115" y="345"/>
                    <a:pt x="136" y="340"/>
                    <a:pt x="147" y="330"/>
                  </a:cubicBezTo>
                  <a:cubicBezTo>
                    <a:pt x="167" y="314"/>
                    <a:pt x="177" y="285"/>
                    <a:pt x="177" y="243"/>
                  </a:cubicBezTo>
                  <a:cubicBezTo>
                    <a:pt x="177" y="207"/>
                    <a:pt x="171" y="179"/>
                    <a:pt x="159" y="159"/>
                  </a:cubicBezTo>
                  <a:cubicBezTo>
                    <a:pt x="149" y="142"/>
                    <a:pt x="129" y="133"/>
                    <a:pt x="99" y="133"/>
                  </a:cubicBezTo>
                  <a:cubicBezTo>
                    <a:pt x="97" y="133"/>
                    <a:pt x="92" y="134"/>
                    <a:pt x="85" y="134"/>
                  </a:cubicBezTo>
                  <a:lnTo>
                    <a:pt x="85" y="345"/>
                  </a:lnTo>
                  <a:close/>
                  <a:moveTo>
                    <a:pt x="489" y="555"/>
                  </a:moveTo>
                  <a:lnTo>
                    <a:pt x="562" y="555"/>
                  </a:lnTo>
                  <a:cubicBezTo>
                    <a:pt x="560" y="590"/>
                    <a:pt x="555" y="619"/>
                    <a:pt x="545" y="640"/>
                  </a:cubicBezTo>
                  <a:cubicBezTo>
                    <a:pt x="536" y="660"/>
                    <a:pt x="522" y="676"/>
                    <a:pt x="503" y="688"/>
                  </a:cubicBezTo>
                  <a:cubicBezTo>
                    <a:pt x="484" y="699"/>
                    <a:pt x="463" y="705"/>
                    <a:pt x="439" y="705"/>
                  </a:cubicBezTo>
                  <a:cubicBezTo>
                    <a:pt x="403" y="705"/>
                    <a:pt x="373" y="693"/>
                    <a:pt x="351" y="668"/>
                  </a:cubicBezTo>
                  <a:cubicBezTo>
                    <a:pt x="323" y="635"/>
                    <a:pt x="309" y="575"/>
                    <a:pt x="309" y="487"/>
                  </a:cubicBezTo>
                  <a:cubicBezTo>
                    <a:pt x="309" y="412"/>
                    <a:pt x="319" y="357"/>
                    <a:pt x="339" y="321"/>
                  </a:cubicBezTo>
                  <a:cubicBezTo>
                    <a:pt x="348" y="304"/>
                    <a:pt x="362" y="291"/>
                    <a:pt x="380" y="281"/>
                  </a:cubicBezTo>
                  <a:cubicBezTo>
                    <a:pt x="397" y="271"/>
                    <a:pt x="417" y="266"/>
                    <a:pt x="437" y="266"/>
                  </a:cubicBezTo>
                  <a:cubicBezTo>
                    <a:pt x="499" y="266"/>
                    <a:pt x="539" y="306"/>
                    <a:pt x="556" y="385"/>
                  </a:cubicBezTo>
                  <a:cubicBezTo>
                    <a:pt x="562" y="413"/>
                    <a:pt x="565" y="451"/>
                    <a:pt x="565" y="500"/>
                  </a:cubicBezTo>
                  <a:lnTo>
                    <a:pt x="386" y="500"/>
                  </a:lnTo>
                  <a:cubicBezTo>
                    <a:pt x="386" y="548"/>
                    <a:pt x="391" y="583"/>
                    <a:pt x="399" y="605"/>
                  </a:cubicBezTo>
                  <a:cubicBezTo>
                    <a:pt x="408" y="626"/>
                    <a:pt x="421" y="637"/>
                    <a:pt x="440" y="637"/>
                  </a:cubicBezTo>
                  <a:cubicBezTo>
                    <a:pt x="472" y="637"/>
                    <a:pt x="488" y="609"/>
                    <a:pt x="489" y="555"/>
                  </a:cubicBezTo>
                  <a:close/>
                  <a:moveTo>
                    <a:pt x="485" y="443"/>
                  </a:moveTo>
                  <a:cubicBezTo>
                    <a:pt x="482" y="404"/>
                    <a:pt x="478" y="377"/>
                    <a:pt x="473" y="363"/>
                  </a:cubicBezTo>
                  <a:cubicBezTo>
                    <a:pt x="466" y="343"/>
                    <a:pt x="453" y="333"/>
                    <a:pt x="436" y="333"/>
                  </a:cubicBezTo>
                  <a:cubicBezTo>
                    <a:pt x="419" y="333"/>
                    <a:pt x="408" y="340"/>
                    <a:pt x="401" y="356"/>
                  </a:cubicBezTo>
                  <a:cubicBezTo>
                    <a:pt x="394" y="371"/>
                    <a:pt x="389" y="401"/>
                    <a:pt x="386" y="443"/>
                  </a:cubicBezTo>
                  <a:lnTo>
                    <a:pt x="485" y="443"/>
                  </a:lnTo>
                  <a:close/>
                  <a:moveTo>
                    <a:pt x="788" y="282"/>
                  </a:moveTo>
                  <a:lnTo>
                    <a:pt x="788" y="355"/>
                  </a:lnTo>
                  <a:cubicBezTo>
                    <a:pt x="769" y="341"/>
                    <a:pt x="749" y="334"/>
                    <a:pt x="728" y="334"/>
                  </a:cubicBezTo>
                  <a:cubicBezTo>
                    <a:pt x="713" y="334"/>
                    <a:pt x="701" y="338"/>
                    <a:pt x="692" y="347"/>
                  </a:cubicBezTo>
                  <a:cubicBezTo>
                    <a:pt x="682" y="357"/>
                    <a:pt x="677" y="368"/>
                    <a:pt x="677" y="382"/>
                  </a:cubicBezTo>
                  <a:cubicBezTo>
                    <a:pt x="677" y="393"/>
                    <a:pt x="681" y="404"/>
                    <a:pt x="690" y="414"/>
                  </a:cubicBezTo>
                  <a:cubicBezTo>
                    <a:pt x="697" y="425"/>
                    <a:pt x="712" y="438"/>
                    <a:pt x="733" y="454"/>
                  </a:cubicBezTo>
                  <a:cubicBezTo>
                    <a:pt x="762" y="476"/>
                    <a:pt x="782" y="496"/>
                    <a:pt x="792" y="513"/>
                  </a:cubicBezTo>
                  <a:cubicBezTo>
                    <a:pt x="803" y="531"/>
                    <a:pt x="808" y="553"/>
                    <a:pt x="808" y="579"/>
                  </a:cubicBezTo>
                  <a:cubicBezTo>
                    <a:pt x="808" y="613"/>
                    <a:pt x="798" y="642"/>
                    <a:pt x="780" y="665"/>
                  </a:cubicBezTo>
                  <a:cubicBezTo>
                    <a:pt x="758" y="692"/>
                    <a:pt x="726" y="705"/>
                    <a:pt x="686" y="705"/>
                  </a:cubicBezTo>
                  <a:cubicBezTo>
                    <a:pt x="673" y="705"/>
                    <a:pt x="661" y="704"/>
                    <a:pt x="652" y="701"/>
                  </a:cubicBezTo>
                  <a:cubicBezTo>
                    <a:pt x="643" y="698"/>
                    <a:pt x="631" y="693"/>
                    <a:pt x="616" y="685"/>
                  </a:cubicBezTo>
                  <a:lnTo>
                    <a:pt x="616" y="609"/>
                  </a:lnTo>
                  <a:cubicBezTo>
                    <a:pt x="640" y="625"/>
                    <a:pt x="661" y="634"/>
                    <a:pt x="682" y="634"/>
                  </a:cubicBezTo>
                  <a:cubicBezTo>
                    <a:pt x="698" y="634"/>
                    <a:pt x="712" y="629"/>
                    <a:pt x="721" y="620"/>
                  </a:cubicBezTo>
                  <a:cubicBezTo>
                    <a:pt x="731" y="610"/>
                    <a:pt x="736" y="597"/>
                    <a:pt x="736" y="581"/>
                  </a:cubicBezTo>
                  <a:cubicBezTo>
                    <a:pt x="736" y="567"/>
                    <a:pt x="732" y="555"/>
                    <a:pt x="726" y="546"/>
                  </a:cubicBezTo>
                  <a:cubicBezTo>
                    <a:pt x="719" y="537"/>
                    <a:pt x="706" y="524"/>
                    <a:pt x="687" y="510"/>
                  </a:cubicBezTo>
                  <a:cubicBezTo>
                    <a:pt x="654" y="484"/>
                    <a:pt x="632" y="462"/>
                    <a:pt x="620" y="444"/>
                  </a:cubicBezTo>
                  <a:cubicBezTo>
                    <a:pt x="608" y="427"/>
                    <a:pt x="602" y="405"/>
                    <a:pt x="602" y="379"/>
                  </a:cubicBezTo>
                  <a:cubicBezTo>
                    <a:pt x="602" y="344"/>
                    <a:pt x="613" y="316"/>
                    <a:pt x="634" y="295"/>
                  </a:cubicBezTo>
                  <a:cubicBezTo>
                    <a:pt x="655" y="273"/>
                    <a:pt x="683" y="262"/>
                    <a:pt x="717" y="262"/>
                  </a:cubicBezTo>
                  <a:cubicBezTo>
                    <a:pt x="742" y="262"/>
                    <a:pt x="766" y="269"/>
                    <a:pt x="788" y="282"/>
                  </a:cubicBezTo>
                  <a:close/>
                  <a:moveTo>
                    <a:pt x="857" y="273"/>
                  </a:moveTo>
                  <a:lnTo>
                    <a:pt x="936" y="273"/>
                  </a:lnTo>
                  <a:lnTo>
                    <a:pt x="936" y="698"/>
                  </a:lnTo>
                  <a:lnTo>
                    <a:pt x="857" y="698"/>
                  </a:lnTo>
                  <a:lnTo>
                    <a:pt x="857" y="273"/>
                  </a:lnTo>
                  <a:close/>
                  <a:moveTo>
                    <a:pt x="894" y="92"/>
                  </a:moveTo>
                  <a:cubicBezTo>
                    <a:pt x="908" y="92"/>
                    <a:pt x="921" y="97"/>
                    <a:pt x="931" y="108"/>
                  </a:cubicBezTo>
                  <a:cubicBezTo>
                    <a:pt x="942" y="118"/>
                    <a:pt x="947" y="130"/>
                    <a:pt x="947" y="145"/>
                  </a:cubicBezTo>
                  <a:cubicBezTo>
                    <a:pt x="947" y="160"/>
                    <a:pt x="942" y="172"/>
                    <a:pt x="931" y="183"/>
                  </a:cubicBezTo>
                  <a:cubicBezTo>
                    <a:pt x="921" y="193"/>
                    <a:pt x="908" y="198"/>
                    <a:pt x="894" y="198"/>
                  </a:cubicBezTo>
                  <a:cubicBezTo>
                    <a:pt x="879" y="198"/>
                    <a:pt x="866" y="193"/>
                    <a:pt x="856" y="183"/>
                  </a:cubicBezTo>
                  <a:cubicBezTo>
                    <a:pt x="845" y="172"/>
                    <a:pt x="840" y="160"/>
                    <a:pt x="840" y="145"/>
                  </a:cubicBezTo>
                  <a:cubicBezTo>
                    <a:pt x="840" y="130"/>
                    <a:pt x="845" y="117"/>
                    <a:pt x="856" y="107"/>
                  </a:cubicBezTo>
                  <a:cubicBezTo>
                    <a:pt x="866" y="97"/>
                    <a:pt x="879" y="92"/>
                    <a:pt x="894" y="92"/>
                  </a:cubicBezTo>
                  <a:close/>
                  <a:moveTo>
                    <a:pt x="1256" y="0"/>
                  </a:moveTo>
                  <a:lnTo>
                    <a:pt x="1256" y="698"/>
                  </a:lnTo>
                  <a:lnTo>
                    <a:pt x="1177" y="698"/>
                  </a:lnTo>
                  <a:lnTo>
                    <a:pt x="1177" y="644"/>
                  </a:lnTo>
                  <a:cubicBezTo>
                    <a:pt x="1166" y="667"/>
                    <a:pt x="1155" y="683"/>
                    <a:pt x="1143" y="692"/>
                  </a:cubicBezTo>
                  <a:cubicBezTo>
                    <a:pt x="1132" y="701"/>
                    <a:pt x="1117" y="705"/>
                    <a:pt x="1099" y="705"/>
                  </a:cubicBezTo>
                  <a:cubicBezTo>
                    <a:pt x="1064" y="705"/>
                    <a:pt x="1038" y="687"/>
                    <a:pt x="1022" y="651"/>
                  </a:cubicBezTo>
                  <a:cubicBezTo>
                    <a:pt x="1005" y="615"/>
                    <a:pt x="997" y="558"/>
                    <a:pt x="997" y="481"/>
                  </a:cubicBezTo>
                  <a:cubicBezTo>
                    <a:pt x="997" y="409"/>
                    <a:pt x="1005" y="356"/>
                    <a:pt x="1020" y="321"/>
                  </a:cubicBezTo>
                  <a:cubicBezTo>
                    <a:pt x="1036" y="284"/>
                    <a:pt x="1063" y="266"/>
                    <a:pt x="1101" y="266"/>
                  </a:cubicBezTo>
                  <a:cubicBezTo>
                    <a:pt x="1118" y="266"/>
                    <a:pt x="1132" y="270"/>
                    <a:pt x="1144" y="278"/>
                  </a:cubicBezTo>
                  <a:cubicBezTo>
                    <a:pt x="1155" y="286"/>
                    <a:pt x="1166" y="300"/>
                    <a:pt x="1177" y="321"/>
                  </a:cubicBezTo>
                  <a:lnTo>
                    <a:pt x="1177" y="0"/>
                  </a:lnTo>
                  <a:lnTo>
                    <a:pt x="1256" y="0"/>
                  </a:lnTo>
                  <a:close/>
                  <a:moveTo>
                    <a:pt x="1129" y="337"/>
                  </a:moveTo>
                  <a:cubicBezTo>
                    <a:pt x="1111" y="337"/>
                    <a:pt x="1097" y="348"/>
                    <a:pt x="1090" y="370"/>
                  </a:cubicBezTo>
                  <a:cubicBezTo>
                    <a:pt x="1082" y="392"/>
                    <a:pt x="1078" y="430"/>
                    <a:pt x="1078" y="484"/>
                  </a:cubicBezTo>
                  <a:cubicBezTo>
                    <a:pt x="1078" y="538"/>
                    <a:pt x="1082" y="577"/>
                    <a:pt x="1089" y="600"/>
                  </a:cubicBezTo>
                  <a:cubicBezTo>
                    <a:pt x="1096" y="622"/>
                    <a:pt x="1109" y="634"/>
                    <a:pt x="1129" y="634"/>
                  </a:cubicBezTo>
                  <a:cubicBezTo>
                    <a:pt x="1147" y="634"/>
                    <a:pt x="1160" y="622"/>
                    <a:pt x="1167" y="599"/>
                  </a:cubicBezTo>
                  <a:cubicBezTo>
                    <a:pt x="1175" y="577"/>
                    <a:pt x="1179" y="538"/>
                    <a:pt x="1179" y="485"/>
                  </a:cubicBezTo>
                  <a:cubicBezTo>
                    <a:pt x="1179" y="433"/>
                    <a:pt x="1175" y="395"/>
                    <a:pt x="1168" y="372"/>
                  </a:cubicBezTo>
                  <a:cubicBezTo>
                    <a:pt x="1160" y="350"/>
                    <a:pt x="1147" y="338"/>
                    <a:pt x="1129" y="337"/>
                  </a:cubicBezTo>
                  <a:close/>
                  <a:moveTo>
                    <a:pt x="1497" y="555"/>
                  </a:moveTo>
                  <a:lnTo>
                    <a:pt x="1570" y="555"/>
                  </a:lnTo>
                  <a:cubicBezTo>
                    <a:pt x="1568" y="590"/>
                    <a:pt x="1563" y="619"/>
                    <a:pt x="1553" y="640"/>
                  </a:cubicBezTo>
                  <a:cubicBezTo>
                    <a:pt x="1544" y="660"/>
                    <a:pt x="1530" y="676"/>
                    <a:pt x="1511" y="688"/>
                  </a:cubicBezTo>
                  <a:cubicBezTo>
                    <a:pt x="1492" y="699"/>
                    <a:pt x="1471" y="705"/>
                    <a:pt x="1447" y="705"/>
                  </a:cubicBezTo>
                  <a:cubicBezTo>
                    <a:pt x="1411" y="705"/>
                    <a:pt x="1382" y="693"/>
                    <a:pt x="1359" y="668"/>
                  </a:cubicBezTo>
                  <a:cubicBezTo>
                    <a:pt x="1331" y="635"/>
                    <a:pt x="1317" y="575"/>
                    <a:pt x="1317" y="487"/>
                  </a:cubicBezTo>
                  <a:cubicBezTo>
                    <a:pt x="1317" y="412"/>
                    <a:pt x="1327" y="357"/>
                    <a:pt x="1347" y="321"/>
                  </a:cubicBezTo>
                  <a:cubicBezTo>
                    <a:pt x="1356" y="304"/>
                    <a:pt x="1370" y="291"/>
                    <a:pt x="1388" y="281"/>
                  </a:cubicBezTo>
                  <a:cubicBezTo>
                    <a:pt x="1405" y="271"/>
                    <a:pt x="1425" y="266"/>
                    <a:pt x="1445" y="266"/>
                  </a:cubicBezTo>
                  <a:cubicBezTo>
                    <a:pt x="1507" y="266"/>
                    <a:pt x="1547" y="306"/>
                    <a:pt x="1564" y="385"/>
                  </a:cubicBezTo>
                  <a:cubicBezTo>
                    <a:pt x="1570" y="413"/>
                    <a:pt x="1573" y="451"/>
                    <a:pt x="1573" y="500"/>
                  </a:cubicBezTo>
                  <a:lnTo>
                    <a:pt x="1394" y="500"/>
                  </a:lnTo>
                  <a:cubicBezTo>
                    <a:pt x="1394" y="548"/>
                    <a:pt x="1399" y="583"/>
                    <a:pt x="1407" y="605"/>
                  </a:cubicBezTo>
                  <a:cubicBezTo>
                    <a:pt x="1416" y="626"/>
                    <a:pt x="1429" y="637"/>
                    <a:pt x="1448" y="637"/>
                  </a:cubicBezTo>
                  <a:cubicBezTo>
                    <a:pt x="1480" y="637"/>
                    <a:pt x="1496" y="609"/>
                    <a:pt x="1497" y="555"/>
                  </a:cubicBezTo>
                  <a:close/>
                  <a:moveTo>
                    <a:pt x="1493" y="443"/>
                  </a:moveTo>
                  <a:cubicBezTo>
                    <a:pt x="1490" y="404"/>
                    <a:pt x="1486" y="377"/>
                    <a:pt x="1481" y="363"/>
                  </a:cubicBezTo>
                  <a:cubicBezTo>
                    <a:pt x="1474" y="343"/>
                    <a:pt x="1461" y="333"/>
                    <a:pt x="1444" y="333"/>
                  </a:cubicBezTo>
                  <a:cubicBezTo>
                    <a:pt x="1427" y="333"/>
                    <a:pt x="1416" y="340"/>
                    <a:pt x="1409" y="356"/>
                  </a:cubicBezTo>
                  <a:cubicBezTo>
                    <a:pt x="1402" y="371"/>
                    <a:pt x="1397" y="401"/>
                    <a:pt x="1394" y="443"/>
                  </a:cubicBezTo>
                  <a:lnTo>
                    <a:pt x="1493" y="443"/>
                  </a:lnTo>
                  <a:close/>
                  <a:moveTo>
                    <a:pt x="1631" y="273"/>
                  </a:moveTo>
                  <a:lnTo>
                    <a:pt x="1710" y="273"/>
                  </a:lnTo>
                  <a:lnTo>
                    <a:pt x="1710" y="322"/>
                  </a:lnTo>
                  <a:cubicBezTo>
                    <a:pt x="1723" y="301"/>
                    <a:pt x="1735" y="287"/>
                    <a:pt x="1749" y="279"/>
                  </a:cubicBezTo>
                  <a:cubicBezTo>
                    <a:pt x="1762" y="270"/>
                    <a:pt x="1778" y="266"/>
                    <a:pt x="1798" y="266"/>
                  </a:cubicBezTo>
                  <a:cubicBezTo>
                    <a:pt x="1815" y="266"/>
                    <a:pt x="1831" y="270"/>
                    <a:pt x="1845" y="279"/>
                  </a:cubicBezTo>
                  <a:cubicBezTo>
                    <a:pt x="1858" y="287"/>
                    <a:pt x="1868" y="299"/>
                    <a:pt x="1874" y="314"/>
                  </a:cubicBezTo>
                  <a:cubicBezTo>
                    <a:pt x="1880" y="328"/>
                    <a:pt x="1884" y="356"/>
                    <a:pt x="1884" y="396"/>
                  </a:cubicBezTo>
                  <a:lnTo>
                    <a:pt x="1884" y="698"/>
                  </a:lnTo>
                  <a:lnTo>
                    <a:pt x="1805" y="698"/>
                  </a:lnTo>
                  <a:lnTo>
                    <a:pt x="1805" y="414"/>
                  </a:lnTo>
                  <a:cubicBezTo>
                    <a:pt x="1805" y="389"/>
                    <a:pt x="1803" y="372"/>
                    <a:pt x="1799" y="363"/>
                  </a:cubicBezTo>
                  <a:cubicBezTo>
                    <a:pt x="1791" y="344"/>
                    <a:pt x="1778" y="335"/>
                    <a:pt x="1759" y="335"/>
                  </a:cubicBezTo>
                  <a:cubicBezTo>
                    <a:pt x="1741" y="335"/>
                    <a:pt x="1728" y="341"/>
                    <a:pt x="1721" y="355"/>
                  </a:cubicBezTo>
                  <a:cubicBezTo>
                    <a:pt x="1714" y="368"/>
                    <a:pt x="1710" y="391"/>
                    <a:pt x="1710" y="423"/>
                  </a:cubicBezTo>
                  <a:lnTo>
                    <a:pt x="1710" y="698"/>
                  </a:lnTo>
                  <a:lnTo>
                    <a:pt x="1631" y="698"/>
                  </a:lnTo>
                  <a:lnTo>
                    <a:pt x="1631" y="273"/>
                  </a:lnTo>
                  <a:close/>
                  <a:moveTo>
                    <a:pt x="1969" y="154"/>
                  </a:moveTo>
                  <a:lnTo>
                    <a:pt x="2048" y="154"/>
                  </a:lnTo>
                  <a:lnTo>
                    <a:pt x="2048" y="273"/>
                  </a:lnTo>
                  <a:lnTo>
                    <a:pt x="2090" y="273"/>
                  </a:lnTo>
                  <a:lnTo>
                    <a:pt x="2090" y="334"/>
                  </a:lnTo>
                  <a:lnTo>
                    <a:pt x="2048" y="334"/>
                  </a:lnTo>
                  <a:lnTo>
                    <a:pt x="2048" y="698"/>
                  </a:lnTo>
                  <a:lnTo>
                    <a:pt x="1969" y="698"/>
                  </a:lnTo>
                  <a:lnTo>
                    <a:pt x="1969" y="334"/>
                  </a:lnTo>
                  <a:lnTo>
                    <a:pt x="1925" y="334"/>
                  </a:lnTo>
                  <a:lnTo>
                    <a:pt x="1925" y="273"/>
                  </a:lnTo>
                  <a:lnTo>
                    <a:pt x="1969" y="273"/>
                  </a:lnTo>
                  <a:lnTo>
                    <a:pt x="1969" y="154"/>
                  </a:lnTo>
                  <a:close/>
                  <a:moveTo>
                    <a:pt x="2133" y="273"/>
                  </a:moveTo>
                  <a:lnTo>
                    <a:pt x="2212" y="273"/>
                  </a:lnTo>
                  <a:lnTo>
                    <a:pt x="2212" y="698"/>
                  </a:lnTo>
                  <a:lnTo>
                    <a:pt x="2133" y="698"/>
                  </a:lnTo>
                  <a:lnTo>
                    <a:pt x="2133" y="273"/>
                  </a:lnTo>
                  <a:close/>
                  <a:moveTo>
                    <a:pt x="2170" y="92"/>
                  </a:moveTo>
                  <a:cubicBezTo>
                    <a:pt x="2184" y="92"/>
                    <a:pt x="2197" y="97"/>
                    <a:pt x="2207" y="108"/>
                  </a:cubicBezTo>
                  <a:cubicBezTo>
                    <a:pt x="2218" y="118"/>
                    <a:pt x="2223" y="130"/>
                    <a:pt x="2223" y="145"/>
                  </a:cubicBezTo>
                  <a:cubicBezTo>
                    <a:pt x="2223" y="160"/>
                    <a:pt x="2218" y="172"/>
                    <a:pt x="2207" y="183"/>
                  </a:cubicBezTo>
                  <a:cubicBezTo>
                    <a:pt x="2197" y="193"/>
                    <a:pt x="2184" y="198"/>
                    <a:pt x="2170" y="198"/>
                  </a:cubicBezTo>
                  <a:cubicBezTo>
                    <a:pt x="2155" y="198"/>
                    <a:pt x="2142" y="193"/>
                    <a:pt x="2132" y="183"/>
                  </a:cubicBezTo>
                  <a:cubicBezTo>
                    <a:pt x="2121" y="172"/>
                    <a:pt x="2116" y="160"/>
                    <a:pt x="2116" y="145"/>
                  </a:cubicBezTo>
                  <a:cubicBezTo>
                    <a:pt x="2116" y="130"/>
                    <a:pt x="2121" y="117"/>
                    <a:pt x="2132" y="107"/>
                  </a:cubicBezTo>
                  <a:cubicBezTo>
                    <a:pt x="2142" y="97"/>
                    <a:pt x="2155" y="92"/>
                    <a:pt x="2170" y="92"/>
                  </a:cubicBezTo>
                  <a:close/>
                  <a:moveTo>
                    <a:pt x="2532" y="273"/>
                  </a:moveTo>
                  <a:lnTo>
                    <a:pt x="2532" y="698"/>
                  </a:lnTo>
                  <a:lnTo>
                    <a:pt x="2453" y="698"/>
                  </a:lnTo>
                  <a:lnTo>
                    <a:pt x="2453" y="644"/>
                  </a:lnTo>
                  <a:cubicBezTo>
                    <a:pt x="2442" y="667"/>
                    <a:pt x="2431" y="683"/>
                    <a:pt x="2420" y="692"/>
                  </a:cubicBezTo>
                  <a:cubicBezTo>
                    <a:pt x="2408" y="701"/>
                    <a:pt x="2394" y="705"/>
                    <a:pt x="2375" y="705"/>
                  </a:cubicBezTo>
                  <a:cubicBezTo>
                    <a:pt x="2340" y="705"/>
                    <a:pt x="2314" y="687"/>
                    <a:pt x="2298" y="651"/>
                  </a:cubicBezTo>
                  <a:cubicBezTo>
                    <a:pt x="2281" y="615"/>
                    <a:pt x="2273" y="558"/>
                    <a:pt x="2273" y="481"/>
                  </a:cubicBezTo>
                  <a:cubicBezTo>
                    <a:pt x="2273" y="409"/>
                    <a:pt x="2281" y="356"/>
                    <a:pt x="2296" y="321"/>
                  </a:cubicBezTo>
                  <a:cubicBezTo>
                    <a:pt x="2304" y="304"/>
                    <a:pt x="2314" y="290"/>
                    <a:pt x="2328" y="281"/>
                  </a:cubicBezTo>
                  <a:cubicBezTo>
                    <a:pt x="2343" y="271"/>
                    <a:pt x="2358" y="266"/>
                    <a:pt x="2375" y="266"/>
                  </a:cubicBezTo>
                  <a:cubicBezTo>
                    <a:pt x="2393" y="266"/>
                    <a:pt x="2407" y="270"/>
                    <a:pt x="2419" y="279"/>
                  </a:cubicBezTo>
                  <a:cubicBezTo>
                    <a:pt x="2431" y="287"/>
                    <a:pt x="2443" y="301"/>
                    <a:pt x="2453" y="321"/>
                  </a:cubicBezTo>
                  <a:lnTo>
                    <a:pt x="2453" y="273"/>
                  </a:lnTo>
                  <a:lnTo>
                    <a:pt x="2532" y="273"/>
                  </a:lnTo>
                  <a:close/>
                  <a:moveTo>
                    <a:pt x="2405" y="337"/>
                  </a:moveTo>
                  <a:cubicBezTo>
                    <a:pt x="2387" y="337"/>
                    <a:pt x="2373" y="348"/>
                    <a:pt x="2366" y="370"/>
                  </a:cubicBezTo>
                  <a:cubicBezTo>
                    <a:pt x="2358" y="392"/>
                    <a:pt x="2354" y="430"/>
                    <a:pt x="2354" y="484"/>
                  </a:cubicBezTo>
                  <a:cubicBezTo>
                    <a:pt x="2354" y="538"/>
                    <a:pt x="2357" y="577"/>
                    <a:pt x="2365" y="600"/>
                  </a:cubicBezTo>
                  <a:cubicBezTo>
                    <a:pt x="2372" y="622"/>
                    <a:pt x="2385" y="634"/>
                    <a:pt x="2405" y="634"/>
                  </a:cubicBezTo>
                  <a:cubicBezTo>
                    <a:pt x="2423" y="634"/>
                    <a:pt x="2436" y="622"/>
                    <a:pt x="2443" y="599"/>
                  </a:cubicBezTo>
                  <a:cubicBezTo>
                    <a:pt x="2451" y="577"/>
                    <a:pt x="2455" y="538"/>
                    <a:pt x="2455" y="485"/>
                  </a:cubicBezTo>
                  <a:cubicBezTo>
                    <a:pt x="2455" y="433"/>
                    <a:pt x="2451" y="395"/>
                    <a:pt x="2444" y="372"/>
                  </a:cubicBezTo>
                  <a:cubicBezTo>
                    <a:pt x="2436" y="350"/>
                    <a:pt x="2423" y="338"/>
                    <a:pt x="2405" y="337"/>
                  </a:cubicBezTo>
                  <a:close/>
                  <a:moveTo>
                    <a:pt x="2609" y="0"/>
                  </a:moveTo>
                  <a:lnTo>
                    <a:pt x="2688" y="0"/>
                  </a:lnTo>
                  <a:lnTo>
                    <a:pt x="2688" y="698"/>
                  </a:lnTo>
                  <a:lnTo>
                    <a:pt x="2609" y="698"/>
                  </a:lnTo>
                  <a:lnTo>
                    <a:pt x="2609" y="0"/>
                  </a:lnTo>
                  <a:close/>
                  <a:moveTo>
                    <a:pt x="3139" y="77"/>
                  </a:moveTo>
                  <a:lnTo>
                    <a:pt x="3139" y="160"/>
                  </a:lnTo>
                  <a:cubicBezTo>
                    <a:pt x="3113" y="142"/>
                    <a:pt x="3090" y="133"/>
                    <a:pt x="3069" y="133"/>
                  </a:cubicBezTo>
                  <a:cubicBezTo>
                    <a:pt x="3048" y="133"/>
                    <a:pt x="3030" y="140"/>
                    <a:pt x="3015" y="155"/>
                  </a:cubicBezTo>
                  <a:cubicBezTo>
                    <a:pt x="3000" y="170"/>
                    <a:pt x="2992" y="191"/>
                    <a:pt x="2992" y="217"/>
                  </a:cubicBezTo>
                  <a:cubicBezTo>
                    <a:pt x="2992" y="239"/>
                    <a:pt x="2997" y="258"/>
                    <a:pt x="3008" y="274"/>
                  </a:cubicBezTo>
                  <a:cubicBezTo>
                    <a:pt x="3018" y="290"/>
                    <a:pt x="3042" y="318"/>
                    <a:pt x="3080" y="356"/>
                  </a:cubicBezTo>
                  <a:cubicBezTo>
                    <a:pt x="3112" y="389"/>
                    <a:pt x="3134" y="415"/>
                    <a:pt x="3144" y="435"/>
                  </a:cubicBezTo>
                  <a:cubicBezTo>
                    <a:pt x="3161" y="467"/>
                    <a:pt x="3170" y="502"/>
                    <a:pt x="3170" y="539"/>
                  </a:cubicBezTo>
                  <a:cubicBezTo>
                    <a:pt x="3170" y="589"/>
                    <a:pt x="3156" y="629"/>
                    <a:pt x="3128" y="660"/>
                  </a:cubicBezTo>
                  <a:cubicBezTo>
                    <a:pt x="3101" y="691"/>
                    <a:pt x="3065" y="707"/>
                    <a:pt x="3022" y="707"/>
                  </a:cubicBezTo>
                  <a:cubicBezTo>
                    <a:pt x="2986" y="707"/>
                    <a:pt x="2955" y="697"/>
                    <a:pt x="2929" y="677"/>
                  </a:cubicBezTo>
                  <a:lnTo>
                    <a:pt x="2929" y="592"/>
                  </a:lnTo>
                  <a:cubicBezTo>
                    <a:pt x="2959" y="614"/>
                    <a:pt x="2987" y="625"/>
                    <a:pt x="3011" y="625"/>
                  </a:cubicBezTo>
                  <a:cubicBezTo>
                    <a:pt x="3034" y="625"/>
                    <a:pt x="3052" y="617"/>
                    <a:pt x="3066" y="602"/>
                  </a:cubicBezTo>
                  <a:cubicBezTo>
                    <a:pt x="3079" y="586"/>
                    <a:pt x="3086" y="565"/>
                    <a:pt x="3086" y="539"/>
                  </a:cubicBezTo>
                  <a:cubicBezTo>
                    <a:pt x="3086" y="516"/>
                    <a:pt x="3081" y="495"/>
                    <a:pt x="3071" y="477"/>
                  </a:cubicBezTo>
                  <a:cubicBezTo>
                    <a:pt x="3061" y="458"/>
                    <a:pt x="3042" y="436"/>
                    <a:pt x="3014" y="408"/>
                  </a:cubicBezTo>
                  <a:cubicBezTo>
                    <a:pt x="2986" y="381"/>
                    <a:pt x="2967" y="362"/>
                    <a:pt x="2957" y="350"/>
                  </a:cubicBezTo>
                  <a:cubicBezTo>
                    <a:pt x="2947" y="339"/>
                    <a:pt x="2938" y="326"/>
                    <a:pt x="2931" y="312"/>
                  </a:cubicBezTo>
                  <a:cubicBezTo>
                    <a:pt x="2916" y="285"/>
                    <a:pt x="2909" y="253"/>
                    <a:pt x="2909" y="217"/>
                  </a:cubicBezTo>
                  <a:cubicBezTo>
                    <a:pt x="2909" y="168"/>
                    <a:pt x="2921" y="128"/>
                    <a:pt x="2947" y="99"/>
                  </a:cubicBezTo>
                  <a:cubicBezTo>
                    <a:pt x="2973" y="70"/>
                    <a:pt x="3008" y="56"/>
                    <a:pt x="3052" y="56"/>
                  </a:cubicBezTo>
                  <a:cubicBezTo>
                    <a:pt x="3083" y="56"/>
                    <a:pt x="3112" y="63"/>
                    <a:pt x="3139" y="77"/>
                  </a:cubicBezTo>
                  <a:close/>
                  <a:moveTo>
                    <a:pt x="3229" y="154"/>
                  </a:moveTo>
                  <a:lnTo>
                    <a:pt x="3308" y="154"/>
                  </a:lnTo>
                  <a:lnTo>
                    <a:pt x="3308" y="273"/>
                  </a:lnTo>
                  <a:lnTo>
                    <a:pt x="3350" y="273"/>
                  </a:lnTo>
                  <a:lnTo>
                    <a:pt x="3350" y="334"/>
                  </a:lnTo>
                  <a:lnTo>
                    <a:pt x="3308" y="334"/>
                  </a:lnTo>
                  <a:lnTo>
                    <a:pt x="3308" y="698"/>
                  </a:lnTo>
                  <a:lnTo>
                    <a:pt x="3229" y="698"/>
                  </a:lnTo>
                  <a:lnTo>
                    <a:pt x="3229" y="334"/>
                  </a:lnTo>
                  <a:lnTo>
                    <a:pt x="3185" y="334"/>
                  </a:lnTo>
                  <a:lnTo>
                    <a:pt x="3185" y="273"/>
                  </a:lnTo>
                  <a:lnTo>
                    <a:pt x="3229" y="273"/>
                  </a:lnTo>
                  <a:lnTo>
                    <a:pt x="3229" y="154"/>
                  </a:lnTo>
                  <a:close/>
                  <a:moveTo>
                    <a:pt x="3639" y="273"/>
                  </a:moveTo>
                  <a:lnTo>
                    <a:pt x="3639" y="698"/>
                  </a:lnTo>
                  <a:lnTo>
                    <a:pt x="3560" y="698"/>
                  </a:lnTo>
                  <a:lnTo>
                    <a:pt x="3560" y="644"/>
                  </a:lnTo>
                  <a:cubicBezTo>
                    <a:pt x="3548" y="667"/>
                    <a:pt x="3537" y="683"/>
                    <a:pt x="3526" y="692"/>
                  </a:cubicBezTo>
                  <a:cubicBezTo>
                    <a:pt x="3515" y="701"/>
                    <a:pt x="3500" y="705"/>
                    <a:pt x="3482" y="705"/>
                  </a:cubicBezTo>
                  <a:cubicBezTo>
                    <a:pt x="3446" y="705"/>
                    <a:pt x="3420" y="687"/>
                    <a:pt x="3404" y="651"/>
                  </a:cubicBezTo>
                  <a:cubicBezTo>
                    <a:pt x="3388" y="615"/>
                    <a:pt x="3380" y="558"/>
                    <a:pt x="3380" y="481"/>
                  </a:cubicBezTo>
                  <a:cubicBezTo>
                    <a:pt x="3380" y="409"/>
                    <a:pt x="3387" y="356"/>
                    <a:pt x="3403" y="321"/>
                  </a:cubicBezTo>
                  <a:cubicBezTo>
                    <a:pt x="3410" y="304"/>
                    <a:pt x="3421" y="290"/>
                    <a:pt x="3435" y="281"/>
                  </a:cubicBezTo>
                  <a:cubicBezTo>
                    <a:pt x="3449" y="271"/>
                    <a:pt x="3465" y="266"/>
                    <a:pt x="3482" y="266"/>
                  </a:cubicBezTo>
                  <a:cubicBezTo>
                    <a:pt x="3499" y="266"/>
                    <a:pt x="3514" y="270"/>
                    <a:pt x="3526" y="279"/>
                  </a:cubicBezTo>
                  <a:cubicBezTo>
                    <a:pt x="3538" y="287"/>
                    <a:pt x="3549" y="301"/>
                    <a:pt x="3560" y="321"/>
                  </a:cubicBezTo>
                  <a:lnTo>
                    <a:pt x="3560" y="273"/>
                  </a:lnTo>
                  <a:lnTo>
                    <a:pt x="3639" y="273"/>
                  </a:lnTo>
                  <a:close/>
                  <a:moveTo>
                    <a:pt x="3512" y="337"/>
                  </a:moveTo>
                  <a:cubicBezTo>
                    <a:pt x="3493" y="337"/>
                    <a:pt x="3480" y="348"/>
                    <a:pt x="3472" y="370"/>
                  </a:cubicBezTo>
                  <a:cubicBezTo>
                    <a:pt x="3464" y="392"/>
                    <a:pt x="3460" y="430"/>
                    <a:pt x="3460" y="484"/>
                  </a:cubicBezTo>
                  <a:cubicBezTo>
                    <a:pt x="3460" y="538"/>
                    <a:pt x="3464" y="577"/>
                    <a:pt x="3471" y="600"/>
                  </a:cubicBezTo>
                  <a:cubicBezTo>
                    <a:pt x="3478" y="622"/>
                    <a:pt x="3492" y="634"/>
                    <a:pt x="3512" y="634"/>
                  </a:cubicBezTo>
                  <a:cubicBezTo>
                    <a:pt x="3530" y="634"/>
                    <a:pt x="3542" y="622"/>
                    <a:pt x="3550" y="599"/>
                  </a:cubicBezTo>
                  <a:cubicBezTo>
                    <a:pt x="3558" y="577"/>
                    <a:pt x="3561" y="538"/>
                    <a:pt x="3561" y="485"/>
                  </a:cubicBezTo>
                  <a:cubicBezTo>
                    <a:pt x="3561" y="433"/>
                    <a:pt x="3558" y="395"/>
                    <a:pt x="3550" y="372"/>
                  </a:cubicBezTo>
                  <a:cubicBezTo>
                    <a:pt x="3543" y="350"/>
                    <a:pt x="3530" y="338"/>
                    <a:pt x="3512" y="337"/>
                  </a:cubicBezTo>
                  <a:close/>
                  <a:moveTo>
                    <a:pt x="3715" y="273"/>
                  </a:moveTo>
                  <a:lnTo>
                    <a:pt x="3794" y="273"/>
                  </a:lnTo>
                  <a:lnTo>
                    <a:pt x="3794" y="322"/>
                  </a:lnTo>
                  <a:cubicBezTo>
                    <a:pt x="3807" y="301"/>
                    <a:pt x="3820" y="287"/>
                    <a:pt x="3833" y="279"/>
                  </a:cubicBezTo>
                  <a:cubicBezTo>
                    <a:pt x="3846" y="270"/>
                    <a:pt x="3862" y="266"/>
                    <a:pt x="3882" y="266"/>
                  </a:cubicBezTo>
                  <a:cubicBezTo>
                    <a:pt x="3900" y="266"/>
                    <a:pt x="3915" y="270"/>
                    <a:pt x="3929" y="279"/>
                  </a:cubicBezTo>
                  <a:cubicBezTo>
                    <a:pt x="3942" y="287"/>
                    <a:pt x="3952" y="299"/>
                    <a:pt x="3958" y="314"/>
                  </a:cubicBezTo>
                  <a:cubicBezTo>
                    <a:pt x="3965" y="328"/>
                    <a:pt x="3968" y="356"/>
                    <a:pt x="3968" y="396"/>
                  </a:cubicBezTo>
                  <a:lnTo>
                    <a:pt x="3968" y="698"/>
                  </a:lnTo>
                  <a:lnTo>
                    <a:pt x="3889" y="698"/>
                  </a:lnTo>
                  <a:lnTo>
                    <a:pt x="3889" y="414"/>
                  </a:lnTo>
                  <a:cubicBezTo>
                    <a:pt x="3889" y="389"/>
                    <a:pt x="3887" y="372"/>
                    <a:pt x="3883" y="363"/>
                  </a:cubicBezTo>
                  <a:cubicBezTo>
                    <a:pt x="3876" y="344"/>
                    <a:pt x="3862" y="335"/>
                    <a:pt x="3843" y="335"/>
                  </a:cubicBezTo>
                  <a:cubicBezTo>
                    <a:pt x="3825" y="335"/>
                    <a:pt x="3813" y="341"/>
                    <a:pt x="3805" y="355"/>
                  </a:cubicBezTo>
                  <a:cubicBezTo>
                    <a:pt x="3798" y="368"/>
                    <a:pt x="3794" y="391"/>
                    <a:pt x="3794" y="423"/>
                  </a:cubicBezTo>
                  <a:lnTo>
                    <a:pt x="3794" y="698"/>
                  </a:lnTo>
                  <a:lnTo>
                    <a:pt x="3715" y="698"/>
                  </a:lnTo>
                  <a:lnTo>
                    <a:pt x="3715" y="273"/>
                  </a:lnTo>
                  <a:close/>
                  <a:moveTo>
                    <a:pt x="4287" y="0"/>
                  </a:moveTo>
                  <a:lnTo>
                    <a:pt x="4287" y="698"/>
                  </a:lnTo>
                  <a:lnTo>
                    <a:pt x="4208" y="698"/>
                  </a:lnTo>
                  <a:lnTo>
                    <a:pt x="4208" y="644"/>
                  </a:lnTo>
                  <a:cubicBezTo>
                    <a:pt x="4197" y="667"/>
                    <a:pt x="4185" y="683"/>
                    <a:pt x="4174" y="692"/>
                  </a:cubicBezTo>
                  <a:cubicBezTo>
                    <a:pt x="4163" y="701"/>
                    <a:pt x="4148" y="705"/>
                    <a:pt x="4130" y="705"/>
                  </a:cubicBezTo>
                  <a:cubicBezTo>
                    <a:pt x="4094" y="705"/>
                    <a:pt x="4069" y="687"/>
                    <a:pt x="4052" y="651"/>
                  </a:cubicBezTo>
                  <a:cubicBezTo>
                    <a:pt x="4036" y="615"/>
                    <a:pt x="4028" y="558"/>
                    <a:pt x="4028" y="481"/>
                  </a:cubicBezTo>
                  <a:cubicBezTo>
                    <a:pt x="4028" y="409"/>
                    <a:pt x="4035" y="356"/>
                    <a:pt x="4051" y="321"/>
                  </a:cubicBezTo>
                  <a:cubicBezTo>
                    <a:pt x="4067" y="284"/>
                    <a:pt x="4094" y="266"/>
                    <a:pt x="4132" y="266"/>
                  </a:cubicBezTo>
                  <a:cubicBezTo>
                    <a:pt x="4149" y="266"/>
                    <a:pt x="4163" y="270"/>
                    <a:pt x="4174" y="278"/>
                  </a:cubicBezTo>
                  <a:cubicBezTo>
                    <a:pt x="4185" y="286"/>
                    <a:pt x="4197" y="300"/>
                    <a:pt x="4208" y="321"/>
                  </a:cubicBezTo>
                  <a:lnTo>
                    <a:pt x="4208" y="0"/>
                  </a:lnTo>
                  <a:lnTo>
                    <a:pt x="4287" y="0"/>
                  </a:lnTo>
                  <a:close/>
                  <a:moveTo>
                    <a:pt x="4160" y="337"/>
                  </a:moveTo>
                  <a:cubicBezTo>
                    <a:pt x="4141" y="337"/>
                    <a:pt x="4128" y="348"/>
                    <a:pt x="4120" y="370"/>
                  </a:cubicBezTo>
                  <a:cubicBezTo>
                    <a:pt x="4112" y="392"/>
                    <a:pt x="4109" y="430"/>
                    <a:pt x="4109" y="484"/>
                  </a:cubicBezTo>
                  <a:cubicBezTo>
                    <a:pt x="4109" y="538"/>
                    <a:pt x="4112" y="577"/>
                    <a:pt x="4119" y="600"/>
                  </a:cubicBezTo>
                  <a:cubicBezTo>
                    <a:pt x="4126" y="622"/>
                    <a:pt x="4140" y="634"/>
                    <a:pt x="4160" y="634"/>
                  </a:cubicBezTo>
                  <a:cubicBezTo>
                    <a:pt x="4178" y="634"/>
                    <a:pt x="4190" y="622"/>
                    <a:pt x="4198" y="599"/>
                  </a:cubicBezTo>
                  <a:cubicBezTo>
                    <a:pt x="4206" y="577"/>
                    <a:pt x="4210" y="538"/>
                    <a:pt x="4210" y="485"/>
                  </a:cubicBezTo>
                  <a:cubicBezTo>
                    <a:pt x="4210" y="433"/>
                    <a:pt x="4206" y="395"/>
                    <a:pt x="4198" y="372"/>
                  </a:cubicBezTo>
                  <a:cubicBezTo>
                    <a:pt x="4191" y="350"/>
                    <a:pt x="4178" y="338"/>
                    <a:pt x="4160" y="337"/>
                  </a:cubicBezTo>
                  <a:close/>
                  <a:moveTo>
                    <a:pt x="4606" y="273"/>
                  </a:moveTo>
                  <a:lnTo>
                    <a:pt x="4606" y="698"/>
                  </a:lnTo>
                  <a:lnTo>
                    <a:pt x="4527" y="698"/>
                  </a:lnTo>
                  <a:lnTo>
                    <a:pt x="4527" y="644"/>
                  </a:lnTo>
                  <a:cubicBezTo>
                    <a:pt x="4516" y="667"/>
                    <a:pt x="4505" y="683"/>
                    <a:pt x="4494" y="692"/>
                  </a:cubicBezTo>
                  <a:cubicBezTo>
                    <a:pt x="4483" y="701"/>
                    <a:pt x="4468" y="705"/>
                    <a:pt x="4449" y="705"/>
                  </a:cubicBezTo>
                  <a:cubicBezTo>
                    <a:pt x="4414" y="705"/>
                    <a:pt x="4388" y="687"/>
                    <a:pt x="4372" y="651"/>
                  </a:cubicBezTo>
                  <a:cubicBezTo>
                    <a:pt x="4356" y="615"/>
                    <a:pt x="4347" y="558"/>
                    <a:pt x="4347" y="481"/>
                  </a:cubicBezTo>
                  <a:cubicBezTo>
                    <a:pt x="4347" y="409"/>
                    <a:pt x="4355" y="356"/>
                    <a:pt x="4370" y="321"/>
                  </a:cubicBezTo>
                  <a:cubicBezTo>
                    <a:pt x="4378" y="304"/>
                    <a:pt x="4389" y="290"/>
                    <a:pt x="4403" y="281"/>
                  </a:cubicBezTo>
                  <a:cubicBezTo>
                    <a:pt x="4417" y="271"/>
                    <a:pt x="4432" y="266"/>
                    <a:pt x="4449" y="266"/>
                  </a:cubicBezTo>
                  <a:cubicBezTo>
                    <a:pt x="4467" y="266"/>
                    <a:pt x="4482" y="270"/>
                    <a:pt x="4494" y="279"/>
                  </a:cubicBezTo>
                  <a:cubicBezTo>
                    <a:pt x="4506" y="287"/>
                    <a:pt x="4517" y="301"/>
                    <a:pt x="4527" y="321"/>
                  </a:cubicBezTo>
                  <a:lnTo>
                    <a:pt x="4527" y="273"/>
                  </a:lnTo>
                  <a:lnTo>
                    <a:pt x="4606" y="273"/>
                  </a:lnTo>
                  <a:close/>
                  <a:moveTo>
                    <a:pt x="4480" y="337"/>
                  </a:moveTo>
                  <a:cubicBezTo>
                    <a:pt x="4461" y="337"/>
                    <a:pt x="4448" y="348"/>
                    <a:pt x="4440" y="370"/>
                  </a:cubicBezTo>
                  <a:cubicBezTo>
                    <a:pt x="4432" y="392"/>
                    <a:pt x="4428" y="430"/>
                    <a:pt x="4428" y="484"/>
                  </a:cubicBezTo>
                  <a:cubicBezTo>
                    <a:pt x="4428" y="538"/>
                    <a:pt x="4432" y="577"/>
                    <a:pt x="4439" y="600"/>
                  </a:cubicBezTo>
                  <a:cubicBezTo>
                    <a:pt x="4446" y="622"/>
                    <a:pt x="4460" y="634"/>
                    <a:pt x="4480" y="634"/>
                  </a:cubicBezTo>
                  <a:cubicBezTo>
                    <a:pt x="4497" y="634"/>
                    <a:pt x="4510" y="622"/>
                    <a:pt x="4518" y="599"/>
                  </a:cubicBezTo>
                  <a:cubicBezTo>
                    <a:pt x="4525" y="577"/>
                    <a:pt x="4529" y="538"/>
                    <a:pt x="4529" y="485"/>
                  </a:cubicBezTo>
                  <a:cubicBezTo>
                    <a:pt x="4529" y="433"/>
                    <a:pt x="4525" y="395"/>
                    <a:pt x="4518" y="372"/>
                  </a:cubicBezTo>
                  <a:cubicBezTo>
                    <a:pt x="4510" y="350"/>
                    <a:pt x="4498" y="338"/>
                    <a:pt x="4480" y="337"/>
                  </a:cubicBezTo>
                  <a:close/>
                  <a:moveTo>
                    <a:pt x="4683" y="273"/>
                  </a:moveTo>
                  <a:lnTo>
                    <a:pt x="4762" y="273"/>
                  </a:lnTo>
                  <a:lnTo>
                    <a:pt x="4762" y="326"/>
                  </a:lnTo>
                  <a:cubicBezTo>
                    <a:pt x="4784" y="286"/>
                    <a:pt x="4815" y="265"/>
                    <a:pt x="4854" y="263"/>
                  </a:cubicBezTo>
                  <a:lnTo>
                    <a:pt x="4854" y="345"/>
                  </a:lnTo>
                  <a:cubicBezTo>
                    <a:pt x="4849" y="344"/>
                    <a:pt x="4844" y="344"/>
                    <a:pt x="4840" y="344"/>
                  </a:cubicBezTo>
                  <a:cubicBezTo>
                    <a:pt x="4814" y="344"/>
                    <a:pt x="4795" y="351"/>
                    <a:pt x="4782" y="364"/>
                  </a:cubicBezTo>
                  <a:cubicBezTo>
                    <a:pt x="4774" y="373"/>
                    <a:pt x="4769" y="382"/>
                    <a:pt x="4766" y="393"/>
                  </a:cubicBezTo>
                  <a:cubicBezTo>
                    <a:pt x="4763" y="403"/>
                    <a:pt x="4762" y="419"/>
                    <a:pt x="4762" y="440"/>
                  </a:cubicBezTo>
                  <a:lnTo>
                    <a:pt x="4762" y="698"/>
                  </a:lnTo>
                  <a:lnTo>
                    <a:pt x="4683" y="698"/>
                  </a:lnTo>
                  <a:lnTo>
                    <a:pt x="4683" y="273"/>
                  </a:lnTo>
                  <a:close/>
                  <a:moveTo>
                    <a:pt x="5142" y="0"/>
                  </a:moveTo>
                  <a:lnTo>
                    <a:pt x="5142" y="698"/>
                  </a:lnTo>
                  <a:lnTo>
                    <a:pt x="5063" y="698"/>
                  </a:lnTo>
                  <a:lnTo>
                    <a:pt x="5063" y="644"/>
                  </a:lnTo>
                  <a:cubicBezTo>
                    <a:pt x="5052" y="667"/>
                    <a:pt x="5041" y="683"/>
                    <a:pt x="5030" y="692"/>
                  </a:cubicBezTo>
                  <a:cubicBezTo>
                    <a:pt x="5018" y="701"/>
                    <a:pt x="5004" y="705"/>
                    <a:pt x="4985" y="705"/>
                  </a:cubicBezTo>
                  <a:cubicBezTo>
                    <a:pt x="4950" y="705"/>
                    <a:pt x="4924" y="687"/>
                    <a:pt x="4908" y="651"/>
                  </a:cubicBezTo>
                  <a:cubicBezTo>
                    <a:pt x="4892" y="615"/>
                    <a:pt x="4883" y="558"/>
                    <a:pt x="4883" y="481"/>
                  </a:cubicBezTo>
                  <a:cubicBezTo>
                    <a:pt x="4883" y="409"/>
                    <a:pt x="4891" y="356"/>
                    <a:pt x="4906" y="321"/>
                  </a:cubicBezTo>
                  <a:cubicBezTo>
                    <a:pt x="4923" y="284"/>
                    <a:pt x="4949" y="266"/>
                    <a:pt x="4987" y="266"/>
                  </a:cubicBezTo>
                  <a:cubicBezTo>
                    <a:pt x="5005" y="266"/>
                    <a:pt x="5019" y="270"/>
                    <a:pt x="5030" y="278"/>
                  </a:cubicBezTo>
                  <a:cubicBezTo>
                    <a:pt x="5041" y="286"/>
                    <a:pt x="5052" y="300"/>
                    <a:pt x="5063" y="321"/>
                  </a:cubicBezTo>
                  <a:lnTo>
                    <a:pt x="5063" y="0"/>
                  </a:lnTo>
                  <a:lnTo>
                    <a:pt x="5142" y="0"/>
                  </a:lnTo>
                  <a:close/>
                  <a:moveTo>
                    <a:pt x="5016" y="337"/>
                  </a:moveTo>
                  <a:cubicBezTo>
                    <a:pt x="4997" y="337"/>
                    <a:pt x="4984" y="348"/>
                    <a:pt x="4976" y="370"/>
                  </a:cubicBezTo>
                  <a:cubicBezTo>
                    <a:pt x="4968" y="392"/>
                    <a:pt x="4964" y="430"/>
                    <a:pt x="4964" y="484"/>
                  </a:cubicBezTo>
                  <a:cubicBezTo>
                    <a:pt x="4964" y="538"/>
                    <a:pt x="4968" y="577"/>
                    <a:pt x="4975" y="600"/>
                  </a:cubicBezTo>
                  <a:cubicBezTo>
                    <a:pt x="4982" y="622"/>
                    <a:pt x="4996" y="634"/>
                    <a:pt x="5016" y="634"/>
                  </a:cubicBezTo>
                  <a:cubicBezTo>
                    <a:pt x="5033" y="634"/>
                    <a:pt x="5046" y="622"/>
                    <a:pt x="5054" y="599"/>
                  </a:cubicBezTo>
                  <a:cubicBezTo>
                    <a:pt x="5061" y="577"/>
                    <a:pt x="5065" y="538"/>
                    <a:pt x="5065" y="485"/>
                  </a:cubicBezTo>
                  <a:cubicBezTo>
                    <a:pt x="5065" y="433"/>
                    <a:pt x="5061" y="395"/>
                    <a:pt x="5054" y="372"/>
                  </a:cubicBezTo>
                  <a:cubicBezTo>
                    <a:pt x="5046" y="350"/>
                    <a:pt x="5034" y="338"/>
                    <a:pt x="5016" y="337"/>
                  </a:cubicBezTo>
                  <a:close/>
                  <a:moveTo>
                    <a:pt x="5384" y="282"/>
                  </a:moveTo>
                  <a:lnTo>
                    <a:pt x="5384" y="355"/>
                  </a:lnTo>
                  <a:cubicBezTo>
                    <a:pt x="5365" y="341"/>
                    <a:pt x="5345" y="334"/>
                    <a:pt x="5324" y="334"/>
                  </a:cubicBezTo>
                  <a:cubicBezTo>
                    <a:pt x="5309" y="334"/>
                    <a:pt x="5297" y="338"/>
                    <a:pt x="5288" y="347"/>
                  </a:cubicBezTo>
                  <a:cubicBezTo>
                    <a:pt x="5278" y="357"/>
                    <a:pt x="5273" y="368"/>
                    <a:pt x="5273" y="382"/>
                  </a:cubicBezTo>
                  <a:cubicBezTo>
                    <a:pt x="5273" y="393"/>
                    <a:pt x="5277" y="404"/>
                    <a:pt x="5286" y="414"/>
                  </a:cubicBezTo>
                  <a:cubicBezTo>
                    <a:pt x="5293" y="425"/>
                    <a:pt x="5308" y="438"/>
                    <a:pt x="5329" y="454"/>
                  </a:cubicBezTo>
                  <a:cubicBezTo>
                    <a:pt x="5358" y="476"/>
                    <a:pt x="5378" y="496"/>
                    <a:pt x="5388" y="513"/>
                  </a:cubicBezTo>
                  <a:cubicBezTo>
                    <a:pt x="5399" y="531"/>
                    <a:pt x="5404" y="553"/>
                    <a:pt x="5404" y="579"/>
                  </a:cubicBezTo>
                  <a:cubicBezTo>
                    <a:pt x="5404" y="613"/>
                    <a:pt x="5394" y="642"/>
                    <a:pt x="5376" y="665"/>
                  </a:cubicBezTo>
                  <a:cubicBezTo>
                    <a:pt x="5354" y="692"/>
                    <a:pt x="5322" y="705"/>
                    <a:pt x="5282" y="705"/>
                  </a:cubicBezTo>
                  <a:cubicBezTo>
                    <a:pt x="5269" y="705"/>
                    <a:pt x="5257" y="704"/>
                    <a:pt x="5248" y="701"/>
                  </a:cubicBezTo>
                  <a:cubicBezTo>
                    <a:pt x="5239" y="698"/>
                    <a:pt x="5227" y="693"/>
                    <a:pt x="5212" y="685"/>
                  </a:cubicBezTo>
                  <a:lnTo>
                    <a:pt x="5212" y="609"/>
                  </a:lnTo>
                  <a:cubicBezTo>
                    <a:pt x="5236" y="625"/>
                    <a:pt x="5257" y="634"/>
                    <a:pt x="5278" y="634"/>
                  </a:cubicBezTo>
                  <a:cubicBezTo>
                    <a:pt x="5294" y="634"/>
                    <a:pt x="5308" y="629"/>
                    <a:pt x="5317" y="620"/>
                  </a:cubicBezTo>
                  <a:cubicBezTo>
                    <a:pt x="5327" y="610"/>
                    <a:pt x="5332" y="597"/>
                    <a:pt x="5332" y="581"/>
                  </a:cubicBezTo>
                  <a:cubicBezTo>
                    <a:pt x="5332" y="567"/>
                    <a:pt x="5328" y="555"/>
                    <a:pt x="5322" y="546"/>
                  </a:cubicBezTo>
                  <a:cubicBezTo>
                    <a:pt x="5315" y="537"/>
                    <a:pt x="5303" y="524"/>
                    <a:pt x="5283" y="510"/>
                  </a:cubicBezTo>
                  <a:cubicBezTo>
                    <a:pt x="5250" y="484"/>
                    <a:pt x="5228" y="462"/>
                    <a:pt x="5216" y="444"/>
                  </a:cubicBezTo>
                  <a:cubicBezTo>
                    <a:pt x="5204" y="427"/>
                    <a:pt x="5198" y="405"/>
                    <a:pt x="5198" y="379"/>
                  </a:cubicBezTo>
                  <a:cubicBezTo>
                    <a:pt x="5198" y="344"/>
                    <a:pt x="5209" y="316"/>
                    <a:pt x="5230" y="295"/>
                  </a:cubicBezTo>
                  <a:cubicBezTo>
                    <a:pt x="5251" y="273"/>
                    <a:pt x="5279" y="262"/>
                    <a:pt x="5313" y="262"/>
                  </a:cubicBezTo>
                  <a:cubicBezTo>
                    <a:pt x="5338" y="262"/>
                    <a:pt x="5362" y="269"/>
                    <a:pt x="5384" y="28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91" name="Freeform 191"/>
            <p:cNvSpPr>
              <a:spLocks noEditPoints="1"/>
            </p:cNvSpPr>
            <p:nvPr/>
          </p:nvSpPr>
          <p:spPr bwMode="auto">
            <a:xfrm>
              <a:off x="6688138" y="898525"/>
              <a:ext cx="2081213" cy="188913"/>
            </a:xfrm>
            <a:custGeom>
              <a:avLst/>
              <a:gdLst>
                <a:gd name="T0" fmla="*/ 85 w 9632"/>
                <a:gd name="T1" fmla="*/ 343 h 877"/>
                <a:gd name="T2" fmla="*/ 318 w 9632"/>
                <a:gd name="T3" fmla="*/ 698 h 877"/>
                <a:gd name="T4" fmla="*/ 480 w 9632"/>
                <a:gd name="T5" fmla="*/ 321 h 877"/>
                <a:gd name="T6" fmla="*/ 549 w 9632"/>
                <a:gd name="T7" fmla="*/ 599 h 877"/>
                <a:gd name="T8" fmla="*/ 959 w 9632"/>
                <a:gd name="T9" fmla="*/ 266 h 877"/>
                <a:gd name="T10" fmla="*/ 872 w 9632"/>
                <a:gd name="T11" fmla="*/ 423 h 877"/>
                <a:gd name="T12" fmla="*/ 1231 w 9632"/>
                <a:gd name="T13" fmla="*/ 453 h 877"/>
                <a:gd name="T14" fmla="*/ 1234 w 9632"/>
                <a:gd name="T15" fmla="*/ 580 h 877"/>
                <a:gd name="T16" fmla="*/ 1748 w 9632"/>
                <a:gd name="T17" fmla="*/ 135 h 877"/>
                <a:gd name="T18" fmla="*/ 1520 w 9632"/>
                <a:gd name="T19" fmla="*/ 63 h 877"/>
                <a:gd name="T20" fmla="*/ 1985 w 9632"/>
                <a:gd name="T21" fmla="*/ 698 h 877"/>
                <a:gd name="T22" fmla="*/ 2266 w 9632"/>
                <a:gd name="T23" fmla="*/ 698 h 877"/>
                <a:gd name="T24" fmla="*/ 2266 w 9632"/>
                <a:gd name="T25" fmla="*/ 320 h 877"/>
                <a:gd name="T26" fmla="*/ 2256 w 9632"/>
                <a:gd name="T27" fmla="*/ 372 h 877"/>
                <a:gd name="T28" fmla="*/ 2755 w 9632"/>
                <a:gd name="T29" fmla="*/ 266 h 877"/>
                <a:gd name="T30" fmla="*/ 2677 w 9632"/>
                <a:gd name="T31" fmla="*/ 698 h 877"/>
                <a:gd name="T32" fmla="*/ 2923 w 9632"/>
                <a:gd name="T33" fmla="*/ 272 h 877"/>
                <a:gd name="T34" fmla="*/ 2921 w 9632"/>
                <a:gd name="T35" fmla="*/ 182 h 877"/>
                <a:gd name="T36" fmla="*/ 3322 w 9632"/>
                <a:gd name="T37" fmla="*/ 313 h 877"/>
                <a:gd name="T38" fmla="*/ 3079 w 9632"/>
                <a:gd name="T39" fmla="*/ 698 h 877"/>
                <a:gd name="T40" fmla="*/ 3462 w 9632"/>
                <a:gd name="T41" fmla="*/ 280 h 877"/>
                <a:gd name="T42" fmla="*/ 3518 w 9632"/>
                <a:gd name="T43" fmla="*/ 332 h 877"/>
                <a:gd name="T44" fmla="*/ 3804 w 9632"/>
                <a:gd name="T45" fmla="*/ 364 h 877"/>
                <a:gd name="T46" fmla="*/ 3982 w 9632"/>
                <a:gd name="T47" fmla="*/ 381 h 877"/>
                <a:gd name="T48" fmla="*/ 3987 w 9632"/>
                <a:gd name="T49" fmla="*/ 633 h 877"/>
                <a:gd name="T50" fmla="*/ 4637 w 9632"/>
                <a:gd name="T51" fmla="*/ 454 h 877"/>
                <a:gd name="T52" fmla="*/ 4404 w 9632"/>
                <a:gd name="T53" fmla="*/ 378 h 877"/>
                <a:gd name="T54" fmla="*/ 4637 w 9632"/>
                <a:gd name="T55" fmla="*/ 454 h 877"/>
                <a:gd name="T56" fmla="*/ 4444 w 9632"/>
                <a:gd name="T57" fmla="*/ 444 h 877"/>
                <a:gd name="T58" fmla="*/ 5159 w 9632"/>
                <a:gd name="T59" fmla="*/ 232 h 877"/>
                <a:gd name="T60" fmla="*/ 4993 w 9632"/>
                <a:gd name="T61" fmla="*/ 343 h 877"/>
                <a:gd name="T62" fmla="*/ 5059 w 9632"/>
                <a:gd name="T63" fmla="*/ 435 h 877"/>
                <a:gd name="T64" fmla="*/ 5411 w 9632"/>
                <a:gd name="T65" fmla="*/ 272 h 877"/>
                <a:gd name="T66" fmla="*/ 5645 w 9632"/>
                <a:gd name="T67" fmla="*/ 272 h 877"/>
                <a:gd name="T68" fmla="*/ 5548 w 9632"/>
                <a:gd name="T69" fmla="*/ 144 h 877"/>
                <a:gd name="T70" fmla="*/ 6041 w 9632"/>
                <a:gd name="T71" fmla="*/ 698 h 877"/>
                <a:gd name="T72" fmla="*/ 6041 w 9632"/>
                <a:gd name="T73" fmla="*/ 0 h 877"/>
                <a:gd name="T74" fmla="*/ 5993 w 9632"/>
                <a:gd name="T75" fmla="*/ 337 h 877"/>
                <a:gd name="T76" fmla="*/ 6232 w 9632"/>
                <a:gd name="T77" fmla="*/ 198 h 877"/>
                <a:gd name="T78" fmla="*/ 6565 w 9632"/>
                <a:gd name="T79" fmla="*/ 278 h 877"/>
                <a:gd name="T80" fmla="*/ 6430 w 9632"/>
                <a:gd name="T81" fmla="*/ 698 h 877"/>
                <a:gd name="T82" fmla="*/ 6668 w 9632"/>
                <a:gd name="T83" fmla="*/ 756 h 877"/>
                <a:gd name="T84" fmla="*/ 6691 w 9632"/>
                <a:gd name="T85" fmla="*/ 658 h 877"/>
                <a:gd name="T86" fmla="*/ 6756 w 9632"/>
                <a:gd name="T87" fmla="*/ 598 h 877"/>
                <a:gd name="T88" fmla="*/ 7164 w 9632"/>
                <a:gd name="T89" fmla="*/ 63 h 877"/>
                <a:gd name="T90" fmla="*/ 7504 w 9632"/>
                <a:gd name="T91" fmla="*/ 698 h 877"/>
                <a:gd name="T92" fmla="*/ 7824 w 9632"/>
                <a:gd name="T93" fmla="*/ 354 h 877"/>
                <a:gd name="T94" fmla="*/ 7688 w 9632"/>
                <a:gd name="T95" fmla="*/ 701 h 877"/>
                <a:gd name="T96" fmla="*/ 7670 w 9632"/>
                <a:gd name="T97" fmla="*/ 294 h 877"/>
                <a:gd name="T98" fmla="*/ 8151 w 9632"/>
                <a:gd name="T99" fmla="*/ 490 h 877"/>
                <a:gd name="T100" fmla="*/ 7980 w 9632"/>
                <a:gd name="T101" fmla="*/ 599 h 877"/>
                <a:gd name="T102" fmla="*/ 8325 w 9632"/>
                <a:gd name="T103" fmla="*/ 705 h 877"/>
                <a:gd name="T104" fmla="*/ 8326 w 9632"/>
                <a:gd name="T105" fmla="*/ 636 h 877"/>
                <a:gd name="T106" fmla="*/ 8644 w 9632"/>
                <a:gd name="T107" fmla="*/ 341 h 877"/>
                <a:gd name="T108" fmla="*/ 8683 w 9632"/>
                <a:gd name="T109" fmla="*/ 280 h 877"/>
                <a:gd name="T110" fmla="*/ 8703 w 9632"/>
                <a:gd name="T111" fmla="*/ 333 h 877"/>
                <a:gd name="T112" fmla="*/ 8927 w 9632"/>
                <a:gd name="T113" fmla="*/ 321 h 877"/>
                <a:gd name="T114" fmla="*/ 9031 w 9632"/>
                <a:gd name="T115" fmla="*/ 337 h 877"/>
                <a:gd name="T116" fmla="*/ 9303 w 9632"/>
                <a:gd name="T117" fmla="*/ 698 h 877"/>
                <a:gd name="T118" fmla="*/ 9616 w 9632"/>
                <a:gd name="T119" fmla="*/ 513 h 877"/>
                <a:gd name="T120" fmla="*/ 9550 w 9632"/>
                <a:gd name="T121" fmla="*/ 546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32" h="877">
                  <a:moveTo>
                    <a:pt x="0" y="63"/>
                  </a:moveTo>
                  <a:lnTo>
                    <a:pt x="112" y="63"/>
                  </a:lnTo>
                  <a:cubicBezTo>
                    <a:pt x="152" y="63"/>
                    <a:pt x="183" y="69"/>
                    <a:pt x="204" y="83"/>
                  </a:cubicBezTo>
                  <a:cubicBezTo>
                    <a:pt x="246" y="108"/>
                    <a:pt x="267" y="159"/>
                    <a:pt x="267" y="236"/>
                  </a:cubicBezTo>
                  <a:cubicBezTo>
                    <a:pt x="267" y="326"/>
                    <a:pt x="239" y="382"/>
                    <a:pt x="182" y="404"/>
                  </a:cubicBezTo>
                  <a:cubicBezTo>
                    <a:pt x="161" y="412"/>
                    <a:pt x="129" y="416"/>
                    <a:pt x="85" y="417"/>
                  </a:cubicBezTo>
                  <a:lnTo>
                    <a:pt x="85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85" y="343"/>
                  </a:moveTo>
                  <a:cubicBezTo>
                    <a:pt x="107" y="343"/>
                    <a:pt x="123" y="341"/>
                    <a:pt x="132" y="338"/>
                  </a:cubicBezTo>
                  <a:cubicBezTo>
                    <a:pt x="163" y="327"/>
                    <a:pt x="178" y="296"/>
                    <a:pt x="178" y="244"/>
                  </a:cubicBezTo>
                  <a:cubicBezTo>
                    <a:pt x="178" y="207"/>
                    <a:pt x="172" y="179"/>
                    <a:pt x="159" y="162"/>
                  </a:cubicBezTo>
                  <a:cubicBezTo>
                    <a:pt x="146" y="144"/>
                    <a:pt x="125" y="135"/>
                    <a:pt x="97" y="135"/>
                  </a:cubicBezTo>
                  <a:cubicBezTo>
                    <a:pt x="93" y="135"/>
                    <a:pt x="89" y="135"/>
                    <a:pt x="85" y="135"/>
                  </a:cubicBezTo>
                  <a:lnTo>
                    <a:pt x="85" y="343"/>
                  </a:lnTo>
                  <a:close/>
                  <a:moveTo>
                    <a:pt x="318" y="0"/>
                  </a:moveTo>
                  <a:lnTo>
                    <a:pt x="397" y="0"/>
                  </a:lnTo>
                  <a:lnTo>
                    <a:pt x="397" y="698"/>
                  </a:lnTo>
                  <a:lnTo>
                    <a:pt x="318" y="698"/>
                  </a:lnTo>
                  <a:lnTo>
                    <a:pt x="318" y="0"/>
                  </a:lnTo>
                  <a:close/>
                  <a:moveTo>
                    <a:pt x="716" y="272"/>
                  </a:moveTo>
                  <a:lnTo>
                    <a:pt x="716" y="698"/>
                  </a:lnTo>
                  <a:lnTo>
                    <a:pt x="637" y="698"/>
                  </a:lnTo>
                  <a:lnTo>
                    <a:pt x="637" y="643"/>
                  </a:lnTo>
                  <a:cubicBezTo>
                    <a:pt x="626" y="667"/>
                    <a:pt x="615" y="683"/>
                    <a:pt x="604" y="691"/>
                  </a:cubicBezTo>
                  <a:cubicBezTo>
                    <a:pt x="592" y="700"/>
                    <a:pt x="578" y="705"/>
                    <a:pt x="559" y="705"/>
                  </a:cubicBezTo>
                  <a:cubicBezTo>
                    <a:pt x="524" y="705"/>
                    <a:pt x="498" y="687"/>
                    <a:pt x="482" y="651"/>
                  </a:cubicBezTo>
                  <a:cubicBezTo>
                    <a:pt x="465" y="614"/>
                    <a:pt x="457" y="558"/>
                    <a:pt x="457" y="480"/>
                  </a:cubicBezTo>
                  <a:cubicBezTo>
                    <a:pt x="457" y="409"/>
                    <a:pt x="465" y="356"/>
                    <a:pt x="480" y="321"/>
                  </a:cubicBezTo>
                  <a:cubicBezTo>
                    <a:pt x="488" y="303"/>
                    <a:pt x="498" y="290"/>
                    <a:pt x="512" y="280"/>
                  </a:cubicBezTo>
                  <a:cubicBezTo>
                    <a:pt x="526" y="270"/>
                    <a:pt x="542" y="266"/>
                    <a:pt x="559" y="266"/>
                  </a:cubicBezTo>
                  <a:cubicBezTo>
                    <a:pt x="577" y="266"/>
                    <a:pt x="591" y="270"/>
                    <a:pt x="603" y="278"/>
                  </a:cubicBezTo>
                  <a:cubicBezTo>
                    <a:pt x="615" y="287"/>
                    <a:pt x="626" y="301"/>
                    <a:pt x="637" y="320"/>
                  </a:cubicBezTo>
                  <a:lnTo>
                    <a:pt x="637" y="272"/>
                  </a:lnTo>
                  <a:lnTo>
                    <a:pt x="716" y="272"/>
                  </a:lnTo>
                  <a:close/>
                  <a:moveTo>
                    <a:pt x="589" y="337"/>
                  </a:moveTo>
                  <a:cubicBezTo>
                    <a:pt x="570" y="337"/>
                    <a:pt x="557" y="348"/>
                    <a:pt x="549" y="370"/>
                  </a:cubicBezTo>
                  <a:cubicBezTo>
                    <a:pt x="542" y="392"/>
                    <a:pt x="538" y="430"/>
                    <a:pt x="538" y="483"/>
                  </a:cubicBezTo>
                  <a:cubicBezTo>
                    <a:pt x="538" y="538"/>
                    <a:pt x="541" y="577"/>
                    <a:pt x="549" y="599"/>
                  </a:cubicBezTo>
                  <a:cubicBezTo>
                    <a:pt x="556" y="622"/>
                    <a:pt x="569" y="633"/>
                    <a:pt x="589" y="633"/>
                  </a:cubicBezTo>
                  <a:cubicBezTo>
                    <a:pt x="607" y="633"/>
                    <a:pt x="620" y="622"/>
                    <a:pt x="627" y="599"/>
                  </a:cubicBezTo>
                  <a:cubicBezTo>
                    <a:pt x="635" y="576"/>
                    <a:pt x="639" y="538"/>
                    <a:pt x="639" y="485"/>
                  </a:cubicBezTo>
                  <a:cubicBezTo>
                    <a:pt x="639" y="432"/>
                    <a:pt x="635" y="394"/>
                    <a:pt x="628" y="372"/>
                  </a:cubicBezTo>
                  <a:cubicBezTo>
                    <a:pt x="620" y="349"/>
                    <a:pt x="607" y="338"/>
                    <a:pt x="589" y="337"/>
                  </a:cubicBezTo>
                  <a:close/>
                  <a:moveTo>
                    <a:pt x="793" y="272"/>
                  </a:moveTo>
                  <a:lnTo>
                    <a:pt x="872" y="272"/>
                  </a:lnTo>
                  <a:lnTo>
                    <a:pt x="872" y="321"/>
                  </a:lnTo>
                  <a:cubicBezTo>
                    <a:pt x="884" y="301"/>
                    <a:pt x="897" y="286"/>
                    <a:pt x="910" y="278"/>
                  </a:cubicBezTo>
                  <a:cubicBezTo>
                    <a:pt x="923" y="270"/>
                    <a:pt x="940" y="266"/>
                    <a:pt x="959" y="266"/>
                  </a:cubicBezTo>
                  <a:cubicBezTo>
                    <a:pt x="977" y="266"/>
                    <a:pt x="993" y="270"/>
                    <a:pt x="1006" y="278"/>
                  </a:cubicBezTo>
                  <a:cubicBezTo>
                    <a:pt x="1020" y="287"/>
                    <a:pt x="1030" y="298"/>
                    <a:pt x="1036" y="313"/>
                  </a:cubicBezTo>
                  <a:cubicBezTo>
                    <a:pt x="1042" y="328"/>
                    <a:pt x="1045" y="355"/>
                    <a:pt x="1045" y="395"/>
                  </a:cubicBezTo>
                  <a:lnTo>
                    <a:pt x="1045" y="698"/>
                  </a:lnTo>
                  <a:lnTo>
                    <a:pt x="966" y="698"/>
                  </a:lnTo>
                  <a:lnTo>
                    <a:pt x="966" y="413"/>
                  </a:lnTo>
                  <a:cubicBezTo>
                    <a:pt x="966" y="389"/>
                    <a:pt x="964" y="372"/>
                    <a:pt x="961" y="362"/>
                  </a:cubicBezTo>
                  <a:cubicBezTo>
                    <a:pt x="953" y="343"/>
                    <a:pt x="939" y="334"/>
                    <a:pt x="920" y="334"/>
                  </a:cubicBezTo>
                  <a:cubicBezTo>
                    <a:pt x="903" y="334"/>
                    <a:pt x="890" y="341"/>
                    <a:pt x="883" y="354"/>
                  </a:cubicBezTo>
                  <a:cubicBezTo>
                    <a:pt x="876" y="367"/>
                    <a:pt x="872" y="390"/>
                    <a:pt x="872" y="423"/>
                  </a:cubicBezTo>
                  <a:lnTo>
                    <a:pt x="872" y="698"/>
                  </a:lnTo>
                  <a:lnTo>
                    <a:pt x="793" y="698"/>
                  </a:lnTo>
                  <a:lnTo>
                    <a:pt x="793" y="272"/>
                  </a:lnTo>
                  <a:close/>
                  <a:moveTo>
                    <a:pt x="1286" y="281"/>
                  </a:moveTo>
                  <a:lnTo>
                    <a:pt x="1286" y="354"/>
                  </a:lnTo>
                  <a:cubicBezTo>
                    <a:pt x="1267" y="340"/>
                    <a:pt x="1247" y="333"/>
                    <a:pt x="1226" y="333"/>
                  </a:cubicBezTo>
                  <a:cubicBezTo>
                    <a:pt x="1211" y="333"/>
                    <a:pt x="1199" y="338"/>
                    <a:pt x="1190" y="347"/>
                  </a:cubicBezTo>
                  <a:cubicBezTo>
                    <a:pt x="1180" y="356"/>
                    <a:pt x="1176" y="367"/>
                    <a:pt x="1176" y="381"/>
                  </a:cubicBezTo>
                  <a:cubicBezTo>
                    <a:pt x="1176" y="392"/>
                    <a:pt x="1179" y="403"/>
                    <a:pt x="1188" y="414"/>
                  </a:cubicBezTo>
                  <a:cubicBezTo>
                    <a:pt x="1196" y="424"/>
                    <a:pt x="1210" y="437"/>
                    <a:pt x="1231" y="453"/>
                  </a:cubicBezTo>
                  <a:cubicBezTo>
                    <a:pt x="1260" y="475"/>
                    <a:pt x="1280" y="495"/>
                    <a:pt x="1290" y="513"/>
                  </a:cubicBezTo>
                  <a:cubicBezTo>
                    <a:pt x="1301" y="530"/>
                    <a:pt x="1306" y="552"/>
                    <a:pt x="1306" y="579"/>
                  </a:cubicBezTo>
                  <a:cubicBezTo>
                    <a:pt x="1306" y="613"/>
                    <a:pt x="1296" y="641"/>
                    <a:pt x="1278" y="665"/>
                  </a:cubicBezTo>
                  <a:cubicBezTo>
                    <a:pt x="1256" y="691"/>
                    <a:pt x="1224" y="705"/>
                    <a:pt x="1184" y="705"/>
                  </a:cubicBezTo>
                  <a:cubicBezTo>
                    <a:pt x="1171" y="705"/>
                    <a:pt x="1159" y="703"/>
                    <a:pt x="1150" y="701"/>
                  </a:cubicBezTo>
                  <a:cubicBezTo>
                    <a:pt x="1141" y="698"/>
                    <a:pt x="1129" y="692"/>
                    <a:pt x="1115" y="684"/>
                  </a:cubicBezTo>
                  <a:lnTo>
                    <a:pt x="1115" y="609"/>
                  </a:lnTo>
                  <a:cubicBezTo>
                    <a:pt x="1138" y="625"/>
                    <a:pt x="1159" y="633"/>
                    <a:pt x="1180" y="633"/>
                  </a:cubicBezTo>
                  <a:cubicBezTo>
                    <a:pt x="1196" y="633"/>
                    <a:pt x="1210" y="628"/>
                    <a:pt x="1219" y="619"/>
                  </a:cubicBezTo>
                  <a:cubicBezTo>
                    <a:pt x="1229" y="610"/>
                    <a:pt x="1234" y="597"/>
                    <a:pt x="1234" y="580"/>
                  </a:cubicBezTo>
                  <a:cubicBezTo>
                    <a:pt x="1234" y="567"/>
                    <a:pt x="1230" y="555"/>
                    <a:pt x="1224" y="546"/>
                  </a:cubicBezTo>
                  <a:cubicBezTo>
                    <a:pt x="1217" y="536"/>
                    <a:pt x="1205" y="524"/>
                    <a:pt x="1185" y="509"/>
                  </a:cubicBezTo>
                  <a:cubicBezTo>
                    <a:pt x="1152" y="484"/>
                    <a:pt x="1130" y="462"/>
                    <a:pt x="1118" y="444"/>
                  </a:cubicBezTo>
                  <a:cubicBezTo>
                    <a:pt x="1106" y="426"/>
                    <a:pt x="1100" y="404"/>
                    <a:pt x="1100" y="378"/>
                  </a:cubicBezTo>
                  <a:cubicBezTo>
                    <a:pt x="1100" y="344"/>
                    <a:pt x="1111" y="316"/>
                    <a:pt x="1132" y="294"/>
                  </a:cubicBezTo>
                  <a:cubicBezTo>
                    <a:pt x="1153" y="273"/>
                    <a:pt x="1181" y="262"/>
                    <a:pt x="1215" y="262"/>
                  </a:cubicBezTo>
                  <a:cubicBezTo>
                    <a:pt x="1240" y="262"/>
                    <a:pt x="1264" y="268"/>
                    <a:pt x="1286" y="281"/>
                  </a:cubicBezTo>
                  <a:close/>
                  <a:moveTo>
                    <a:pt x="1520" y="63"/>
                  </a:moveTo>
                  <a:lnTo>
                    <a:pt x="1748" y="63"/>
                  </a:lnTo>
                  <a:lnTo>
                    <a:pt x="1748" y="135"/>
                  </a:lnTo>
                  <a:lnTo>
                    <a:pt x="1605" y="135"/>
                  </a:lnTo>
                  <a:lnTo>
                    <a:pt x="1605" y="337"/>
                  </a:lnTo>
                  <a:lnTo>
                    <a:pt x="1731" y="337"/>
                  </a:lnTo>
                  <a:lnTo>
                    <a:pt x="1731" y="409"/>
                  </a:lnTo>
                  <a:lnTo>
                    <a:pt x="1605" y="409"/>
                  </a:lnTo>
                  <a:lnTo>
                    <a:pt x="1605" y="626"/>
                  </a:lnTo>
                  <a:lnTo>
                    <a:pt x="1748" y="626"/>
                  </a:lnTo>
                  <a:lnTo>
                    <a:pt x="1748" y="698"/>
                  </a:lnTo>
                  <a:lnTo>
                    <a:pt x="1520" y="698"/>
                  </a:lnTo>
                  <a:lnTo>
                    <a:pt x="1520" y="63"/>
                  </a:lnTo>
                  <a:close/>
                  <a:moveTo>
                    <a:pt x="1768" y="272"/>
                  </a:moveTo>
                  <a:lnTo>
                    <a:pt x="1861" y="272"/>
                  </a:lnTo>
                  <a:lnTo>
                    <a:pt x="1899" y="354"/>
                  </a:lnTo>
                  <a:cubicBezTo>
                    <a:pt x="1907" y="372"/>
                    <a:pt x="1915" y="393"/>
                    <a:pt x="1921" y="418"/>
                  </a:cubicBezTo>
                  <a:cubicBezTo>
                    <a:pt x="1926" y="396"/>
                    <a:pt x="1934" y="373"/>
                    <a:pt x="1945" y="347"/>
                  </a:cubicBezTo>
                  <a:lnTo>
                    <a:pt x="1975" y="272"/>
                  </a:lnTo>
                  <a:lnTo>
                    <a:pt x="2058" y="272"/>
                  </a:lnTo>
                  <a:lnTo>
                    <a:pt x="1962" y="473"/>
                  </a:lnTo>
                  <a:lnTo>
                    <a:pt x="2079" y="698"/>
                  </a:lnTo>
                  <a:lnTo>
                    <a:pt x="1985" y="698"/>
                  </a:lnTo>
                  <a:lnTo>
                    <a:pt x="1947" y="617"/>
                  </a:lnTo>
                  <a:cubicBezTo>
                    <a:pt x="1927" y="570"/>
                    <a:pt x="1916" y="539"/>
                    <a:pt x="1914" y="525"/>
                  </a:cubicBezTo>
                  <a:cubicBezTo>
                    <a:pt x="1913" y="546"/>
                    <a:pt x="1904" y="574"/>
                    <a:pt x="1888" y="609"/>
                  </a:cubicBezTo>
                  <a:lnTo>
                    <a:pt x="1851" y="698"/>
                  </a:lnTo>
                  <a:lnTo>
                    <a:pt x="1768" y="698"/>
                  </a:lnTo>
                  <a:lnTo>
                    <a:pt x="1875" y="473"/>
                  </a:lnTo>
                  <a:lnTo>
                    <a:pt x="1768" y="272"/>
                  </a:lnTo>
                  <a:close/>
                  <a:moveTo>
                    <a:pt x="2345" y="272"/>
                  </a:moveTo>
                  <a:lnTo>
                    <a:pt x="2345" y="698"/>
                  </a:lnTo>
                  <a:lnTo>
                    <a:pt x="2266" y="698"/>
                  </a:lnTo>
                  <a:lnTo>
                    <a:pt x="2266" y="643"/>
                  </a:lnTo>
                  <a:cubicBezTo>
                    <a:pt x="2255" y="667"/>
                    <a:pt x="2244" y="683"/>
                    <a:pt x="2232" y="691"/>
                  </a:cubicBezTo>
                  <a:cubicBezTo>
                    <a:pt x="2221" y="700"/>
                    <a:pt x="2206" y="705"/>
                    <a:pt x="2188" y="705"/>
                  </a:cubicBezTo>
                  <a:cubicBezTo>
                    <a:pt x="2153" y="705"/>
                    <a:pt x="2127" y="687"/>
                    <a:pt x="2110" y="651"/>
                  </a:cubicBezTo>
                  <a:cubicBezTo>
                    <a:pt x="2094" y="614"/>
                    <a:pt x="2086" y="558"/>
                    <a:pt x="2086" y="480"/>
                  </a:cubicBezTo>
                  <a:cubicBezTo>
                    <a:pt x="2086" y="409"/>
                    <a:pt x="2094" y="356"/>
                    <a:pt x="2109" y="321"/>
                  </a:cubicBezTo>
                  <a:cubicBezTo>
                    <a:pt x="2116" y="303"/>
                    <a:pt x="2127" y="290"/>
                    <a:pt x="2141" y="280"/>
                  </a:cubicBezTo>
                  <a:cubicBezTo>
                    <a:pt x="2155" y="270"/>
                    <a:pt x="2171" y="266"/>
                    <a:pt x="2188" y="266"/>
                  </a:cubicBezTo>
                  <a:cubicBezTo>
                    <a:pt x="2206" y="266"/>
                    <a:pt x="2220" y="270"/>
                    <a:pt x="2232" y="278"/>
                  </a:cubicBezTo>
                  <a:cubicBezTo>
                    <a:pt x="2244" y="287"/>
                    <a:pt x="2255" y="301"/>
                    <a:pt x="2266" y="320"/>
                  </a:cubicBezTo>
                  <a:lnTo>
                    <a:pt x="2266" y="272"/>
                  </a:lnTo>
                  <a:lnTo>
                    <a:pt x="2345" y="272"/>
                  </a:lnTo>
                  <a:close/>
                  <a:moveTo>
                    <a:pt x="2218" y="337"/>
                  </a:moveTo>
                  <a:cubicBezTo>
                    <a:pt x="2199" y="337"/>
                    <a:pt x="2186" y="348"/>
                    <a:pt x="2178" y="370"/>
                  </a:cubicBezTo>
                  <a:cubicBezTo>
                    <a:pt x="2171" y="392"/>
                    <a:pt x="2167" y="430"/>
                    <a:pt x="2167" y="483"/>
                  </a:cubicBezTo>
                  <a:cubicBezTo>
                    <a:pt x="2167" y="538"/>
                    <a:pt x="2170" y="577"/>
                    <a:pt x="2177" y="599"/>
                  </a:cubicBezTo>
                  <a:cubicBezTo>
                    <a:pt x="2185" y="622"/>
                    <a:pt x="2198" y="633"/>
                    <a:pt x="2218" y="633"/>
                  </a:cubicBezTo>
                  <a:cubicBezTo>
                    <a:pt x="2236" y="633"/>
                    <a:pt x="2248" y="622"/>
                    <a:pt x="2256" y="599"/>
                  </a:cubicBezTo>
                  <a:cubicBezTo>
                    <a:pt x="2264" y="576"/>
                    <a:pt x="2268" y="538"/>
                    <a:pt x="2268" y="485"/>
                  </a:cubicBezTo>
                  <a:cubicBezTo>
                    <a:pt x="2268" y="432"/>
                    <a:pt x="2264" y="394"/>
                    <a:pt x="2256" y="372"/>
                  </a:cubicBezTo>
                  <a:cubicBezTo>
                    <a:pt x="2249" y="349"/>
                    <a:pt x="2236" y="338"/>
                    <a:pt x="2218" y="337"/>
                  </a:cubicBezTo>
                  <a:close/>
                  <a:moveTo>
                    <a:pt x="2422" y="272"/>
                  </a:moveTo>
                  <a:lnTo>
                    <a:pt x="2501" y="272"/>
                  </a:lnTo>
                  <a:lnTo>
                    <a:pt x="2501" y="325"/>
                  </a:lnTo>
                  <a:cubicBezTo>
                    <a:pt x="2512" y="304"/>
                    <a:pt x="2525" y="289"/>
                    <a:pt x="2538" y="280"/>
                  </a:cubicBezTo>
                  <a:cubicBezTo>
                    <a:pt x="2552" y="270"/>
                    <a:pt x="2568" y="266"/>
                    <a:pt x="2586" y="266"/>
                  </a:cubicBezTo>
                  <a:cubicBezTo>
                    <a:pt x="2607" y="266"/>
                    <a:pt x="2624" y="270"/>
                    <a:pt x="2637" y="280"/>
                  </a:cubicBezTo>
                  <a:cubicBezTo>
                    <a:pt x="2649" y="289"/>
                    <a:pt x="2659" y="304"/>
                    <a:pt x="2666" y="325"/>
                  </a:cubicBezTo>
                  <a:cubicBezTo>
                    <a:pt x="2678" y="303"/>
                    <a:pt x="2690" y="288"/>
                    <a:pt x="2704" y="279"/>
                  </a:cubicBezTo>
                  <a:cubicBezTo>
                    <a:pt x="2717" y="270"/>
                    <a:pt x="2734" y="266"/>
                    <a:pt x="2755" y="266"/>
                  </a:cubicBezTo>
                  <a:cubicBezTo>
                    <a:pt x="2790" y="266"/>
                    <a:pt x="2815" y="277"/>
                    <a:pt x="2832" y="299"/>
                  </a:cubicBezTo>
                  <a:cubicBezTo>
                    <a:pt x="2842" y="313"/>
                    <a:pt x="2847" y="333"/>
                    <a:pt x="2847" y="358"/>
                  </a:cubicBezTo>
                  <a:lnTo>
                    <a:pt x="2847" y="698"/>
                  </a:lnTo>
                  <a:lnTo>
                    <a:pt x="2768" y="698"/>
                  </a:lnTo>
                  <a:lnTo>
                    <a:pt x="2768" y="417"/>
                  </a:lnTo>
                  <a:cubicBezTo>
                    <a:pt x="2768" y="386"/>
                    <a:pt x="2765" y="364"/>
                    <a:pt x="2760" y="353"/>
                  </a:cubicBezTo>
                  <a:cubicBezTo>
                    <a:pt x="2754" y="342"/>
                    <a:pt x="2742" y="337"/>
                    <a:pt x="2726" y="337"/>
                  </a:cubicBezTo>
                  <a:cubicBezTo>
                    <a:pt x="2704" y="337"/>
                    <a:pt x="2690" y="345"/>
                    <a:pt x="2683" y="361"/>
                  </a:cubicBezTo>
                  <a:cubicBezTo>
                    <a:pt x="2679" y="371"/>
                    <a:pt x="2677" y="390"/>
                    <a:pt x="2677" y="417"/>
                  </a:cubicBezTo>
                  <a:lnTo>
                    <a:pt x="2677" y="698"/>
                  </a:lnTo>
                  <a:lnTo>
                    <a:pt x="2596" y="698"/>
                  </a:lnTo>
                  <a:lnTo>
                    <a:pt x="2596" y="417"/>
                  </a:lnTo>
                  <a:cubicBezTo>
                    <a:pt x="2596" y="387"/>
                    <a:pt x="2593" y="366"/>
                    <a:pt x="2586" y="355"/>
                  </a:cubicBezTo>
                  <a:cubicBezTo>
                    <a:pt x="2579" y="343"/>
                    <a:pt x="2568" y="337"/>
                    <a:pt x="2550" y="337"/>
                  </a:cubicBezTo>
                  <a:cubicBezTo>
                    <a:pt x="2532" y="337"/>
                    <a:pt x="2518" y="345"/>
                    <a:pt x="2509" y="360"/>
                  </a:cubicBezTo>
                  <a:cubicBezTo>
                    <a:pt x="2503" y="369"/>
                    <a:pt x="2501" y="388"/>
                    <a:pt x="2501" y="417"/>
                  </a:cubicBezTo>
                  <a:lnTo>
                    <a:pt x="2501" y="698"/>
                  </a:lnTo>
                  <a:lnTo>
                    <a:pt x="2422" y="698"/>
                  </a:lnTo>
                  <a:lnTo>
                    <a:pt x="2422" y="272"/>
                  </a:lnTo>
                  <a:close/>
                  <a:moveTo>
                    <a:pt x="2923" y="272"/>
                  </a:moveTo>
                  <a:lnTo>
                    <a:pt x="3002" y="272"/>
                  </a:lnTo>
                  <a:lnTo>
                    <a:pt x="3002" y="698"/>
                  </a:lnTo>
                  <a:lnTo>
                    <a:pt x="2923" y="698"/>
                  </a:lnTo>
                  <a:lnTo>
                    <a:pt x="2923" y="272"/>
                  </a:lnTo>
                  <a:close/>
                  <a:moveTo>
                    <a:pt x="2959" y="91"/>
                  </a:moveTo>
                  <a:cubicBezTo>
                    <a:pt x="2974" y="91"/>
                    <a:pt x="2986" y="96"/>
                    <a:pt x="2997" y="107"/>
                  </a:cubicBezTo>
                  <a:cubicBezTo>
                    <a:pt x="3007" y="118"/>
                    <a:pt x="3012" y="130"/>
                    <a:pt x="3012" y="144"/>
                  </a:cubicBezTo>
                  <a:cubicBezTo>
                    <a:pt x="3012" y="159"/>
                    <a:pt x="3007" y="172"/>
                    <a:pt x="2997" y="182"/>
                  </a:cubicBezTo>
                  <a:cubicBezTo>
                    <a:pt x="2986" y="193"/>
                    <a:pt x="2974" y="198"/>
                    <a:pt x="2959" y="198"/>
                  </a:cubicBezTo>
                  <a:cubicBezTo>
                    <a:pt x="2944" y="198"/>
                    <a:pt x="2932" y="193"/>
                    <a:pt x="2921" y="182"/>
                  </a:cubicBezTo>
                  <a:cubicBezTo>
                    <a:pt x="2911" y="172"/>
                    <a:pt x="2906" y="159"/>
                    <a:pt x="2906" y="144"/>
                  </a:cubicBezTo>
                  <a:cubicBezTo>
                    <a:pt x="2906" y="129"/>
                    <a:pt x="2911" y="117"/>
                    <a:pt x="2921" y="107"/>
                  </a:cubicBezTo>
                  <a:cubicBezTo>
                    <a:pt x="2932" y="96"/>
                    <a:pt x="2945" y="91"/>
                    <a:pt x="2959" y="91"/>
                  </a:cubicBezTo>
                  <a:close/>
                  <a:moveTo>
                    <a:pt x="3079" y="272"/>
                  </a:moveTo>
                  <a:lnTo>
                    <a:pt x="3158" y="272"/>
                  </a:lnTo>
                  <a:lnTo>
                    <a:pt x="3158" y="321"/>
                  </a:lnTo>
                  <a:cubicBezTo>
                    <a:pt x="3170" y="301"/>
                    <a:pt x="3183" y="286"/>
                    <a:pt x="3196" y="278"/>
                  </a:cubicBezTo>
                  <a:cubicBezTo>
                    <a:pt x="3209" y="270"/>
                    <a:pt x="3225" y="266"/>
                    <a:pt x="3245" y="266"/>
                  </a:cubicBezTo>
                  <a:cubicBezTo>
                    <a:pt x="3263" y="266"/>
                    <a:pt x="3278" y="270"/>
                    <a:pt x="3292" y="278"/>
                  </a:cubicBezTo>
                  <a:cubicBezTo>
                    <a:pt x="3306" y="287"/>
                    <a:pt x="3316" y="298"/>
                    <a:pt x="3322" y="313"/>
                  </a:cubicBezTo>
                  <a:cubicBezTo>
                    <a:pt x="3328" y="328"/>
                    <a:pt x="3331" y="355"/>
                    <a:pt x="3331" y="395"/>
                  </a:cubicBezTo>
                  <a:lnTo>
                    <a:pt x="3331" y="698"/>
                  </a:lnTo>
                  <a:lnTo>
                    <a:pt x="3252" y="698"/>
                  </a:lnTo>
                  <a:lnTo>
                    <a:pt x="3252" y="413"/>
                  </a:lnTo>
                  <a:cubicBezTo>
                    <a:pt x="3252" y="389"/>
                    <a:pt x="3250" y="372"/>
                    <a:pt x="3246" y="362"/>
                  </a:cubicBezTo>
                  <a:cubicBezTo>
                    <a:pt x="3239" y="343"/>
                    <a:pt x="3225" y="334"/>
                    <a:pt x="3206" y="334"/>
                  </a:cubicBezTo>
                  <a:cubicBezTo>
                    <a:pt x="3188" y="334"/>
                    <a:pt x="3176" y="341"/>
                    <a:pt x="3169" y="354"/>
                  </a:cubicBezTo>
                  <a:cubicBezTo>
                    <a:pt x="3161" y="367"/>
                    <a:pt x="3158" y="390"/>
                    <a:pt x="3158" y="423"/>
                  </a:cubicBezTo>
                  <a:lnTo>
                    <a:pt x="3158" y="698"/>
                  </a:lnTo>
                  <a:lnTo>
                    <a:pt x="3079" y="698"/>
                  </a:lnTo>
                  <a:lnTo>
                    <a:pt x="3079" y="272"/>
                  </a:lnTo>
                  <a:close/>
                  <a:moveTo>
                    <a:pt x="3571" y="554"/>
                  </a:moveTo>
                  <a:lnTo>
                    <a:pt x="3645" y="554"/>
                  </a:lnTo>
                  <a:cubicBezTo>
                    <a:pt x="3642" y="590"/>
                    <a:pt x="3637" y="618"/>
                    <a:pt x="3627" y="639"/>
                  </a:cubicBezTo>
                  <a:cubicBezTo>
                    <a:pt x="3618" y="659"/>
                    <a:pt x="3604" y="675"/>
                    <a:pt x="3585" y="687"/>
                  </a:cubicBezTo>
                  <a:cubicBezTo>
                    <a:pt x="3566" y="699"/>
                    <a:pt x="3545" y="705"/>
                    <a:pt x="3521" y="705"/>
                  </a:cubicBezTo>
                  <a:cubicBezTo>
                    <a:pt x="3485" y="705"/>
                    <a:pt x="3456" y="692"/>
                    <a:pt x="3434" y="667"/>
                  </a:cubicBezTo>
                  <a:cubicBezTo>
                    <a:pt x="3405" y="635"/>
                    <a:pt x="3391" y="574"/>
                    <a:pt x="3391" y="486"/>
                  </a:cubicBezTo>
                  <a:cubicBezTo>
                    <a:pt x="3391" y="412"/>
                    <a:pt x="3401" y="357"/>
                    <a:pt x="3421" y="320"/>
                  </a:cubicBezTo>
                  <a:cubicBezTo>
                    <a:pt x="3430" y="304"/>
                    <a:pt x="3444" y="290"/>
                    <a:pt x="3462" y="280"/>
                  </a:cubicBezTo>
                  <a:cubicBezTo>
                    <a:pt x="3480" y="270"/>
                    <a:pt x="3499" y="266"/>
                    <a:pt x="3520" y="266"/>
                  </a:cubicBezTo>
                  <a:cubicBezTo>
                    <a:pt x="3581" y="266"/>
                    <a:pt x="3621" y="305"/>
                    <a:pt x="3638" y="385"/>
                  </a:cubicBezTo>
                  <a:cubicBezTo>
                    <a:pt x="3644" y="413"/>
                    <a:pt x="3647" y="451"/>
                    <a:pt x="3647" y="500"/>
                  </a:cubicBezTo>
                  <a:lnTo>
                    <a:pt x="3468" y="500"/>
                  </a:lnTo>
                  <a:cubicBezTo>
                    <a:pt x="3468" y="548"/>
                    <a:pt x="3473" y="583"/>
                    <a:pt x="3482" y="604"/>
                  </a:cubicBezTo>
                  <a:cubicBezTo>
                    <a:pt x="3490" y="625"/>
                    <a:pt x="3504" y="636"/>
                    <a:pt x="3522" y="636"/>
                  </a:cubicBezTo>
                  <a:cubicBezTo>
                    <a:pt x="3554" y="636"/>
                    <a:pt x="3570" y="609"/>
                    <a:pt x="3571" y="554"/>
                  </a:cubicBezTo>
                  <a:close/>
                  <a:moveTo>
                    <a:pt x="3567" y="443"/>
                  </a:moveTo>
                  <a:cubicBezTo>
                    <a:pt x="3564" y="403"/>
                    <a:pt x="3560" y="377"/>
                    <a:pt x="3555" y="363"/>
                  </a:cubicBezTo>
                  <a:cubicBezTo>
                    <a:pt x="3548" y="342"/>
                    <a:pt x="3535" y="332"/>
                    <a:pt x="3518" y="332"/>
                  </a:cubicBezTo>
                  <a:cubicBezTo>
                    <a:pt x="3502" y="332"/>
                    <a:pt x="3490" y="340"/>
                    <a:pt x="3483" y="355"/>
                  </a:cubicBezTo>
                  <a:cubicBezTo>
                    <a:pt x="3476" y="371"/>
                    <a:pt x="3471" y="400"/>
                    <a:pt x="3468" y="443"/>
                  </a:cubicBezTo>
                  <a:lnTo>
                    <a:pt x="3567" y="443"/>
                  </a:lnTo>
                  <a:close/>
                  <a:moveTo>
                    <a:pt x="3705" y="272"/>
                  </a:moveTo>
                  <a:lnTo>
                    <a:pt x="3784" y="272"/>
                  </a:lnTo>
                  <a:lnTo>
                    <a:pt x="3784" y="325"/>
                  </a:lnTo>
                  <a:cubicBezTo>
                    <a:pt x="3806" y="285"/>
                    <a:pt x="3837" y="264"/>
                    <a:pt x="3876" y="262"/>
                  </a:cubicBezTo>
                  <a:lnTo>
                    <a:pt x="3876" y="344"/>
                  </a:lnTo>
                  <a:cubicBezTo>
                    <a:pt x="3871" y="344"/>
                    <a:pt x="3867" y="344"/>
                    <a:pt x="3862" y="344"/>
                  </a:cubicBezTo>
                  <a:cubicBezTo>
                    <a:pt x="3836" y="344"/>
                    <a:pt x="3817" y="350"/>
                    <a:pt x="3804" y="364"/>
                  </a:cubicBezTo>
                  <a:cubicBezTo>
                    <a:pt x="3796" y="372"/>
                    <a:pt x="3791" y="382"/>
                    <a:pt x="3788" y="392"/>
                  </a:cubicBezTo>
                  <a:cubicBezTo>
                    <a:pt x="3786" y="403"/>
                    <a:pt x="3784" y="418"/>
                    <a:pt x="3784" y="440"/>
                  </a:cubicBezTo>
                  <a:lnTo>
                    <a:pt x="3784" y="698"/>
                  </a:lnTo>
                  <a:lnTo>
                    <a:pt x="3705" y="698"/>
                  </a:lnTo>
                  <a:lnTo>
                    <a:pt x="3705" y="272"/>
                  </a:lnTo>
                  <a:close/>
                  <a:moveTo>
                    <a:pt x="4093" y="281"/>
                  </a:moveTo>
                  <a:lnTo>
                    <a:pt x="4093" y="354"/>
                  </a:lnTo>
                  <a:cubicBezTo>
                    <a:pt x="4074" y="340"/>
                    <a:pt x="4054" y="333"/>
                    <a:pt x="4033" y="333"/>
                  </a:cubicBezTo>
                  <a:cubicBezTo>
                    <a:pt x="4018" y="333"/>
                    <a:pt x="4006" y="338"/>
                    <a:pt x="3997" y="347"/>
                  </a:cubicBezTo>
                  <a:cubicBezTo>
                    <a:pt x="3987" y="356"/>
                    <a:pt x="3982" y="367"/>
                    <a:pt x="3982" y="381"/>
                  </a:cubicBezTo>
                  <a:cubicBezTo>
                    <a:pt x="3982" y="392"/>
                    <a:pt x="3986" y="403"/>
                    <a:pt x="3995" y="414"/>
                  </a:cubicBezTo>
                  <a:cubicBezTo>
                    <a:pt x="4002" y="424"/>
                    <a:pt x="4017" y="437"/>
                    <a:pt x="4038" y="453"/>
                  </a:cubicBezTo>
                  <a:cubicBezTo>
                    <a:pt x="4067" y="475"/>
                    <a:pt x="4087" y="495"/>
                    <a:pt x="4097" y="513"/>
                  </a:cubicBezTo>
                  <a:cubicBezTo>
                    <a:pt x="4108" y="530"/>
                    <a:pt x="4113" y="552"/>
                    <a:pt x="4113" y="579"/>
                  </a:cubicBezTo>
                  <a:cubicBezTo>
                    <a:pt x="4113" y="613"/>
                    <a:pt x="4103" y="641"/>
                    <a:pt x="4085" y="665"/>
                  </a:cubicBezTo>
                  <a:cubicBezTo>
                    <a:pt x="4063" y="691"/>
                    <a:pt x="4031" y="705"/>
                    <a:pt x="3991" y="705"/>
                  </a:cubicBezTo>
                  <a:cubicBezTo>
                    <a:pt x="3978" y="705"/>
                    <a:pt x="3966" y="703"/>
                    <a:pt x="3957" y="701"/>
                  </a:cubicBezTo>
                  <a:cubicBezTo>
                    <a:pt x="3948" y="698"/>
                    <a:pt x="3936" y="692"/>
                    <a:pt x="3921" y="684"/>
                  </a:cubicBezTo>
                  <a:lnTo>
                    <a:pt x="3921" y="609"/>
                  </a:lnTo>
                  <a:cubicBezTo>
                    <a:pt x="3944" y="625"/>
                    <a:pt x="3966" y="633"/>
                    <a:pt x="3987" y="633"/>
                  </a:cubicBezTo>
                  <a:cubicBezTo>
                    <a:pt x="4003" y="633"/>
                    <a:pt x="4017" y="628"/>
                    <a:pt x="4026" y="619"/>
                  </a:cubicBezTo>
                  <a:cubicBezTo>
                    <a:pt x="4036" y="610"/>
                    <a:pt x="4041" y="597"/>
                    <a:pt x="4041" y="580"/>
                  </a:cubicBezTo>
                  <a:cubicBezTo>
                    <a:pt x="4041" y="567"/>
                    <a:pt x="4037" y="555"/>
                    <a:pt x="4031" y="546"/>
                  </a:cubicBezTo>
                  <a:cubicBezTo>
                    <a:pt x="4024" y="536"/>
                    <a:pt x="4011" y="524"/>
                    <a:pt x="3992" y="509"/>
                  </a:cubicBezTo>
                  <a:cubicBezTo>
                    <a:pt x="3959" y="484"/>
                    <a:pt x="3937" y="462"/>
                    <a:pt x="3925" y="444"/>
                  </a:cubicBezTo>
                  <a:cubicBezTo>
                    <a:pt x="3913" y="426"/>
                    <a:pt x="3907" y="404"/>
                    <a:pt x="3907" y="378"/>
                  </a:cubicBezTo>
                  <a:cubicBezTo>
                    <a:pt x="3907" y="344"/>
                    <a:pt x="3918" y="316"/>
                    <a:pt x="3939" y="294"/>
                  </a:cubicBezTo>
                  <a:cubicBezTo>
                    <a:pt x="3960" y="273"/>
                    <a:pt x="3988" y="262"/>
                    <a:pt x="4022" y="262"/>
                  </a:cubicBezTo>
                  <a:cubicBezTo>
                    <a:pt x="4047" y="262"/>
                    <a:pt x="4071" y="268"/>
                    <a:pt x="4093" y="281"/>
                  </a:cubicBezTo>
                  <a:close/>
                  <a:moveTo>
                    <a:pt x="4637" y="454"/>
                  </a:moveTo>
                  <a:lnTo>
                    <a:pt x="4691" y="497"/>
                  </a:lnTo>
                  <a:lnTo>
                    <a:pt x="4624" y="591"/>
                  </a:lnTo>
                  <a:lnTo>
                    <a:pt x="4691" y="698"/>
                  </a:lnTo>
                  <a:lnTo>
                    <a:pt x="4598" y="698"/>
                  </a:lnTo>
                  <a:lnTo>
                    <a:pt x="4568" y="649"/>
                  </a:lnTo>
                  <a:cubicBezTo>
                    <a:pt x="4536" y="684"/>
                    <a:pt x="4500" y="702"/>
                    <a:pt x="4459" y="702"/>
                  </a:cubicBezTo>
                  <a:cubicBezTo>
                    <a:pt x="4419" y="702"/>
                    <a:pt x="4385" y="686"/>
                    <a:pt x="4356" y="654"/>
                  </a:cubicBezTo>
                  <a:cubicBezTo>
                    <a:pt x="4330" y="624"/>
                    <a:pt x="4316" y="588"/>
                    <a:pt x="4316" y="548"/>
                  </a:cubicBezTo>
                  <a:cubicBezTo>
                    <a:pt x="4316" y="519"/>
                    <a:pt x="4323" y="492"/>
                    <a:pt x="4336" y="467"/>
                  </a:cubicBezTo>
                  <a:cubicBezTo>
                    <a:pt x="4349" y="441"/>
                    <a:pt x="4372" y="412"/>
                    <a:pt x="4404" y="378"/>
                  </a:cubicBezTo>
                  <a:cubicBezTo>
                    <a:pt x="4371" y="325"/>
                    <a:pt x="4354" y="274"/>
                    <a:pt x="4354" y="227"/>
                  </a:cubicBezTo>
                  <a:cubicBezTo>
                    <a:pt x="4354" y="208"/>
                    <a:pt x="4358" y="190"/>
                    <a:pt x="4366" y="173"/>
                  </a:cubicBezTo>
                  <a:cubicBezTo>
                    <a:pt x="4374" y="156"/>
                    <a:pt x="4385" y="142"/>
                    <a:pt x="4400" y="131"/>
                  </a:cubicBezTo>
                  <a:cubicBezTo>
                    <a:pt x="4421" y="115"/>
                    <a:pt x="4446" y="107"/>
                    <a:pt x="4477" y="107"/>
                  </a:cubicBezTo>
                  <a:cubicBezTo>
                    <a:pt x="4516" y="107"/>
                    <a:pt x="4547" y="120"/>
                    <a:pt x="4569" y="145"/>
                  </a:cubicBezTo>
                  <a:cubicBezTo>
                    <a:pt x="4587" y="164"/>
                    <a:pt x="4596" y="190"/>
                    <a:pt x="4596" y="221"/>
                  </a:cubicBezTo>
                  <a:cubicBezTo>
                    <a:pt x="4596" y="249"/>
                    <a:pt x="4590" y="275"/>
                    <a:pt x="4576" y="299"/>
                  </a:cubicBezTo>
                  <a:cubicBezTo>
                    <a:pt x="4563" y="323"/>
                    <a:pt x="4538" y="353"/>
                    <a:pt x="4502" y="390"/>
                  </a:cubicBezTo>
                  <a:lnTo>
                    <a:pt x="4585" y="528"/>
                  </a:lnTo>
                  <a:lnTo>
                    <a:pt x="4637" y="454"/>
                  </a:lnTo>
                  <a:close/>
                  <a:moveTo>
                    <a:pt x="4467" y="327"/>
                  </a:moveTo>
                  <a:cubicBezTo>
                    <a:pt x="4490" y="303"/>
                    <a:pt x="4506" y="283"/>
                    <a:pt x="4514" y="269"/>
                  </a:cubicBezTo>
                  <a:cubicBezTo>
                    <a:pt x="4523" y="254"/>
                    <a:pt x="4527" y="239"/>
                    <a:pt x="4527" y="223"/>
                  </a:cubicBezTo>
                  <a:cubicBezTo>
                    <a:pt x="4527" y="207"/>
                    <a:pt x="4523" y="195"/>
                    <a:pt x="4515" y="185"/>
                  </a:cubicBezTo>
                  <a:cubicBezTo>
                    <a:pt x="4507" y="176"/>
                    <a:pt x="4496" y="171"/>
                    <a:pt x="4482" y="171"/>
                  </a:cubicBezTo>
                  <a:cubicBezTo>
                    <a:pt x="4470" y="171"/>
                    <a:pt x="4459" y="176"/>
                    <a:pt x="4450" y="184"/>
                  </a:cubicBezTo>
                  <a:cubicBezTo>
                    <a:pt x="4438" y="196"/>
                    <a:pt x="4432" y="210"/>
                    <a:pt x="4432" y="226"/>
                  </a:cubicBezTo>
                  <a:cubicBezTo>
                    <a:pt x="4432" y="240"/>
                    <a:pt x="4433" y="251"/>
                    <a:pt x="4436" y="260"/>
                  </a:cubicBezTo>
                  <a:cubicBezTo>
                    <a:pt x="4439" y="269"/>
                    <a:pt x="4449" y="291"/>
                    <a:pt x="4467" y="327"/>
                  </a:cubicBezTo>
                  <a:close/>
                  <a:moveTo>
                    <a:pt x="4444" y="444"/>
                  </a:moveTo>
                  <a:cubicBezTo>
                    <a:pt x="4427" y="463"/>
                    <a:pt x="4415" y="480"/>
                    <a:pt x="4408" y="494"/>
                  </a:cubicBezTo>
                  <a:cubicBezTo>
                    <a:pt x="4401" y="509"/>
                    <a:pt x="4397" y="525"/>
                    <a:pt x="4397" y="542"/>
                  </a:cubicBezTo>
                  <a:cubicBezTo>
                    <a:pt x="4397" y="566"/>
                    <a:pt x="4404" y="587"/>
                    <a:pt x="4418" y="604"/>
                  </a:cubicBezTo>
                  <a:cubicBezTo>
                    <a:pt x="4432" y="621"/>
                    <a:pt x="4448" y="629"/>
                    <a:pt x="4468" y="629"/>
                  </a:cubicBezTo>
                  <a:cubicBezTo>
                    <a:pt x="4490" y="629"/>
                    <a:pt x="4512" y="616"/>
                    <a:pt x="4532" y="590"/>
                  </a:cubicBezTo>
                  <a:lnTo>
                    <a:pt x="4444" y="444"/>
                  </a:lnTo>
                  <a:close/>
                  <a:moveTo>
                    <a:pt x="4906" y="63"/>
                  </a:moveTo>
                  <a:lnTo>
                    <a:pt x="5023" y="63"/>
                  </a:lnTo>
                  <a:cubicBezTo>
                    <a:pt x="5069" y="63"/>
                    <a:pt x="5103" y="77"/>
                    <a:pt x="5125" y="104"/>
                  </a:cubicBezTo>
                  <a:cubicBezTo>
                    <a:pt x="5148" y="132"/>
                    <a:pt x="5159" y="175"/>
                    <a:pt x="5159" y="232"/>
                  </a:cubicBezTo>
                  <a:cubicBezTo>
                    <a:pt x="5159" y="275"/>
                    <a:pt x="5153" y="306"/>
                    <a:pt x="5141" y="328"/>
                  </a:cubicBezTo>
                  <a:cubicBezTo>
                    <a:pt x="5129" y="349"/>
                    <a:pt x="5109" y="365"/>
                    <a:pt x="5079" y="375"/>
                  </a:cubicBezTo>
                  <a:cubicBezTo>
                    <a:pt x="5106" y="386"/>
                    <a:pt x="5125" y="397"/>
                    <a:pt x="5135" y="409"/>
                  </a:cubicBezTo>
                  <a:cubicBezTo>
                    <a:pt x="5157" y="433"/>
                    <a:pt x="5168" y="471"/>
                    <a:pt x="5168" y="524"/>
                  </a:cubicBezTo>
                  <a:cubicBezTo>
                    <a:pt x="5168" y="582"/>
                    <a:pt x="5156" y="626"/>
                    <a:pt x="5132" y="655"/>
                  </a:cubicBezTo>
                  <a:cubicBezTo>
                    <a:pt x="5107" y="684"/>
                    <a:pt x="5069" y="698"/>
                    <a:pt x="5019" y="698"/>
                  </a:cubicBezTo>
                  <a:lnTo>
                    <a:pt x="4906" y="698"/>
                  </a:lnTo>
                  <a:lnTo>
                    <a:pt x="4906" y="63"/>
                  </a:lnTo>
                  <a:close/>
                  <a:moveTo>
                    <a:pt x="4987" y="343"/>
                  </a:moveTo>
                  <a:lnTo>
                    <a:pt x="4993" y="343"/>
                  </a:lnTo>
                  <a:cubicBezTo>
                    <a:pt x="5017" y="342"/>
                    <a:pt x="5036" y="337"/>
                    <a:pt x="5048" y="328"/>
                  </a:cubicBezTo>
                  <a:cubicBezTo>
                    <a:pt x="5067" y="313"/>
                    <a:pt x="5076" y="282"/>
                    <a:pt x="5076" y="234"/>
                  </a:cubicBezTo>
                  <a:cubicBezTo>
                    <a:pt x="5076" y="166"/>
                    <a:pt x="5051" y="131"/>
                    <a:pt x="5002" y="131"/>
                  </a:cubicBezTo>
                  <a:cubicBezTo>
                    <a:pt x="4998" y="131"/>
                    <a:pt x="4993" y="132"/>
                    <a:pt x="4987" y="132"/>
                  </a:cubicBezTo>
                  <a:lnTo>
                    <a:pt x="4987" y="343"/>
                  </a:lnTo>
                  <a:close/>
                  <a:moveTo>
                    <a:pt x="4987" y="624"/>
                  </a:moveTo>
                  <a:cubicBezTo>
                    <a:pt x="5007" y="624"/>
                    <a:pt x="5022" y="623"/>
                    <a:pt x="5031" y="620"/>
                  </a:cubicBezTo>
                  <a:cubicBezTo>
                    <a:pt x="5040" y="618"/>
                    <a:pt x="5048" y="613"/>
                    <a:pt x="5055" y="607"/>
                  </a:cubicBezTo>
                  <a:cubicBezTo>
                    <a:pt x="5072" y="591"/>
                    <a:pt x="5080" y="562"/>
                    <a:pt x="5080" y="521"/>
                  </a:cubicBezTo>
                  <a:cubicBezTo>
                    <a:pt x="5080" y="480"/>
                    <a:pt x="5073" y="451"/>
                    <a:pt x="5059" y="435"/>
                  </a:cubicBezTo>
                  <a:cubicBezTo>
                    <a:pt x="5046" y="419"/>
                    <a:pt x="5022" y="410"/>
                    <a:pt x="4987" y="410"/>
                  </a:cubicBezTo>
                  <a:lnTo>
                    <a:pt x="4987" y="624"/>
                  </a:lnTo>
                  <a:close/>
                  <a:moveTo>
                    <a:pt x="5237" y="272"/>
                  </a:moveTo>
                  <a:lnTo>
                    <a:pt x="5316" y="272"/>
                  </a:lnTo>
                  <a:lnTo>
                    <a:pt x="5316" y="527"/>
                  </a:lnTo>
                  <a:cubicBezTo>
                    <a:pt x="5316" y="565"/>
                    <a:pt x="5318" y="589"/>
                    <a:pt x="5320" y="598"/>
                  </a:cubicBezTo>
                  <a:cubicBezTo>
                    <a:pt x="5325" y="619"/>
                    <a:pt x="5340" y="629"/>
                    <a:pt x="5364" y="629"/>
                  </a:cubicBezTo>
                  <a:cubicBezTo>
                    <a:pt x="5390" y="629"/>
                    <a:pt x="5406" y="617"/>
                    <a:pt x="5409" y="592"/>
                  </a:cubicBezTo>
                  <a:cubicBezTo>
                    <a:pt x="5410" y="584"/>
                    <a:pt x="5411" y="562"/>
                    <a:pt x="5411" y="527"/>
                  </a:cubicBezTo>
                  <a:lnTo>
                    <a:pt x="5411" y="272"/>
                  </a:lnTo>
                  <a:lnTo>
                    <a:pt x="5490" y="272"/>
                  </a:lnTo>
                  <a:lnTo>
                    <a:pt x="5490" y="527"/>
                  </a:lnTo>
                  <a:cubicBezTo>
                    <a:pt x="5490" y="565"/>
                    <a:pt x="5489" y="591"/>
                    <a:pt x="5488" y="606"/>
                  </a:cubicBezTo>
                  <a:cubicBezTo>
                    <a:pt x="5486" y="621"/>
                    <a:pt x="5482" y="634"/>
                    <a:pt x="5477" y="646"/>
                  </a:cubicBezTo>
                  <a:cubicBezTo>
                    <a:pt x="5458" y="685"/>
                    <a:pt x="5420" y="705"/>
                    <a:pt x="5363" y="705"/>
                  </a:cubicBezTo>
                  <a:cubicBezTo>
                    <a:pt x="5318" y="705"/>
                    <a:pt x="5285" y="693"/>
                    <a:pt x="5266" y="670"/>
                  </a:cubicBezTo>
                  <a:cubicBezTo>
                    <a:pt x="5246" y="647"/>
                    <a:pt x="5237" y="608"/>
                    <a:pt x="5237" y="554"/>
                  </a:cubicBezTo>
                  <a:lnTo>
                    <a:pt x="5237" y="272"/>
                  </a:lnTo>
                  <a:close/>
                  <a:moveTo>
                    <a:pt x="5566" y="272"/>
                  </a:moveTo>
                  <a:lnTo>
                    <a:pt x="5645" y="272"/>
                  </a:lnTo>
                  <a:lnTo>
                    <a:pt x="5645" y="698"/>
                  </a:lnTo>
                  <a:lnTo>
                    <a:pt x="5566" y="698"/>
                  </a:lnTo>
                  <a:lnTo>
                    <a:pt x="5566" y="272"/>
                  </a:lnTo>
                  <a:close/>
                  <a:moveTo>
                    <a:pt x="5602" y="91"/>
                  </a:moveTo>
                  <a:cubicBezTo>
                    <a:pt x="5617" y="91"/>
                    <a:pt x="5629" y="96"/>
                    <a:pt x="5640" y="107"/>
                  </a:cubicBezTo>
                  <a:cubicBezTo>
                    <a:pt x="5650" y="118"/>
                    <a:pt x="5655" y="130"/>
                    <a:pt x="5655" y="144"/>
                  </a:cubicBezTo>
                  <a:cubicBezTo>
                    <a:pt x="5655" y="159"/>
                    <a:pt x="5650" y="172"/>
                    <a:pt x="5640" y="182"/>
                  </a:cubicBezTo>
                  <a:cubicBezTo>
                    <a:pt x="5629" y="193"/>
                    <a:pt x="5617" y="198"/>
                    <a:pt x="5602" y="198"/>
                  </a:cubicBezTo>
                  <a:cubicBezTo>
                    <a:pt x="5587" y="198"/>
                    <a:pt x="5575" y="193"/>
                    <a:pt x="5564" y="182"/>
                  </a:cubicBezTo>
                  <a:cubicBezTo>
                    <a:pt x="5554" y="172"/>
                    <a:pt x="5548" y="159"/>
                    <a:pt x="5548" y="144"/>
                  </a:cubicBezTo>
                  <a:cubicBezTo>
                    <a:pt x="5548" y="129"/>
                    <a:pt x="5554" y="117"/>
                    <a:pt x="5564" y="107"/>
                  </a:cubicBezTo>
                  <a:cubicBezTo>
                    <a:pt x="5575" y="96"/>
                    <a:pt x="5588" y="91"/>
                    <a:pt x="5602" y="91"/>
                  </a:cubicBezTo>
                  <a:close/>
                  <a:moveTo>
                    <a:pt x="5722" y="0"/>
                  </a:moveTo>
                  <a:lnTo>
                    <a:pt x="5801" y="0"/>
                  </a:lnTo>
                  <a:lnTo>
                    <a:pt x="5801" y="698"/>
                  </a:lnTo>
                  <a:lnTo>
                    <a:pt x="5722" y="698"/>
                  </a:lnTo>
                  <a:lnTo>
                    <a:pt x="5722" y="0"/>
                  </a:lnTo>
                  <a:close/>
                  <a:moveTo>
                    <a:pt x="6120" y="0"/>
                  </a:moveTo>
                  <a:lnTo>
                    <a:pt x="6120" y="698"/>
                  </a:lnTo>
                  <a:lnTo>
                    <a:pt x="6041" y="698"/>
                  </a:lnTo>
                  <a:lnTo>
                    <a:pt x="6041" y="643"/>
                  </a:lnTo>
                  <a:cubicBezTo>
                    <a:pt x="6029" y="667"/>
                    <a:pt x="6018" y="683"/>
                    <a:pt x="6007" y="691"/>
                  </a:cubicBezTo>
                  <a:cubicBezTo>
                    <a:pt x="5996" y="700"/>
                    <a:pt x="5981" y="705"/>
                    <a:pt x="5963" y="705"/>
                  </a:cubicBezTo>
                  <a:cubicBezTo>
                    <a:pt x="5927" y="705"/>
                    <a:pt x="5901" y="687"/>
                    <a:pt x="5885" y="651"/>
                  </a:cubicBezTo>
                  <a:cubicBezTo>
                    <a:pt x="5869" y="614"/>
                    <a:pt x="5861" y="558"/>
                    <a:pt x="5861" y="480"/>
                  </a:cubicBezTo>
                  <a:cubicBezTo>
                    <a:pt x="5861" y="409"/>
                    <a:pt x="5868" y="356"/>
                    <a:pt x="5884" y="321"/>
                  </a:cubicBezTo>
                  <a:cubicBezTo>
                    <a:pt x="5900" y="284"/>
                    <a:pt x="5927" y="266"/>
                    <a:pt x="5964" y="266"/>
                  </a:cubicBezTo>
                  <a:cubicBezTo>
                    <a:pt x="5982" y="266"/>
                    <a:pt x="5996" y="270"/>
                    <a:pt x="6007" y="278"/>
                  </a:cubicBezTo>
                  <a:cubicBezTo>
                    <a:pt x="6018" y="286"/>
                    <a:pt x="6029" y="300"/>
                    <a:pt x="6041" y="320"/>
                  </a:cubicBezTo>
                  <a:lnTo>
                    <a:pt x="6041" y="0"/>
                  </a:lnTo>
                  <a:lnTo>
                    <a:pt x="6120" y="0"/>
                  </a:lnTo>
                  <a:close/>
                  <a:moveTo>
                    <a:pt x="5993" y="337"/>
                  </a:moveTo>
                  <a:cubicBezTo>
                    <a:pt x="5974" y="337"/>
                    <a:pt x="5961" y="348"/>
                    <a:pt x="5953" y="370"/>
                  </a:cubicBezTo>
                  <a:cubicBezTo>
                    <a:pt x="5945" y="392"/>
                    <a:pt x="5941" y="430"/>
                    <a:pt x="5941" y="483"/>
                  </a:cubicBezTo>
                  <a:cubicBezTo>
                    <a:pt x="5941" y="538"/>
                    <a:pt x="5945" y="577"/>
                    <a:pt x="5952" y="599"/>
                  </a:cubicBezTo>
                  <a:cubicBezTo>
                    <a:pt x="5959" y="622"/>
                    <a:pt x="5973" y="633"/>
                    <a:pt x="5993" y="633"/>
                  </a:cubicBezTo>
                  <a:cubicBezTo>
                    <a:pt x="6011" y="633"/>
                    <a:pt x="6023" y="622"/>
                    <a:pt x="6031" y="599"/>
                  </a:cubicBezTo>
                  <a:cubicBezTo>
                    <a:pt x="6039" y="576"/>
                    <a:pt x="6042" y="538"/>
                    <a:pt x="6042" y="485"/>
                  </a:cubicBezTo>
                  <a:cubicBezTo>
                    <a:pt x="6042" y="432"/>
                    <a:pt x="6039" y="394"/>
                    <a:pt x="6031" y="372"/>
                  </a:cubicBezTo>
                  <a:cubicBezTo>
                    <a:pt x="6024" y="349"/>
                    <a:pt x="6011" y="338"/>
                    <a:pt x="5993" y="337"/>
                  </a:cubicBezTo>
                  <a:close/>
                  <a:moveTo>
                    <a:pt x="6195" y="272"/>
                  </a:moveTo>
                  <a:lnTo>
                    <a:pt x="6274" y="272"/>
                  </a:lnTo>
                  <a:lnTo>
                    <a:pt x="6274" y="698"/>
                  </a:lnTo>
                  <a:lnTo>
                    <a:pt x="6195" y="698"/>
                  </a:lnTo>
                  <a:lnTo>
                    <a:pt x="6195" y="272"/>
                  </a:lnTo>
                  <a:close/>
                  <a:moveTo>
                    <a:pt x="6232" y="91"/>
                  </a:moveTo>
                  <a:cubicBezTo>
                    <a:pt x="6247" y="91"/>
                    <a:pt x="6259" y="96"/>
                    <a:pt x="6269" y="107"/>
                  </a:cubicBezTo>
                  <a:cubicBezTo>
                    <a:pt x="6280" y="118"/>
                    <a:pt x="6285" y="130"/>
                    <a:pt x="6285" y="144"/>
                  </a:cubicBezTo>
                  <a:cubicBezTo>
                    <a:pt x="6285" y="159"/>
                    <a:pt x="6280" y="172"/>
                    <a:pt x="6269" y="182"/>
                  </a:cubicBezTo>
                  <a:cubicBezTo>
                    <a:pt x="6259" y="193"/>
                    <a:pt x="6246" y="198"/>
                    <a:pt x="6232" y="198"/>
                  </a:cubicBezTo>
                  <a:cubicBezTo>
                    <a:pt x="6217" y="198"/>
                    <a:pt x="6204" y="193"/>
                    <a:pt x="6194" y="182"/>
                  </a:cubicBezTo>
                  <a:cubicBezTo>
                    <a:pt x="6184" y="172"/>
                    <a:pt x="6178" y="159"/>
                    <a:pt x="6178" y="144"/>
                  </a:cubicBezTo>
                  <a:cubicBezTo>
                    <a:pt x="6178" y="129"/>
                    <a:pt x="6184" y="117"/>
                    <a:pt x="6194" y="107"/>
                  </a:cubicBezTo>
                  <a:cubicBezTo>
                    <a:pt x="6205" y="96"/>
                    <a:pt x="6217" y="91"/>
                    <a:pt x="6232" y="91"/>
                  </a:cubicBezTo>
                  <a:close/>
                  <a:moveTo>
                    <a:pt x="6351" y="272"/>
                  </a:moveTo>
                  <a:lnTo>
                    <a:pt x="6430" y="272"/>
                  </a:lnTo>
                  <a:lnTo>
                    <a:pt x="6430" y="321"/>
                  </a:lnTo>
                  <a:cubicBezTo>
                    <a:pt x="6443" y="301"/>
                    <a:pt x="6456" y="286"/>
                    <a:pt x="6469" y="278"/>
                  </a:cubicBezTo>
                  <a:cubicBezTo>
                    <a:pt x="6482" y="270"/>
                    <a:pt x="6498" y="266"/>
                    <a:pt x="6518" y="266"/>
                  </a:cubicBezTo>
                  <a:cubicBezTo>
                    <a:pt x="6536" y="266"/>
                    <a:pt x="6551" y="270"/>
                    <a:pt x="6565" y="278"/>
                  </a:cubicBezTo>
                  <a:cubicBezTo>
                    <a:pt x="6578" y="287"/>
                    <a:pt x="6588" y="298"/>
                    <a:pt x="6594" y="313"/>
                  </a:cubicBezTo>
                  <a:cubicBezTo>
                    <a:pt x="6601" y="328"/>
                    <a:pt x="6604" y="355"/>
                    <a:pt x="6604" y="395"/>
                  </a:cubicBezTo>
                  <a:lnTo>
                    <a:pt x="6604" y="698"/>
                  </a:lnTo>
                  <a:lnTo>
                    <a:pt x="6525" y="698"/>
                  </a:lnTo>
                  <a:lnTo>
                    <a:pt x="6525" y="413"/>
                  </a:lnTo>
                  <a:cubicBezTo>
                    <a:pt x="6525" y="389"/>
                    <a:pt x="6523" y="372"/>
                    <a:pt x="6519" y="362"/>
                  </a:cubicBezTo>
                  <a:cubicBezTo>
                    <a:pt x="6512" y="343"/>
                    <a:pt x="6498" y="334"/>
                    <a:pt x="6479" y="334"/>
                  </a:cubicBezTo>
                  <a:cubicBezTo>
                    <a:pt x="6461" y="334"/>
                    <a:pt x="6449" y="341"/>
                    <a:pt x="6441" y="354"/>
                  </a:cubicBezTo>
                  <a:cubicBezTo>
                    <a:pt x="6434" y="367"/>
                    <a:pt x="6430" y="390"/>
                    <a:pt x="6430" y="423"/>
                  </a:cubicBezTo>
                  <a:lnTo>
                    <a:pt x="6430" y="698"/>
                  </a:lnTo>
                  <a:lnTo>
                    <a:pt x="6351" y="698"/>
                  </a:lnTo>
                  <a:lnTo>
                    <a:pt x="6351" y="272"/>
                  </a:lnTo>
                  <a:close/>
                  <a:moveTo>
                    <a:pt x="6844" y="272"/>
                  </a:moveTo>
                  <a:lnTo>
                    <a:pt x="6923" y="272"/>
                  </a:lnTo>
                  <a:lnTo>
                    <a:pt x="6923" y="712"/>
                  </a:lnTo>
                  <a:cubicBezTo>
                    <a:pt x="6923" y="757"/>
                    <a:pt x="6919" y="789"/>
                    <a:pt x="6912" y="809"/>
                  </a:cubicBezTo>
                  <a:cubicBezTo>
                    <a:pt x="6905" y="831"/>
                    <a:pt x="6890" y="848"/>
                    <a:pt x="6870" y="859"/>
                  </a:cubicBezTo>
                  <a:cubicBezTo>
                    <a:pt x="6847" y="871"/>
                    <a:pt x="6821" y="877"/>
                    <a:pt x="6792" y="877"/>
                  </a:cubicBezTo>
                  <a:cubicBezTo>
                    <a:pt x="6749" y="877"/>
                    <a:pt x="6717" y="864"/>
                    <a:pt x="6696" y="838"/>
                  </a:cubicBezTo>
                  <a:cubicBezTo>
                    <a:pt x="6678" y="816"/>
                    <a:pt x="6668" y="788"/>
                    <a:pt x="6668" y="756"/>
                  </a:cubicBezTo>
                  <a:cubicBezTo>
                    <a:pt x="6668" y="753"/>
                    <a:pt x="6669" y="749"/>
                    <a:pt x="6669" y="743"/>
                  </a:cubicBezTo>
                  <a:lnTo>
                    <a:pt x="6745" y="743"/>
                  </a:lnTo>
                  <a:cubicBezTo>
                    <a:pt x="6745" y="788"/>
                    <a:pt x="6762" y="811"/>
                    <a:pt x="6796" y="811"/>
                  </a:cubicBezTo>
                  <a:cubicBezTo>
                    <a:pt x="6819" y="811"/>
                    <a:pt x="6834" y="801"/>
                    <a:pt x="6840" y="780"/>
                  </a:cubicBezTo>
                  <a:cubicBezTo>
                    <a:pt x="6842" y="769"/>
                    <a:pt x="6844" y="752"/>
                    <a:pt x="6844" y="728"/>
                  </a:cubicBezTo>
                  <a:lnTo>
                    <a:pt x="6844" y="646"/>
                  </a:lnTo>
                  <a:cubicBezTo>
                    <a:pt x="6836" y="665"/>
                    <a:pt x="6827" y="678"/>
                    <a:pt x="6818" y="686"/>
                  </a:cubicBezTo>
                  <a:cubicBezTo>
                    <a:pt x="6803" y="698"/>
                    <a:pt x="6786" y="705"/>
                    <a:pt x="6767" y="705"/>
                  </a:cubicBezTo>
                  <a:cubicBezTo>
                    <a:pt x="6751" y="705"/>
                    <a:pt x="6736" y="701"/>
                    <a:pt x="6723" y="692"/>
                  </a:cubicBezTo>
                  <a:cubicBezTo>
                    <a:pt x="6709" y="684"/>
                    <a:pt x="6698" y="672"/>
                    <a:pt x="6691" y="658"/>
                  </a:cubicBezTo>
                  <a:cubicBezTo>
                    <a:pt x="6672" y="624"/>
                    <a:pt x="6663" y="568"/>
                    <a:pt x="6663" y="490"/>
                  </a:cubicBezTo>
                  <a:cubicBezTo>
                    <a:pt x="6663" y="407"/>
                    <a:pt x="6672" y="347"/>
                    <a:pt x="6690" y="312"/>
                  </a:cubicBezTo>
                  <a:cubicBezTo>
                    <a:pt x="6706" y="281"/>
                    <a:pt x="6731" y="266"/>
                    <a:pt x="6767" y="266"/>
                  </a:cubicBezTo>
                  <a:cubicBezTo>
                    <a:pt x="6783" y="266"/>
                    <a:pt x="6798" y="270"/>
                    <a:pt x="6809" y="278"/>
                  </a:cubicBezTo>
                  <a:cubicBezTo>
                    <a:pt x="6820" y="286"/>
                    <a:pt x="6832" y="301"/>
                    <a:pt x="6844" y="323"/>
                  </a:cubicBezTo>
                  <a:lnTo>
                    <a:pt x="6844" y="272"/>
                  </a:lnTo>
                  <a:close/>
                  <a:moveTo>
                    <a:pt x="6792" y="337"/>
                  </a:moveTo>
                  <a:cubicBezTo>
                    <a:pt x="6775" y="337"/>
                    <a:pt x="6763" y="348"/>
                    <a:pt x="6755" y="371"/>
                  </a:cubicBezTo>
                  <a:cubicBezTo>
                    <a:pt x="6747" y="394"/>
                    <a:pt x="6744" y="430"/>
                    <a:pt x="6744" y="481"/>
                  </a:cubicBezTo>
                  <a:cubicBezTo>
                    <a:pt x="6744" y="536"/>
                    <a:pt x="6748" y="575"/>
                    <a:pt x="6756" y="598"/>
                  </a:cubicBezTo>
                  <a:cubicBezTo>
                    <a:pt x="6764" y="622"/>
                    <a:pt x="6778" y="633"/>
                    <a:pt x="6797" y="633"/>
                  </a:cubicBezTo>
                  <a:cubicBezTo>
                    <a:pt x="6815" y="633"/>
                    <a:pt x="6828" y="623"/>
                    <a:pt x="6834" y="602"/>
                  </a:cubicBezTo>
                  <a:cubicBezTo>
                    <a:pt x="6841" y="581"/>
                    <a:pt x="6845" y="543"/>
                    <a:pt x="6845" y="489"/>
                  </a:cubicBezTo>
                  <a:cubicBezTo>
                    <a:pt x="6845" y="437"/>
                    <a:pt x="6840" y="399"/>
                    <a:pt x="6832" y="374"/>
                  </a:cubicBezTo>
                  <a:cubicBezTo>
                    <a:pt x="6824" y="350"/>
                    <a:pt x="6810" y="337"/>
                    <a:pt x="6792" y="337"/>
                  </a:cubicBezTo>
                  <a:close/>
                  <a:moveTo>
                    <a:pt x="7164" y="63"/>
                  </a:moveTo>
                  <a:lnTo>
                    <a:pt x="7248" y="63"/>
                  </a:lnTo>
                  <a:lnTo>
                    <a:pt x="7248" y="698"/>
                  </a:lnTo>
                  <a:lnTo>
                    <a:pt x="7164" y="698"/>
                  </a:lnTo>
                  <a:lnTo>
                    <a:pt x="7164" y="63"/>
                  </a:lnTo>
                  <a:close/>
                  <a:moveTo>
                    <a:pt x="7331" y="272"/>
                  </a:moveTo>
                  <a:lnTo>
                    <a:pt x="7410" y="272"/>
                  </a:lnTo>
                  <a:lnTo>
                    <a:pt x="7410" y="321"/>
                  </a:lnTo>
                  <a:cubicBezTo>
                    <a:pt x="7423" y="301"/>
                    <a:pt x="7435" y="286"/>
                    <a:pt x="7449" y="278"/>
                  </a:cubicBezTo>
                  <a:cubicBezTo>
                    <a:pt x="7462" y="270"/>
                    <a:pt x="7478" y="266"/>
                    <a:pt x="7497" y="266"/>
                  </a:cubicBezTo>
                  <a:cubicBezTo>
                    <a:pt x="7515" y="266"/>
                    <a:pt x="7531" y="270"/>
                    <a:pt x="7544" y="278"/>
                  </a:cubicBezTo>
                  <a:cubicBezTo>
                    <a:pt x="7558" y="287"/>
                    <a:pt x="7568" y="298"/>
                    <a:pt x="7574" y="313"/>
                  </a:cubicBezTo>
                  <a:cubicBezTo>
                    <a:pt x="7580" y="328"/>
                    <a:pt x="7584" y="355"/>
                    <a:pt x="7584" y="395"/>
                  </a:cubicBezTo>
                  <a:lnTo>
                    <a:pt x="7584" y="698"/>
                  </a:lnTo>
                  <a:lnTo>
                    <a:pt x="7504" y="698"/>
                  </a:lnTo>
                  <a:lnTo>
                    <a:pt x="7504" y="413"/>
                  </a:lnTo>
                  <a:cubicBezTo>
                    <a:pt x="7504" y="389"/>
                    <a:pt x="7503" y="372"/>
                    <a:pt x="7499" y="362"/>
                  </a:cubicBezTo>
                  <a:cubicBezTo>
                    <a:pt x="7491" y="343"/>
                    <a:pt x="7478" y="334"/>
                    <a:pt x="7459" y="334"/>
                  </a:cubicBezTo>
                  <a:cubicBezTo>
                    <a:pt x="7441" y="334"/>
                    <a:pt x="7428" y="341"/>
                    <a:pt x="7421" y="354"/>
                  </a:cubicBezTo>
                  <a:cubicBezTo>
                    <a:pt x="7414" y="367"/>
                    <a:pt x="7410" y="390"/>
                    <a:pt x="7410" y="423"/>
                  </a:cubicBezTo>
                  <a:lnTo>
                    <a:pt x="7410" y="698"/>
                  </a:lnTo>
                  <a:lnTo>
                    <a:pt x="7331" y="698"/>
                  </a:lnTo>
                  <a:lnTo>
                    <a:pt x="7331" y="272"/>
                  </a:lnTo>
                  <a:close/>
                  <a:moveTo>
                    <a:pt x="7824" y="281"/>
                  </a:moveTo>
                  <a:lnTo>
                    <a:pt x="7824" y="354"/>
                  </a:lnTo>
                  <a:cubicBezTo>
                    <a:pt x="7805" y="340"/>
                    <a:pt x="7785" y="333"/>
                    <a:pt x="7764" y="333"/>
                  </a:cubicBezTo>
                  <a:cubicBezTo>
                    <a:pt x="7750" y="333"/>
                    <a:pt x="7738" y="338"/>
                    <a:pt x="7728" y="347"/>
                  </a:cubicBezTo>
                  <a:cubicBezTo>
                    <a:pt x="7719" y="356"/>
                    <a:pt x="7714" y="367"/>
                    <a:pt x="7714" y="381"/>
                  </a:cubicBezTo>
                  <a:cubicBezTo>
                    <a:pt x="7714" y="392"/>
                    <a:pt x="7718" y="403"/>
                    <a:pt x="7726" y="414"/>
                  </a:cubicBezTo>
                  <a:cubicBezTo>
                    <a:pt x="7734" y="424"/>
                    <a:pt x="7748" y="437"/>
                    <a:pt x="7769" y="453"/>
                  </a:cubicBezTo>
                  <a:cubicBezTo>
                    <a:pt x="7798" y="475"/>
                    <a:pt x="7818" y="495"/>
                    <a:pt x="7829" y="513"/>
                  </a:cubicBezTo>
                  <a:cubicBezTo>
                    <a:pt x="7839" y="530"/>
                    <a:pt x="7844" y="552"/>
                    <a:pt x="7844" y="579"/>
                  </a:cubicBezTo>
                  <a:cubicBezTo>
                    <a:pt x="7844" y="613"/>
                    <a:pt x="7835" y="641"/>
                    <a:pt x="7816" y="665"/>
                  </a:cubicBezTo>
                  <a:cubicBezTo>
                    <a:pt x="7794" y="691"/>
                    <a:pt x="7763" y="705"/>
                    <a:pt x="7722" y="705"/>
                  </a:cubicBezTo>
                  <a:cubicBezTo>
                    <a:pt x="7709" y="705"/>
                    <a:pt x="7698" y="703"/>
                    <a:pt x="7688" y="701"/>
                  </a:cubicBezTo>
                  <a:cubicBezTo>
                    <a:pt x="7679" y="698"/>
                    <a:pt x="7667" y="692"/>
                    <a:pt x="7653" y="684"/>
                  </a:cubicBezTo>
                  <a:lnTo>
                    <a:pt x="7653" y="609"/>
                  </a:lnTo>
                  <a:cubicBezTo>
                    <a:pt x="7676" y="625"/>
                    <a:pt x="7697" y="633"/>
                    <a:pt x="7718" y="633"/>
                  </a:cubicBezTo>
                  <a:cubicBezTo>
                    <a:pt x="7735" y="633"/>
                    <a:pt x="7748" y="628"/>
                    <a:pt x="7757" y="619"/>
                  </a:cubicBezTo>
                  <a:cubicBezTo>
                    <a:pt x="7767" y="610"/>
                    <a:pt x="7772" y="597"/>
                    <a:pt x="7772" y="580"/>
                  </a:cubicBezTo>
                  <a:cubicBezTo>
                    <a:pt x="7772" y="567"/>
                    <a:pt x="7769" y="555"/>
                    <a:pt x="7762" y="546"/>
                  </a:cubicBezTo>
                  <a:cubicBezTo>
                    <a:pt x="7756" y="536"/>
                    <a:pt x="7743" y="524"/>
                    <a:pt x="7724" y="509"/>
                  </a:cubicBezTo>
                  <a:cubicBezTo>
                    <a:pt x="7690" y="484"/>
                    <a:pt x="7668" y="462"/>
                    <a:pt x="7656" y="444"/>
                  </a:cubicBezTo>
                  <a:cubicBezTo>
                    <a:pt x="7644" y="426"/>
                    <a:pt x="7639" y="404"/>
                    <a:pt x="7639" y="378"/>
                  </a:cubicBezTo>
                  <a:cubicBezTo>
                    <a:pt x="7639" y="344"/>
                    <a:pt x="7649" y="316"/>
                    <a:pt x="7670" y="294"/>
                  </a:cubicBezTo>
                  <a:cubicBezTo>
                    <a:pt x="7692" y="273"/>
                    <a:pt x="7719" y="262"/>
                    <a:pt x="7753" y="262"/>
                  </a:cubicBezTo>
                  <a:cubicBezTo>
                    <a:pt x="7778" y="262"/>
                    <a:pt x="7802" y="268"/>
                    <a:pt x="7824" y="281"/>
                  </a:cubicBezTo>
                  <a:close/>
                  <a:moveTo>
                    <a:pt x="7892" y="872"/>
                  </a:moveTo>
                  <a:lnTo>
                    <a:pt x="7892" y="272"/>
                  </a:lnTo>
                  <a:lnTo>
                    <a:pt x="7971" y="272"/>
                  </a:lnTo>
                  <a:lnTo>
                    <a:pt x="7971" y="327"/>
                  </a:lnTo>
                  <a:cubicBezTo>
                    <a:pt x="7982" y="304"/>
                    <a:pt x="7993" y="288"/>
                    <a:pt x="8004" y="279"/>
                  </a:cubicBezTo>
                  <a:cubicBezTo>
                    <a:pt x="8016" y="270"/>
                    <a:pt x="8031" y="266"/>
                    <a:pt x="8049" y="266"/>
                  </a:cubicBezTo>
                  <a:cubicBezTo>
                    <a:pt x="8084" y="266"/>
                    <a:pt x="8110" y="284"/>
                    <a:pt x="8126" y="320"/>
                  </a:cubicBezTo>
                  <a:cubicBezTo>
                    <a:pt x="8143" y="356"/>
                    <a:pt x="8151" y="413"/>
                    <a:pt x="8151" y="490"/>
                  </a:cubicBezTo>
                  <a:cubicBezTo>
                    <a:pt x="8151" y="561"/>
                    <a:pt x="8143" y="615"/>
                    <a:pt x="8128" y="649"/>
                  </a:cubicBezTo>
                  <a:cubicBezTo>
                    <a:pt x="8112" y="686"/>
                    <a:pt x="8085" y="705"/>
                    <a:pt x="8047" y="705"/>
                  </a:cubicBezTo>
                  <a:cubicBezTo>
                    <a:pt x="8029" y="705"/>
                    <a:pt x="8015" y="701"/>
                    <a:pt x="8004" y="693"/>
                  </a:cubicBezTo>
                  <a:cubicBezTo>
                    <a:pt x="7993" y="685"/>
                    <a:pt x="7982" y="670"/>
                    <a:pt x="7971" y="650"/>
                  </a:cubicBezTo>
                  <a:lnTo>
                    <a:pt x="7971" y="872"/>
                  </a:lnTo>
                  <a:lnTo>
                    <a:pt x="7892" y="872"/>
                  </a:lnTo>
                  <a:close/>
                  <a:moveTo>
                    <a:pt x="8018" y="337"/>
                  </a:moveTo>
                  <a:cubicBezTo>
                    <a:pt x="8001" y="337"/>
                    <a:pt x="7988" y="348"/>
                    <a:pt x="7980" y="371"/>
                  </a:cubicBezTo>
                  <a:cubicBezTo>
                    <a:pt x="7973" y="394"/>
                    <a:pt x="7969" y="432"/>
                    <a:pt x="7969" y="485"/>
                  </a:cubicBezTo>
                  <a:cubicBezTo>
                    <a:pt x="7969" y="538"/>
                    <a:pt x="7973" y="576"/>
                    <a:pt x="7980" y="599"/>
                  </a:cubicBezTo>
                  <a:cubicBezTo>
                    <a:pt x="7988" y="622"/>
                    <a:pt x="8001" y="633"/>
                    <a:pt x="8018" y="633"/>
                  </a:cubicBezTo>
                  <a:cubicBezTo>
                    <a:pt x="8037" y="633"/>
                    <a:pt x="8050" y="622"/>
                    <a:pt x="8058" y="600"/>
                  </a:cubicBezTo>
                  <a:cubicBezTo>
                    <a:pt x="8066" y="578"/>
                    <a:pt x="8070" y="541"/>
                    <a:pt x="8070" y="487"/>
                  </a:cubicBezTo>
                  <a:cubicBezTo>
                    <a:pt x="8070" y="432"/>
                    <a:pt x="8066" y="393"/>
                    <a:pt x="8059" y="371"/>
                  </a:cubicBezTo>
                  <a:cubicBezTo>
                    <a:pt x="8052" y="349"/>
                    <a:pt x="8038" y="337"/>
                    <a:pt x="8018" y="337"/>
                  </a:cubicBezTo>
                  <a:close/>
                  <a:moveTo>
                    <a:pt x="8375" y="554"/>
                  </a:moveTo>
                  <a:lnTo>
                    <a:pt x="8449" y="554"/>
                  </a:lnTo>
                  <a:cubicBezTo>
                    <a:pt x="8447" y="590"/>
                    <a:pt x="8441" y="618"/>
                    <a:pt x="8432" y="639"/>
                  </a:cubicBezTo>
                  <a:cubicBezTo>
                    <a:pt x="8423" y="659"/>
                    <a:pt x="8409" y="675"/>
                    <a:pt x="8390" y="687"/>
                  </a:cubicBezTo>
                  <a:cubicBezTo>
                    <a:pt x="8371" y="699"/>
                    <a:pt x="8349" y="705"/>
                    <a:pt x="8325" y="705"/>
                  </a:cubicBezTo>
                  <a:cubicBezTo>
                    <a:pt x="8289" y="705"/>
                    <a:pt x="8260" y="692"/>
                    <a:pt x="8238" y="667"/>
                  </a:cubicBezTo>
                  <a:cubicBezTo>
                    <a:pt x="8209" y="635"/>
                    <a:pt x="8195" y="574"/>
                    <a:pt x="8195" y="486"/>
                  </a:cubicBezTo>
                  <a:cubicBezTo>
                    <a:pt x="8195" y="412"/>
                    <a:pt x="8205" y="357"/>
                    <a:pt x="8225" y="320"/>
                  </a:cubicBezTo>
                  <a:cubicBezTo>
                    <a:pt x="8235" y="304"/>
                    <a:pt x="8248" y="290"/>
                    <a:pt x="8266" y="280"/>
                  </a:cubicBezTo>
                  <a:cubicBezTo>
                    <a:pt x="8284" y="270"/>
                    <a:pt x="8303" y="266"/>
                    <a:pt x="8324" y="266"/>
                  </a:cubicBezTo>
                  <a:cubicBezTo>
                    <a:pt x="8386" y="266"/>
                    <a:pt x="8425" y="305"/>
                    <a:pt x="8442" y="385"/>
                  </a:cubicBezTo>
                  <a:cubicBezTo>
                    <a:pt x="8449" y="413"/>
                    <a:pt x="8452" y="451"/>
                    <a:pt x="8452" y="500"/>
                  </a:cubicBezTo>
                  <a:lnTo>
                    <a:pt x="8272" y="500"/>
                  </a:lnTo>
                  <a:cubicBezTo>
                    <a:pt x="8273" y="548"/>
                    <a:pt x="8277" y="583"/>
                    <a:pt x="8286" y="604"/>
                  </a:cubicBezTo>
                  <a:cubicBezTo>
                    <a:pt x="8294" y="625"/>
                    <a:pt x="8308" y="636"/>
                    <a:pt x="8326" y="636"/>
                  </a:cubicBezTo>
                  <a:cubicBezTo>
                    <a:pt x="8358" y="636"/>
                    <a:pt x="8375" y="609"/>
                    <a:pt x="8375" y="554"/>
                  </a:cubicBezTo>
                  <a:close/>
                  <a:moveTo>
                    <a:pt x="8371" y="443"/>
                  </a:moveTo>
                  <a:cubicBezTo>
                    <a:pt x="8369" y="403"/>
                    <a:pt x="8364" y="377"/>
                    <a:pt x="8359" y="363"/>
                  </a:cubicBezTo>
                  <a:cubicBezTo>
                    <a:pt x="8352" y="342"/>
                    <a:pt x="8340" y="332"/>
                    <a:pt x="8322" y="332"/>
                  </a:cubicBezTo>
                  <a:cubicBezTo>
                    <a:pt x="8306" y="332"/>
                    <a:pt x="8294" y="340"/>
                    <a:pt x="8287" y="355"/>
                  </a:cubicBezTo>
                  <a:cubicBezTo>
                    <a:pt x="8280" y="371"/>
                    <a:pt x="8275" y="400"/>
                    <a:pt x="8272" y="443"/>
                  </a:cubicBezTo>
                  <a:lnTo>
                    <a:pt x="8371" y="443"/>
                  </a:lnTo>
                  <a:close/>
                  <a:moveTo>
                    <a:pt x="8683" y="280"/>
                  </a:moveTo>
                  <a:lnTo>
                    <a:pt x="8683" y="361"/>
                  </a:lnTo>
                  <a:cubicBezTo>
                    <a:pt x="8672" y="347"/>
                    <a:pt x="8659" y="341"/>
                    <a:pt x="8644" y="341"/>
                  </a:cubicBezTo>
                  <a:cubicBezTo>
                    <a:pt x="8622" y="341"/>
                    <a:pt x="8605" y="352"/>
                    <a:pt x="8595" y="375"/>
                  </a:cubicBezTo>
                  <a:cubicBezTo>
                    <a:pt x="8584" y="398"/>
                    <a:pt x="8579" y="433"/>
                    <a:pt x="8579" y="481"/>
                  </a:cubicBezTo>
                  <a:cubicBezTo>
                    <a:pt x="8579" y="581"/>
                    <a:pt x="8600" y="630"/>
                    <a:pt x="8643" y="630"/>
                  </a:cubicBezTo>
                  <a:cubicBezTo>
                    <a:pt x="8655" y="630"/>
                    <a:pt x="8669" y="625"/>
                    <a:pt x="8683" y="615"/>
                  </a:cubicBezTo>
                  <a:lnTo>
                    <a:pt x="8683" y="688"/>
                  </a:lnTo>
                  <a:cubicBezTo>
                    <a:pt x="8662" y="699"/>
                    <a:pt x="8641" y="705"/>
                    <a:pt x="8620" y="705"/>
                  </a:cubicBezTo>
                  <a:cubicBezTo>
                    <a:pt x="8535" y="705"/>
                    <a:pt x="8493" y="633"/>
                    <a:pt x="8493" y="489"/>
                  </a:cubicBezTo>
                  <a:cubicBezTo>
                    <a:pt x="8493" y="403"/>
                    <a:pt x="8507" y="342"/>
                    <a:pt x="8534" y="305"/>
                  </a:cubicBezTo>
                  <a:cubicBezTo>
                    <a:pt x="8554" y="279"/>
                    <a:pt x="8583" y="266"/>
                    <a:pt x="8621" y="266"/>
                  </a:cubicBezTo>
                  <a:cubicBezTo>
                    <a:pt x="8642" y="266"/>
                    <a:pt x="8662" y="270"/>
                    <a:pt x="8683" y="280"/>
                  </a:cubicBezTo>
                  <a:close/>
                  <a:moveTo>
                    <a:pt x="8747" y="153"/>
                  </a:moveTo>
                  <a:lnTo>
                    <a:pt x="8826" y="153"/>
                  </a:lnTo>
                  <a:lnTo>
                    <a:pt x="8826" y="272"/>
                  </a:lnTo>
                  <a:lnTo>
                    <a:pt x="8868" y="272"/>
                  </a:lnTo>
                  <a:lnTo>
                    <a:pt x="8868" y="333"/>
                  </a:lnTo>
                  <a:lnTo>
                    <a:pt x="8826" y="333"/>
                  </a:lnTo>
                  <a:lnTo>
                    <a:pt x="8826" y="698"/>
                  </a:lnTo>
                  <a:lnTo>
                    <a:pt x="8747" y="698"/>
                  </a:lnTo>
                  <a:lnTo>
                    <a:pt x="8747" y="333"/>
                  </a:lnTo>
                  <a:lnTo>
                    <a:pt x="8703" y="333"/>
                  </a:lnTo>
                  <a:lnTo>
                    <a:pt x="8703" y="272"/>
                  </a:lnTo>
                  <a:lnTo>
                    <a:pt x="8747" y="272"/>
                  </a:lnTo>
                  <a:lnTo>
                    <a:pt x="8747" y="153"/>
                  </a:lnTo>
                  <a:close/>
                  <a:moveTo>
                    <a:pt x="9029" y="266"/>
                  </a:moveTo>
                  <a:cubicBezTo>
                    <a:pt x="9075" y="266"/>
                    <a:pt x="9109" y="283"/>
                    <a:pt x="9131" y="319"/>
                  </a:cubicBezTo>
                  <a:cubicBezTo>
                    <a:pt x="9152" y="355"/>
                    <a:pt x="9163" y="411"/>
                    <a:pt x="9163" y="489"/>
                  </a:cubicBezTo>
                  <a:cubicBezTo>
                    <a:pt x="9163" y="633"/>
                    <a:pt x="9119" y="705"/>
                    <a:pt x="9030" y="705"/>
                  </a:cubicBezTo>
                  <a:cubicBezTo>
                    <a:pt x="8984" y="705"/>
                    <a:pt x="8950" y="687"/>
                    <a:pt x="8928" y="651"/>
                  </a:cubicBezTo>
                  <a:cubicBezTo>
                    <a:pt x="8906" y="616"/>
                    <a:pt x="8896" y="560"/>
                    <a:pt x="8896" y="485"/>
                  </a:cubicBezTo>
                  <a:cubicBezTo>
                    <a:pt x="8896" y="411"/>
                    <a:pt x="8906" y="357"/>
                    <a:pt x="8927" y="321"/>
                  </a:cubicBezTo>
                  <a:cubicBezTo>
                    <a:pt x="8949" y="285"/>
                    <a:pt x="8982" y="266"/>
                    <a:pt x="9029" y="266"/>
                  </a:cubicBezTo>
                  <a:close/>
                  <a:moveTo>
                    <a:pt x="9031" y="337"/>
                  </a:moveTo>
                  <a:cubicBezTo>
                    <a:pt x="9013" y="337"/>
                    <a:pt x="8999" y="348"/>
                    <a:pt x="8992" y="370"/>
                  </a:cubicBezTo>
                  <a:cubicBezTo>
                    <a:pt x="8984" y="392"/>
                    <a:pt x="8980" y="430"/>
                    <a:pt x="8980" y="484"/>
                  </a:cubicBezTo>
                  <a:cubicBezTo>
                    <a:pt x="8980" y="539"/>
                    <a:pt x="8984" y="577"/>
                    <a:pt x="8992" y="599"/>
                  </a:cubicBezTo>
                  <a:cubicBezTo>
                    <a:pt x="8999" y="620"/>
                    <a:pt x="9013" y="631"/>
                    <a:pt x="9031" y="631"/>
                  </a:cubicBezTo>
                  <a:cubicBezTo>
                    <a:pt x="9050" y="631"/>
                    <a:pt x="9063" y="621"/>
                    <a:pt x="9071" y="599"/>
                  </a:cubicBezTo>
                  <a:cubicBezTo>
                    <a:pt x="9078" y="577"/>
                    <a:pt x="9082" y="540"/>
                    <a:pt x="9082" y="487"/>
                  </a:cubicBezTo>
                  <a:cubicBezTo>
                    <a:pt x="9082" y="431"/>
                    <a:pt x="9078" y="392"/>
                    <a:pt x="9071" y="370"/>
                  </a:cubicBezTo>
                  <a:cubicBezTo>
                    <a:pt x="9064" y="348"/>
                    <a:pt x="9050" y="337"/>
                    <a:pt x="9031" y="337"/>
                  </a:cubicBezTo>
                  <a:close/>
                  <a:moveTo>
                    <a:pt x="9224" y="272"/>
                  </a:moveTo>
                  <a:lnTo>
                    <a:pt x="9303" y="272"/>
                  </a:lnTo>
                  <a:lnTo>
                    <a:pt x="9303" y="325"/>
                  </a:lnTo>
                  <a:cubicBezTo>
                    <a:pt x="9325" y="285"/>
                    <a:pt x="9356" y="264"/>
                    <a:pt x="9395" y="262"/>
                  </a:cubicBezTo>
                  <a:lnTo>
                    <a:pt x="9395" y="344"/>
                  </a:lnTo>
                  <a:cubicBezTo>
                    <a:pt x="9390" y="344"/>
                    <a:pt x="9385" y="344"/>
                    <a:pt x="9381" y="344"/>
                  </a:cubicBezTo>
                  <a:cubicBezTo>
                    <a:pt x="9355" y="344"/>
                    <a:pt x="9336" y="350"/>
                    <a:pt x="9323" y="364"/>
                  </a:cubicBezTo>
                  <a:cubicBezTo>
                    <a:pt x="9315" y="372"/>
                    <a:pt x="9310" y="382"/>
                    <a:pt x="9307" y="392"/>
                  </a:cubicBezTo>
                  <a:cubicBezTo>
                    <a:pt x="9304" y="403"/>
                    <a:pt x="9303" y="418"/>
                    <a:pt x="9303" y="440"/>
                  </a:cubicBezTo>
                  <a:lnTo>
                    <a:pt x="9303" y="698"/>
                  </a:lnTo>
                  <a:lnTo>
                    <a:pt x="9224" y="698"/>
                  </a:lnTo>
                  <a:lnTo>
                    <a:pt x="9224" y="272"/>
                  </a:lnTo>
                  <a:close/>
                  <a:moveTo>
                    <a:pt x="9612" y="281"/>
                  </a:moveTo>
                  <a:lnTo>
                    <a:pt x="9612" y="354"/>
                  </a:lnTo>
                  <a:cubicBezTo>
                    <a:pt x="9592" y="340"/>
                    <a:pt x="9572" y="333"/>
                    <a:pt x="9551" y="333"/>
                  </a:cubicBezTo>
                  <a:cubicBezTo>
                    <a:pt x="9537" y="333"/>
                    <a:pt x="9525" y="338"/>
                    <a:pt x="9516" y="347"/>
                  </a:cubicBezTo>
                  <a:cubicBezTo>
                    <a:pt x="9506" y="356"/>
                    <a:pt x="9501" y="367"/>
                    <a:pt x="9501" y="381"/>
                  </a:cubicBezTo>
                  <a:cubicBezTo>
                    <a:pt x="9501" y="392"/>
                    <a:pt x="9505" y="403"/>
                    <a:pt x="9513" y="414"/>
                  </a:cubicBezTo>
                  <a:cubicBezTo>
                    <a:pt x="9521" y="424"/>
                    <a:pt x="9536" y="437"/>
                    <a:pt x="9556" y="453"/>
                  </a:cubicBezTo>
                  <a:cubicBezTo>
                    <a:pt x="9586" y="475"/>
                    <a:pt x="9605" y="495"/>
                    <a:pt x="9616" y="513"/>
                  </a:cubicBezTo>
                  <a:cubicBezTo>
                    <a:pt x="9626" y="530"/>
                    <a:pt x="9632" y="552"/>
                    <a:pt x="9632" y="579"/>
                  </a:cubicBezTo>
                  <a:cubicBezTo>
                    <a:pt x="9632" y="613"/>
                    <a:pt x="9622" y="641"/>
                    <a:pt x="9603" y="665"/>
                  </a:cubicBezTo>
                  <a:cubicBezTo>
                    <a:pt x="9581" y="691"/>
                    <a:pt x="9550" y="705"/>
                    <a:pt x="9509" y="705"/>
                  </a:cubicBezTo>
                  <a:cubicBezTo>
                    <a:pt x="9496" y="705"/>
                    <a:pt x="9485" y="703"/>
                    <a:pt x="9476" y="701"/>
                  </a:cubicBezTo>
                  <a:cubicBezTo>
                    <a:pt x="9466" y="698"/>
                    <a:pt x="9454" y="692"/>
                    <a:pt x="9440" y="684"/>
                  </a:cubicBezTo>
                  <a:lnTo>
                    <a:pt x="9440" y="609"/>
                  </a:lnTo>
                  <a:cubicBezTo>
                    <a:pt x="9463" y="625"/>
                    <a:pt x="9485" y="633"/>
                    <a:pt x="9505" y="633"/>
                  </a:cubicBezTo>
                  <a:cubicBezTo>
                    <a:pt x="9522" y="633"/>
                    <a:pt x="9535" y="628"/>
                    <a:pt x="9545" y="619"/>
                  </a:cubicBezTo>
                  <a:cubicBezTo>
                    <a:pt x="9554" y="610"/>
                    <a:pt x="9559" y="597"/>
                    <a:pt x="9559" y="580"/>
                  </a:cubicBezTo>
                  <a:cubicBezTo>
                    <a:pt x="9559" y="567"/>
                    <a:pt x="9556" y="555"/>
                    <a:pt x="9550" y="546"/>
                  </a:cubicBezTo>
                  <a:cubicBezTo>
                    <a:pt x="9543" y="536"/>
                    <a:pt x="9530" y="524"/>
                    <a:pt x="9511" y="509"/>
                  </a:cubicBezTo>
                  <a:cubicBezTo>
                    <a:pt x="9478" y="484"/>
                    <a:pt x="9455" y="462"/>
                    <a:pt x="9444" y="444"/>
                  </a:cubicBezTo>
                  <a:cubicBezTo>
                    <a:pt x="9432" y="426"/>
                    <a:pt x="9426" y="404"/>
                    <a:pt x="9426" y="378"/>
                  </a:cubicBezTo>
                  <a:cubicBezTo>
                    <a:pt x="9426" y="344"/>
                    <a:pt x="9437" y="316"/>
                    <a:pt x="9458" y="294"/>
                  </a:cubicBezTo>
                  <a:cubicBezTo>
                    <a:pt x="9479" y="273"/>
                    <a:pt x="9507" y="262"/>
                    <a:pt x="9541" y="262"/>
                  </a:cubicBezTo>
                  <a:cubicBezTo>
                    <a:pt x="9566" y="262"/>
                    <a:pt x="9589" y="268"/>
                    <a:pt x="9612" y="28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92" name="Freeform 192"/>
            <p:cNvSpPr>
              <a:spLocks noEditPoints="1"/>
            </p:cNvSpPr>
            <p:nvPr/>
          </p:nvSpPr>
          <p:spPr bwMode="auto">
            <a:xfrm>
              <a:off x="5391151" y="758825"/>
              <a:ext cx="1028700" cy="298450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4 h 1380"/>
                <a:gd name="T4" fmla="*/ 254 w 4761"/>
                <a:gd name="T5" fmla="*/ 802 h 1380"/>
                <a:gd name="T6" fmla="*/ 525 w 4761"/>
                <a:gd name="T7" fmla="*/ 659 h 1380"/>
                <a:gd name="T8" fmla="*/ 339 w 4761"/>
                <a:gd name="T9" fmla="*/ 269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2 h 1380"/>
                <a:gd name="T18" fmla="*/ 544 w 4761"/>
                <a:gd name="T19" fmla="*/ 1341 h 1380"/>
                <a:gd name="T20" fmla="*/ 949 w 4761"/>
                <a:gd name="T21" fmla="*/ 1133 h 1380"/>
                <a:gd name="T22" fmla="*/ 870 w 4761"/>
                <a:gd name="T23" fmla="*/ 661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2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2 h 1380"/>
                <a:gd name="T52" fmla="*/ 2350 w 4761"/>
                <a:gd name="T53" fmla="*/ 535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1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300 h 1380"/>
                <a:gd name="T80" fmla="*/ 3369 w 4761"/>
                <a:gd name="T81" fmla="*/ 535 h 1380"/>
                <a:gd name="T82" fmla="*/ 3083 w 4761"/>
                <a:gd name="T83" fmla="*/ 1367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2 h 1380"/>
                <a:gd name="T92" fmla="*/ 3728 w 4761"/>
                <a:gd name="T93" fmla="*/ 661 h 1380"/>
                <a:gd name="T94" fmla="*/ 3636 w 4761"/>
                <a:gd name="T95" fmla="*/ 1242 h 1380"/>
                <a:gd name="T96" fmla="*/ 3863 w 4761"/>
                <a:gd name="T97" fmla="*/ 1367 h 1380"/>
                <a:gd name="T98" fmla="*/ 3840 w 4761"/>
                <a:gd name="T99" fmla="*/ 535 h 1380"/>
                <a:gd name="T100" fmla="*/ 3822 w 4761"/>
                <a:gd name="T101" fmla="*/ 628 h 1380"/>
                <a:gd name="T102" fmla="*/ 3424 w 4761"/>
                <a:gd name="T103" fmla="*/ 941 h 1380"/>
                <a:gd name="T104" fmla="*/ 3722 w 4761"/>
                <a:gd name="T105" fmla="*/ 1260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2 h 1380"/>
                <a:gd name="T118" fmla="*/ 4303 w 4761"/>
                <a:gd name="T119" fmla="*/ 1341 h 1380"/>
                <a:gd name="T120" fmla="*/ 4708 w 4761"/>
                <a:gd name="T121" fmla="*/ 1133 h 1380"/>
                <a:gd name="T122" fmla="*/ 4629 w 4761"/>
                <a:gd name="T123" fmla="*/ 661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4"/>
                  </a:lnTo>
                  <a:lnTo>
                    <a:pt x="188" y="1224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9"/>
                  </a:lnTo>
                  <a:lnTo>
                    <a:pt x="277" y="659"/>
                  </a:lnTo>
                  <a:lnTo>
                    <a:pt x="339" y="269"/>
                  </a:lnTo>
                  <a:lnTo>
                    <a:pt x="618" y="269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8"/>
                    <a:pt x="608" y="749"/>
                  </a:cubicBezTo>
                  <a:cubicBezTo>
                    <a:pt x="572" y="980"/>
                    <a:pt x="830" y="990"/>
                    <a:pt x="807" y="1136"/>
                  </a:cubicBezTo>
                  <a:cubicBezTo>
                    <a:pt x="797" y="1201"/>
                    <a:pt x="754" y="1242"/>
                    <a:pt x="687" y="1242"/>
                  </a:cubicBezTo>
                  <a:cubicBezTo>
                    <a:pt x="634" y="1242"/>
                    <a:pt x="601" y="1220"/>
                    <a:pt x="567" y="1189"/>
                  </a:cubicBezTo>
                  <a:lnTo>
                    <a:pt x="544" y="1341"/>
                  </a:lnTo>
                  <a:cubicBezTo>
                    <a:pt x="585" y="1369"/>
                    <a:pt x="618" y="1380"/>
                    <a:pt x="672" y="1380"/>
                  </a:cubicBezTo>
                  <a:cubicBezTo>
                    <a:pt x="820" y="1380"/>
                    <a:pt x="926" y="1280"/>
                    <a:pt x="949" y="1133"/>
                  </a:cubicBezTo>
                  <a:cubicBezTo>
                    <a:pt x="987" y="896"/>
                    <a:pt x="731" y="889"/>
                    <a:pt x="749" y="749"/>
                  </a:cubicBezTo>
                  <a:cubicBezTo>
                    <a:pt x="759" y="694"/>
                    <a:pt x="812" y="661"/>
                    <a:pt x="870" y="661"/>
                  </a:cubicBezTo>
                  <a:cubicBezTo>
                    <a:pt x="908" y="661"/>
                    <a:pt x="952" y="679"/>
                    <a:pt x="978" y="705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8"/>
                    <a:pt x="1062" y="749"/>
                  </a:cubicBezTo>
                  <a:cubicBezTo>
                    <a:pt x="1026" y="980"/>
                    <a:pt x="1285" y="990"/>
                    <a:pt x="1262" y="1136"/>
                  </a:cubicBezTo>
                  <a:cubicBezTo>
                    <a:pt x="1252" y="1201"/>
                    <a:pt x="1209" y="1242"/>
                    <a:pt x="1141" y="1242"/>
                  </a:cubicBezTo>
                  <a:cubicBezTo>
                    <a:pt x="1089" y="1242"/>
                    <a:pt x="1056" y="1220"/>
                    <a:pt x="1021" y="1189"/>
                  </a:cubicBezTo>
                  <a:lnTo>
                    <a:pt x="998" y="1341"/>
                  </a:lnTo>
                  <a:cubicBezTo>
                    <a:pt x="1039" y="1369"/>
                    <a:pt x="1072" y="1380"/>
                    <a:pt x="1127" y="1380"/>
                  </a:cubicBezTo>
                  <a:cubicBezTo>
                    <a:pt x="1275" y="1380"/>
                    <a:pt x="1380" y="1280"/>
                    <a:pt x="1403" y="1133"/>
                  </a:cubicBezTo>
                  <a:cubicBezTo>
                    <a:pt x="1441" y="896"/>
                    <a:pt x="1186" y="889"/>
                    <a:pt x="1204" y="749"/>
                  </a:cubicBezTo>
                  <a:cubicBezTo>
                    <a:pt x="1214" y="694"/>
                    <a:pt x="1267" y="661"/>
                    <a:pt x="1324" y="661"/>
                  </a:cubicBezTo>
                  <a:cubicBezTo>
                    <a:pt x="1362" y="661"/>
                    <a:pt x="1406" y="679"/>
                    <a:pt x="1433" y="705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1"/>
                    <a:pt x="1805" y="661"/>
                  </a:cubicBezTo>
                  <a:cubicBezTo>
                    <a:pt x="1899" y="661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2"/>
                  </a:moveTo>
                  <a:lnTo>
                    <a:pt x="2009" y="957"/>
                  </a:lnTo>
                  <a:cubicBezTo>
                    <a:pt x="2037" y="786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2"/>
                    <a:pt x="1719" y="1242"/>
                  </a:cubicBezTo>
                  <a:cubicBezTo>
                    <a:pt x="1619" y="1242"/>
                    <a:pt x="1652" y="1051"/>
                    <a:pt x="1663" y="982"/>
                  </a:cubicBezTo>
                  <a:lnTo>
                    <a:pt x="2006" y="982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7"/>
                    <a:pt x="2322" y="661"/>
                    <a:pt x="2424" y="661"/>
                  </a:cubicBezTo>
                  <a:cubicBezTo>
                    <a:pt x="2506" y="661"/>
                    <a:pt x="2505" y="735"/>
                    <a:pt x="2495" y="792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6"/>
                  </a:lnTo>
                  <a:cubicBezTo>
                    <a:pt x="2669" y="669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2"/>
                  </a:cubicBezTo>
                  <a:cubicBezTo>
                    <a:pt x="2388" y="570"/>
                    <a:pt x="2362" y="596"/>
                    <a:pt x="2338" y="631"/>
                  </a:cubicBezTo>
                  <a:lnTo>
                    <a:pt x="2335" y="631"/>
                  </a:lnTo>
                  <a:lnTo>
                    <a:pt x="2350" y="535"/>
                  </a:lnTo>
                  <a:close/>
                  <a:moveTo>
                    <a:pt x="2903" y="300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300"/>
                  </a:lnTo>
                  <a:lnTo>
                    <a:pt x="2903" y="300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3"/>
                  </a:cubicBezTo>
                  <a:cubicBezTo>
                    <a:pt x="3445" y="228"/>
                    <a:pt x="3404" y="181"/>
                    <a:pt x="3350" y="181"/>
                  </a:cubicBezTo>
                  <a:cubicBezTo>
                    <a:pt x="3292" y="181"/>
                    <a:pt x="3239" y="228"/>
                    <a:pt x="3229" y="283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2"/>
                  </a:moveTo>
                  <a:cubicBezTo>
                    <a:pt x="3521" y="1242"/>
                    <a:pt x="3569" y="1020"/>
                    <a:pt x="3580" y="950"/>
                  </a:cubicBezTo>
                  <a:cubicBezTo>
                    <a:pt x="3592" y="883"/>
                    <a:pt x="3613" y="661"/>
                    <a:pt x="3728" y="661"/>
                  </a:cubicBezTo>
                  <a:cubicBezTo>
                    <a:pt x="3832" y="661"/>
                    <a:pt x="3789" y="885"/>
                    <a:pt x="3779" y="950"/>
                  </a:cubicBezTo>
                  <a:cubicBezTo>
                    <a:pt x="3769" y="1016"/>
                    <a:pt x="3740" y="1242"/>
                    <a:pt x="3636" y="1242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8"/>
                  </a:lnTo>
                  <a:lnTo>
                    <a:pt x="3822" y="628"/>
                  </a:lnTo>
                  <a:cubicBezTo>
                    <a:pt x="3804" y="567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1"/>
                  </a:cubicBezTo>
                  <a:cubicBezTo>
                    <a:pt x="3402" y="1076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60"/>
                  </a:cubicBezTo>
                  <a:lnTo>
                    <a:pt x="3725" y="1260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8"/>
                    <a:pt x="4367" y="749"/>
                  </a:cubicBezTo>
                  <a:cubicBezTo>
                    <a:pt x="4331" y="980"/>
                    <a:pt x="4589" y="990"/>
                    <a:pt x="4566" y="1136"/>
                  </a:cubicBezTo>
                  <a:cubicBezTo>
                    <a:pt x="4557" y="1201"/>
                    <a:pt x="4514" y="1242"/>
                    <a:pt x="4446" y="1242"/>
                  </a:cubicBezTo>
                  <a:cubicBezTo>
                    <a:pt x="4394" y="1242"/>
                    <a:pt x="4361" y="1220"/>
                    <a:pt x="4326" y="1189"/>
                  </a:cubicBezTo>
                  <a:lnTo>
                    <a:pt x="4303" y="1341"/>
                  </a:lnTo>
                  <a:cubicBezTo>
                    <a:pt x="4344" y="1369"/>
                    <a:pt x="4377" y="1380"/>
                    <a:pt x="4431" y="1380"/>
                  </a:cubicBezTo>
                  <a:cubicBezTo>
                    <a:pt x="4580" y="1380"/>
                    <a:pt x="4685" y="1280"/>
                    <a:pt x="4708" y="1133"/>
                  </a:cubicBezTo>
                  <a:cubicBezTo>
                    <a:pt x="4746" y="896"/>
                    <a:pt x="4491" y="889"/>
                    <a:pt x="4509" y="749"/>
                  </a:cubicBezTo>
                  <a:cubicBezTo>
                    <a:pt x="4519" y="694"/>
                    <a:pt x="4571" y="661"/>
                    <a:pt x="4629" y="661"/>
                  </a:cubicBezTo>
                  <a:cubicBezTo>
                    <a:pt x="4667" y="661"/>
                    <a:pt x="4711" y="679"/>
                    <a:pt x="4738" y="705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93" name="Freeform 193"/>
            <p:cNvSpPr>
              <a:spLocks noEditPoints="1"/>
            </p:cNvSpPr>
            <p:nvPr/>
          </p:nvSpPr>
          <p:spPr bwMode="auto">
            <a:xfrm>
              <a:off x="5548313" y="695325"/>
              <a:ext cx="515938" cy="101600"/>
            </a:xfrm>
            <a:custGeom>
              <a:avLst/>
              <a:gdLst>
                <a:gd name="T0" fmla="*/ 66 w 2392"/>
                <a:gd name="T1" fmla="*/ 91 h 470"/>
                <a:gd name="T2" fmla="*/ 122 w 2392"/>
                <a:gd name="T3" fmla="*/ 91 h 470"/>
                <a:gd name="T4" fmla="*/ 7 w 2392"/>
                <a:gd name="T5" fmla="*/ 43 h 470"/>
                <a:gd name="T6" fmla="*/ 148 w 2392"/>
                <a:gd name="T7" fmla="*/ 464 h 470"/>
                <a:gd name="T8" fmla="*/ 227 w 2392"/>
                <a:gd name="T9" fmla="*/ 132 h 470"/>
                <a:gd name="T10" fmla="*/ 198 w 2392"/>
                <a:gd name="T11" fmla="*/ 97 h 470"/>
                <a:gd name="T12" fmla="*/ 304 w 2392"/>
                <a:gd name="T13" fmla="*/ 182 h 470"/>
                <a:gd name="T14" fmla="*/ 298 w 2392"/>
                <a:gd name="T15" fmla="*/ 223 h 470"/>
                <a:gd name="T16" fmla="*/ 350 w 2392"/>
                <a:gd name="T17" fmla="*/ 223 h 470"/>
                <a:gd name="T18" fmla="*/ 357 w 2392"/>
                <a:gd name="T19" fmla="*/ 182 h 470"/>
                <a:gd name="T20" fmla="*/ 499 w 2392"/>
                <a:gd name="T21" fmla="*/ 0 h 470"/>
                <a:gd name="T22" fmla="*/ 425 w 2392"/>
                <a:gd name="T23" fmla="*/ 464 h 470"/>
                <a:gd name="T24" fmla="*/ 588 w 2392"/>
                <a:gd name="T25" fmla="*/ 225 h 470"/>
                <a:gd name="T26" fmla="*/ 656 w 2392"/>
                <a:gd name="T27" fmla="*/ 334 h 470"/>
                <a:gd name="T28" fmla="*/ 487 w 2392"/>
                <a:gd name="T29" fmla="*/ 325 h 470"/>
                <a:gd name="T30" fmla="*/ 600 w 2392"/>
                <a:gd name="T31" fmla="*/ 369 h 470"/>
                <a:gd name="T32" fmla="*/ 656 w 2392"/>
                <a:gd name="T33" fmla="*/ 334 h 470"/>
                <a:gd name="T34" fmla="*/ 896 w 2392"/>
                <a:gd name="T35" fmla="*/ 169 h 470"/>
                <a:gd name="T36" fmla="*/ 923 w 2392"/>
                <a:gd name="T37" fmla="*/ 248 h 470"/>
                <a:gd name="T38" fmla="*/ 980 w 2392"/>
                <a:gd name="T39" fmla="*/ 416 h 470"/>
                <a:gd name="T40" fmla="*/ 1027 w 2392"/>
                <a:gd name="T41" fmla="*/ 142 h 470"/>
                <a:gd name="T42" fmla="*/ 837 w 2392"/>
                <a:gd name="T43" fmla="*/ 180 h 470"/>
                <a:gd name="T44" fmla="*/ 1038 w 2392"/>
                <a:gd name="T45" fmla="*/ 301 h 470"/>
                <a:gd name="T46" fmla="*/ 1125 w 2392"/>
                <a:gd name="T47" fmla="*/ 464 h 470"/>
                <a:gd name="T48" fmla="*/ 1226 w 2392"/>
                <a:gd name="T49" fmla="*/ 349 h 470"/>
                <a:gd name="T50" fmla="*/ 1247 w 2392"/>
                <a:gd name="T51" fmla="*/ 43 h 470"/>
                <a:gd name="T52" fmla="*/ 1177 w 2392"/>
                <a:gd name="T53" fmla="*/ 128 h 470"/>
                <a:gd name="T54" fmla="*/ 1441 w 2392"/>
                <a:gd name="T55" fmla="*/ 464 h 470"/>
                <a:gd name="T56" fmla="*/ 1519 w 2392"/>
                <a:gd name="T57" fmla="*/ 43 h 470"/>
                <a:gd name="T58" fmla="*/ 1441 w 2392"/>
                <a:gd name="T59" fmla="*/ 464 h 470"/>
                <a:gd name="T60" fmla="*/ 1478 w 2392"/>
                <a:gd name="T61" fmla="*/ 230 h 470"/>
                <a:gd name="T62" fmla="*/ 1660 w 2392"/>
                <a:gd name="T63" fmla="*/ 422 h 470"/>
                <a:gd name="T64" fmla="*/ 1708 w 2392"/>
                <a:gd name="T65" fmla="*/ 323 h 470"/>
                <a:gd name="T66" fmla="*/ 1737 w 2392"/>
                <a:gd name="T67" fmla="*/ 464 h 470"/>
                <a:gd name="T68" fmla="*/ 1724 w 2392"/>
                <a:gd name="T69" fmla="*/ 213 h 470"/>
                <a:gd name="T70" fmla="*/ 1587 w 2392"/>
                <a:gd name="T71" fmla="*/ 320 h 470"/>
                <a:gd name="T72" fmla="*/ 1690 w 2392"/>
                <a:gd name="T73" fmla="*/ 428 h 470"/>
                <a:gd name="T74" fmla="*/ 1830 w 2392"/>
                <a:gd name="T75" fmla="*/ 182 h 470"/>
                <a:gd name="T76" fmla="*/ 1867 w 2392"/>
                <a:gd name="T77" fmla="*/ 287 h 470"/>
                <a:gd name="T78" fmla="*/ 1944 w 2392"/>
                <a:gd name="T79" fmla="*/ 178 h 470"/>
                <a:gd name="T80" fmla="*/ 1883 w 2392"/>
                <a:gd name="T81" fmla="*/ 182 h 470"/>
                <a:gd name="T82" fmla="*/ 1963 w 2392"/>
                <a:gd name="T83" fmla="*/ 182 h 470"/>
                <a:gd name="T84" fmla="*/ 1946 w 2392"/>
                <a:gd name="T85" fmla="*/ 464 h 470"/>
                <a:gd name="T86" fmla="*/ 2065 w 2392"/>
                <a:gd name="T87" fmla="*/ 223 h 470"/>
                <a:gd name="T88" fmla="*/ 2057 w 2392"/>
                <a:gd name="T89" fmla="*/ 102 h 470"/>
                <a:gd name="T90" fmla="*/ 2195 w 2392"/>
                <a:gd name="T91" fmla="*/ 327 h 470"/>
                <a:gd name="T92" fmla="*/ 2322 w 2392"/>
                <a:gd name="T93" fmla="*/ 205 h 470"/>
                <a:gd name="T94" fmla="*/ 2386 w 2392"/>
                <a:gd name="T95" fmla="*/ 43 h 470"/>
                <a:gd name="T96" fmla="*/ 2273 w 2392"/>
                <a:gd name="T97" fmla="*/ 419 h 470"/>
                <a:gd name="T98" fmla="*/ 2318 w 2392"/>
                <a:gd name="T99" fmla="*/ 338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70">
                  <a:moveTo>
                    <a:pt x="7" y="43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3"/>
                  </a:lnTo>
                  <a:lnTo>
                    <a:pt x="7" y="43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2"/>
                  </a:lnTo>
                  <a:close/>
                  <a:moveTo>
                    <a:pt x="227" y="132"/>
                  </a:moveTo>
                  <a:cubicBezTo>
                    <a:pt x="246" y="132"/>
                    <a:pt x="265" y="116"/>
                    <a:pt x="268" y="97"/>
                  </a:cubicBezTo>
                  <a:cubicBezTo>
                    <a:pt x="271" y="77"/>
                    <a:pt x="257" y="62"/>
                    <a:pt x="238" y="62"/>
                  </a:cubicBezTo>
                  <a:cubicBezTo>
                    <a:pt x="219" y="62"/>
                    <a:pt x="201" y="77"/>
                    <a:pt x="198" y="97"/>
                  </a:cubicBezTo>
                  <a:cubicBezTo>
                    <a:pt x="195" y="116"/>
                    <a:pt x="208" y="132"/>
                    <a:pt x="227" y="132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5"/>
                    <a:pt x="588" y="225"/>
                  </a:cubicBezTo>
                  <a:cubicBezTo>
                    <a:pt x="620" y="225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4"/>
                  </a:moveTo>
                  <a:lnTo>
                    <a:pt x="657" y="325"/>
                  </a:lnTo>
                  <a:cubicBezTo>
                    <a:pt x="667" y="267"/>
                    <a:pt x="672" y="178"/>
                    <a:pt x="595" y="178"/>
                  </a:cubicBezTo>
                  <a:cubicBezTo>
                    <a:pt x="518" y="178"/>
                    <a:pt x="497" y="268"/>
                    <a:pt x="487" y="325"/>
                  </a:cubicBezTo>
                  <a:cubicBezTo>
                    <a:pt x="478" y="385"/>
                    <a:pt x="472" y="469"/>
                    <a:pt x="551" y="469"/>
                  </a:cubicBezTo>
                  <a:cubicBezTo>
                    <a:pt x="610" y="469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4"/>
                  </a:cubicBezTo>
                  <a:lnTo>
                    <a:pt x="656" y="334"/>
                  </a:lnTo>
                  <a:close/>
                  <a:moveTo>
                    <a:pt x="837" y="180"/>
                  </a:moveTo>
                  <a:lnTo>
                    <a:pt x="894" y="180"/>
                  </a:lnTo>
                  <a:lnTo>
                    <a:pt x="896" y="169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6"/>
                    <a:pt x="971" y="138"/>
                  </a:cubicBezTo>
                  <a:cubicBezTo>
                    <a:pt x="965" y="176"/>
                    <a:pt x="944" y="214"/>
                    <a:pt x="923" y="248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6"/>
                  </a:lnTo>
                  <a:lnTo>
                    <a:pt x="875" y="416"/>
                  </a:lnTo>
                  <a:lnTo>
                    <a:pt x="922" y="348"/>
                  </a:lnTo>
                  <a:cubicBezTo>
                    <a:pt x="960" y="292"/>
                    <a:pt x="1017" y="205"/>
                    <a:pt x="1027" y="142"/>
                  </a:cubicBezTo>
                  <a:cubicBezTo>
                    <a:pt x="1038" y="76"/>
                    <a:pt x="1019" y="38"/>
                    <a:pt x="950" y="38"/>
                  </a:cubicBezTo>
                  <a:cubicBezTo>
                    <a:pt x="868" y="38"/>
                    <a:pt x="850" y="98"/>
                    <a:pt x="840" y="165"/>
                  </a:cubicBezTo>
                  <a:lnTo>
                    <a:pt x="837" y="180"/>
                  </a:lnTo>
                  <a:close/>
                  <a:moveTo>
                    <a:pt x="1247" y="43"/>
                  </a:moveTo>
                  <a:lnTo>
                    <a:pt x="1192" y="43"/>
                  </a:lnTo>
                  <a:lnTo>
                    <a:pt x="1038" y="301"/>
                  </a:lnTo>
                  <a:lnTo>
                    <a:pt x="1030" y="349"/>
                  </a:lnTo>
                  <a:lnTo>
                    <a:pt x="1144" y="349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9"/>
                  </a:lnTo>
                  <a:lnTo>
                    <a:pt x="1226" y="349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3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8"/>
                  </a:lnTo>
                  <a:cubicBezTo>
                    <a:pt x="1558" y="281"/>
                    <a:pt x="1597" y="241"/>
                    <a:pt x="1611" y="156"/>
                  </a:cubicBezTo>
                  <a:cubicBezTo>
                    <a:pt x="1628" y="47"/>
                    <a:pt x="1567" y="43"/>
                    <a:pt x="1519" y="43"/>
                  </a:cubicBezTo>
                  <a:lnTo>
                    <a:pt x="1452" y="43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4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6"/>
                    <a:pt x="1641" y="323"/>
                  </a:cubicBezTo>
                  <a:cubicBezTo>
                    <a:pt x="1644" y="300"/>
                    <a:pt x="1652" y="225"/>
                    <a:pt x="1691" y="225"/>
                  </a:cubicBezTo>
                  <a:cubicBezTo>
                    <a:pt x="1726" y="225"/>
                    <a:pt x="1712" y="301"/>
                    <a:pt x="1708" y="323"/>
                  </a:cubicBezTo>
                  <a:cubicBezTo>
                    <a:pt x="1705" y="345"/>
                    <a:pt x="1695" y="422"/>
                    <a:pt x="1660" y="422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3"/>
                    <a:pt x="1703" y="178"/>
                    <a:pt x="1678" y="178"/>
                  </a:cubicBezTo>
                  <a:cubicBezTo>
                    <a:pt x="1611" y="178"/>
                    <a:pt x="1595" y="273"/>
                    <a:pt x="1587" y="320"/>
                  </a:cubicBezTo>
                  <a:cubicBezTo>
                    <a:pt x="1580" y="366"/>
                    <a:pt x="1565" y="469"/>
                    <a:pt x="1630" y="469"/>
                  </a:cubicBezTo>
                  <a:cubicBezTo>
                    <a:pt x="1661" y="469"/>
                    <a:pt x="1674" y="453"/>
                    <a:pt x="1689" y="428"/>
                  </a:cubicBezTo>
                  <a:lnTo>
                    <a:pt x="1690" y="428"/>
                  </a:lnTo>
                  <a:lnTo>
                    <a:pt x="1684" y="464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7"/>
                  </a:lnTo>
                  <a:cubicBezTo>
                    <a:pt x="1873" y="251"/>
                    <a:pt x="1888" y="229"/>
                    <a:pt x="1927" y="229"/>
                  </a:cubicBezTo>
                  <a:lnTo>
                    <a:pt x="1936" y="230"/>
                  </a:lnTo>
                  <a:lnTo>
                    <a:pt x="1944" y="178"/>
                  </a:lnTo>
                  <a:cubicBezTo>
                    <a:pt x="1915" y="178"/>
                    <a:pt x="1894" y="192"/>
                    <a:pt x="1878" y="217"/>
                  </a:cubicBezTo>
                  <a:lnTo>
                    <a:pt x="1877" y="217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3"/>
                  </a:moveTo>
                  <a:cubicBezTo>
                    <a:pt x="2262" y="143"/>
                    <a:pt x="2213" y="212"/>
                    <a:pt x="2195" y="327"/>
                  </a:cubicBezTo>
                  <a:cubicBezTo>
                    <a:pt x="2185" y="392"/>
                    <a:pt x="2181" y="470"/>
                    <a:pt x="2264" y="470"/>
                  </a:cubicBezTo>
                  <a:cubicBezTo>
                    <a:pt x="2346" y="470"/>
                    <a:pt x="2365" y="402"/>
                    <a:pt x="2375" y="338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3"/>
                    <a:pt x="2276" y="224"/>
                  </a:cubicBezTo>
                  <a:lnTo>
                    <a:pt x="2275" y="223"/>
                  </a:lnTo>
                  <a:lnTo>
                    <a:pt x="2386" y="43"/>
                  </a:lnTo>
                  <a:lnTo>
                    <a:pt x="2326" y="43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2"/>
                    <a:pt x="2251" y="338"/>
                  </a:cubicBezTo>
                  <a:cubicBezTo>
                    <a:pt x="2264" y="253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7201" name="Group 47200"/>
          <p:cNvGrpSpPr/>
          <p:nvPr/>
        </p:nvGrpSpPr>
        <p:grpSpPr>
          <a:xfrm>
            <a:off x="465138" y="4984751"/>
            <a:ext cx="2825750" cy="511175"/>
            <a:chOff x="5029201" y="-20637"/>
            <a:chExt cx="2825750" cy="511175"/>
          </a:xfrm>
        </p:grpSpPr>
        <p:sp>
          <p:nvSpPr>
            <p:cNvPr id="47194" name="Freeform 194"/>
            <p:cNvSpPr>
              <a:spLocks/>
            </p:cNvSpPr>
            <p:nvPr/>
          </p:nvSpPr>
          <p:spPr bwMode="auto">
            <a:xfrm>
              <a:off x="5029201" y="50800"/>
              <a:ext cx="314325" cy="415925"/>
            </a:xfrm>
            <a:custGeom>
              <a:avLst/>
              <a:gdLst>
                <a:gd name="T0" fmla="*/ 1454 w 1454"/>
                <a:gd name="T1" fmla="*/ 1827 h 1924"/>
                <a:gd name="T2" fmla="*/ 1454 w 1454"/>
                <a:gd name="T3" fmla="*/ 1827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7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7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4" h="1924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95" name="Freeform 195"/>
            <p:cNvSpPr>
              <a:spLocks/>
            </p:cNvSpPr>
            <p:nvPr/>
          </p:nvSpPr>
          <p:spPr bwMode="auto">
            <a:xfrm>
              <a:off x="6461126" y="-20637"/>
              <a:ext cx="163513" cy="511175"/>
            </a:xfrm>
            <a:custGeom>
              <a:avLst/>
              <a:gdLst>
                <a:gd name="T0" fmla="*/ 350 w 758"/>
                <a:gd name="T1" fmla="*/ 1888 h 2367"/>
                <a:gd name="T2" fmla="*/ 335 w 758"/>
                <a:gd name="T3" fmla="*/ 1354 h 2367"/>
                <a:gd name="T4" fmla="*/ 247 w 758"/>
                <a:gd name="T5" fmla="*/ 1436 h 2367"/>
                <a:gd name="T6" fmla="*/ 30 w 758"/>
                <a:gd name="T7" fmla="*/ 1608 h 2367"/>
                <a:gd name="T8" fmla="*/ 194 w 758"/>
                <a:gd name="T9" fmla="*/ 1386 h 2367"/>
                <a:gd name="T10" fmla="*/ 275 w 758"/>
                <a:gd name="T11" fmla="*/ 1291 h 2367"/>
                <a:gd name="T12" fmla="*/ 216 w 758"/>
                <a:gd name="T13" fmla="*/ 1285 h 2367"/>
                <a:gd name="T14" fmla="*/ 0 w 758"/>
                <a:gd name="T15" fmla="*/ 1246 h 2367"/>
                <a:gd name="T16" fmla="*/ 216 w 758"/>
                <a:gd name="T17" fmla="*/ 1208 h 2367"/>
                <a:gd name="T18" fmla="*/ 275 w 758"/>
                <a:gd name="T19" fmla="*/ 1203 h 2367"/>
                <a:gd name="T20" fmla="*/ 224 w 758"/>
                <a:gd name="T21" fmla="*/ 1144 h 2367"/>
                <a:gd name="T22" fmla="*/ 30 w 758"/>
                <a:gd name="T23" fmla="*/ 885 h 2367"/>
                <a:gd name="T24" fmla="*/ 283 w 758"/>
                <a:gd name="T25" fmla="*/ 1091 h 2367"/>
                <a:gd name="T26" fmla="*/ 335 w 758"/>
                <a:gd name="T27" fmla="*/ 1140 h 2367"/>
                <a:gd name="T28" fmla="*/ 337 w 758"/>
                <a:gd name="T29" fmla="*/ 1037 h 2367"/>
                <a:gd name="T30" fmla="*/ 379 w 758"/>
                <a:gd name="T31" fmla="*/ 0 h 2367"/>
                <a:gd name="T32" fmla="*/ 421 w 758"/>
                <a:gd name="T33" fmla="*/ 1037 h 2367"/>
                <a:gd name="T34" fmla="*/ 421 w 758"/>
                <a:gd name="T35" fmla="*/ 1140 h 2367"/>
                <a:gd name="T36" fmla="*/ 486 w 758"/>
                <a:gd name="T37" fmla="*/ 1080 h 2367"/>
                <a:gd name="T38" fmla="*/ 728 w 758"/>
                <a:gd name="T39" fmla="*/ 883 h 2367"/>
                <a:gd name="T40" fmla="*/ 592 w 758"/>
                <a:gd name="T41" fmla="*/ 1071 h 2367"/>
                <a:gd name="T42" fmla="*/ 483 w 758"/>
                <a:gd name="T43" fmla="*/ 1203 h 2367"/>
                <a:gd name="T44" fmla="*/ 586 w 758"/>
                <a:gd name="T45" fmla="*/ 1213 h 2367"/>
                <a:gd name="T46" fmla="*/ 758 w 758"/>
                <a:gd name="T47" fmla="*/ 1246 h 2367"/>
                <a:gd name="T48" fmla="*/ 586 w 758"/>
                <a:gd name="T49" fmla="*/ 1280 h 2367"/>
                <a:gd name="T50" fmla="*/ 483 w 758"/>
                <a:gd name="T51" fmla="*/ 1291 h 2367"/>
                <a:gd name="T52" fmla="*/ 597 w 758"/>
                <a:gd name="T53" fmla="*/ 1426 h 2367"/>
                <a:gd name="T54" fmla="*/ 728 w 758"/>
                <a:gd name="T55" fmla="*/ 1608 h 2367"/>
                <a:gd name="T56" fmla="*/ 553 w 758"/>
                <a:gd name="T57" fmla="*/ 1472 h 2367"/>
                <a:gd name="T58" fmla="*/ 421 w 758"/>
                <a:gd name="T59" fmla="*/ 1354 h 2367"/>
                <a:gd name="T60" fmla="*/ 407 w 758"/>
                <a:gd name="T61" fmla="*/ 1888 h 2367"/>
                <a:gd name="T62" fmla="*/ 379 w 758"/>
                <a:gd name="T63" fmla="*/ 2367 h 2367"/>
                <a:gd name="T64" fmla="*/ 350 w 758"/>
                <a:gd name="T65" fmla="*/ 1888 h 2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58" h="2367">
                  <a:moveTo>
                    <a:pt x="350" y="1888"/>
                  </a:moveTo>
                  <a:cubicBezTo>
                    <a:pt x="344" y="1709"/>
                    <a:pt x="338" y="1533"/>
                    <a:pt x="335" y="1354"/>
                  </a:cubicBezTo>
                  <a:cubicBezTo>
                    <a:pt x="308" y="1379"/>
                    <a:pt x="275" y="1410"/>
                    <a:pt x="247" y="1436"/>
                  </a:cubicBezTo>
                  <a:cubicBezTo>
                    <a:pt x="179" y="1499"/>
                    <a:pt x="105" y="1554"/>
                    <a:pt x="30" y="1608"/>
                  </a:cubicBezTo>
                  <a:cubicBezTo>
                    <a:pt x="78" y="1530"/>
                    <a:pt x="137" y="1457"/>
                    <a:pt x="194" y="1386"/>
                  </a:cubicBezTo>
                  <a:cubicBezTo>
                    <a:pt x="221" y="1354"/>
                    <a:pt x="248" y="1322"/>
                    <a:pt x="275" y="1291"/>
                  </a:cubicBezTo>
                  <a:lnTo>
                    <a:pt x="216" y="1285"/>
                  </a:lnTo>
                  <a:cubicBezTo>
                    <a:pt x="140" y="1278"/>
                    <a:pt x="75" y="1265"/>
                    <a:pt x="0" y="1246"/>
                  </a:cubicBezTo>
                  <a:cubicBezTo>
                    <a:pt x="69" y="1229"/>
                    <a:pt x="145" y="1215"/>
                    <a:pt x="216" y="1208"/>
                  </a:cubicBezTo>
                  <a:lnTo>
                    <a:pt x="275" y="1203"/>
                  </a:lnTo>
                  <a:lnTo>
                    <a:pt x="224" y="1144"/>
                  </a:lnTo>
                  <a:cubicBezTo>
                    <a:pt x="155" y="1066"/>
                    <a:pt x="93" y="983"/>
                    <a:pt x="30" y="885"/>
                  </a:cubicBezTo>
                  <a:cubicBezTo>
                    <a:pt x="102" y="932"/>
                    <a:pt x="210" y="1021"/>
                    <a:pt x="283" y="1091"/>
                  </a:cubicBezTo>
                  <a:lnTo>
                    <a:pt x="335" y="1140"/>
                  </a:lnTo>
                  <a:lnTo>
                    <a:pt x="337" y="1037"/>
                  </a:lnTo>
                  <a:cubicBezTo>
                    <a:pt x="337" y="684"/>
                    <a:pt x="356" y="358"/>
                    <a:pt x="379" y="0"/>
                  </a:cubicBezTo>
                  <a:cubicBezTo>
                    <a:pt x="401" y="366"/>
                    <a:pt x="422" y="679"/>
                    <a:pt x="421" y="1037"/>
                  </a:cubicBezTo>
                  <a:lnTo>
                    <a:pt x="421" y="1140"/>
                  </a:lnTo>
                  <a:lnTo>
                    <a:pt x="486" y="1080"/>
                  </a:lnTo>
                  <a:cubicBezTo>
                    <a:pt x="568" y="1005"/>
                    <a:pt x="641" y="948"/>
                    <a:pt x="728" y="883"/>
                  </a:cubicBezTo>
                  <a:cubicBezTo>
                    <a:pt x="686" y="950"/>
                    <a:pt x="640" y="1011"/>
                    <a:pt x="592" y="1071"/>
                  </a:cubicBezTo>
                  <a:cubicBezTo>
                    <a:pt x="556" y="1116"/>
                    <a:pt x="519" y="1159"/>
                    <a:pt x="483" y="1203"/>
                  </a:cubicBezTo>
                  <a:cubicBezTo>
                    <a:pt x="517" y="1206"/>
                    <a:pt x="551" y="1209"/>
                    <a:pt x="586" y="1213"/>
                  </a:cubicBezTo>
                  <a:cubicBezTo>
                    <a:pt x="641" y="1219"/>
                    <a:pt x="705" y="1231"/>
                    <a:pt x="758" y="1246"/>
                  </a:cubicBezTo>
                  <a:cubicBezTo>
                    <a:pt x="700" y="1261"/>
                    <a:pt x="646" y="1273"/>
                    <a:pt x="586" y="1280"/>
                  </a:cubicBezTo>
                  <a:cubicBezTo>
                    <a:pt x="551" y="1284"/>
                    <a:pt x="517" y="1287"/>
                    <a:pt x="483" y="1291"/>
                  </a:cubicBezTo>
                  <a:cubicBezTo>
                    <a:pt x="521" y="1336"/>
                    <a:pt x="560" y="1379"/>
                    <a:pt x="597" y="1426"/>
                  </a:cubicBezTo>
                  <a:cubicBezTo>
                    <a:pt x="641" y="1482"/>
                    <a:pt x="690" y="1546"/>
                    <a:pt x="728" y="1608"/>
                  </a:cubicBezTo>
                  <a:cubicBezTo>
                    <a:pt x="668" y="1568"/>
                    <a:pt x="607" y="1518"/>
                    <a:pt x="553" y="1472"/>
                  </a:cubicBezTo>
                  <a:cubicBezTo>
                    <a:pt x="508" y="1433"/>
                    <a:pt x="465" y="1394"/>
                    <a:pt x="421" y="1354"/>
                  </a:cubicBezTo>
                  <a:cubicBezTo>
                    <a:pt x="421" y="1533"/>
                    <a:pt x="416" y="1709"/>
                    <a:pt x="407" y="1888"/>
                  </a:cubicBezTo>
                  <a:cubicBezTo>
                    <a:pt x="400" y="2051"/>
                    <a:pt x="386" y="2185"/>
                    <a:pt x="379" y="2367"/>
                  </a:cubicBezTo>
                  <a:cubicBezTo>
                    <a:pt x="369" y="2182"/>
                    <a:pt x="359" y="2055"/>
                    <a:pt x="350" y="1888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96" name="Freeform 196"/>
            <p:cNvSpPr>
              <a:spLocks noEditPoints="1"/>
            </p:cNvSpPr>
            <p:nvPr/>
          </p:nvSpPr>
          <p:spPr bwMode="auto">
            <a:xfrm>
              <a:off x="5029201" y="50800"/>
              <a:ext cx="314325" cy="415925"/>
            </a:xfrm>
            <a:custGeom>
              <a:avLst/>
              <a:gdLst>
                <a:gd name="T0" fmla="*/ 1454 w 1454"/>
                <a:gd name="T1" fmla="*/ 1827 h 1924"/>
                <a:gd name="T2" fmla="*/ 1454 w 1454"/>
                <a:gd name="T3" fmla="*/ 1827 h 1924"/>
                <a:gd name="T4" fmla="*/ 1358 w 1454"/>
                <a:gd name="T5" fmla="*/ 1924 h 1924"/>
                <a:gd name="T6" fmla="*/ 97 w 1454"/>
                <a:gd name="T7" fmla="*/ 1924 h 1924"/>
                <a:gd name="T8" fmla="*/ 0 w 1454"/>
                <a:gd name="T9" fmla="*/ 1827 h 1924"/>
                <a:gd name="T10" fmla="*/ 0 w 1454"/>
                <a:gd name="T11" fmla="*/ 97 h 1924"/>
                <a:gd name="T12" fmla="*/ 97 w 1454"/>
                <a:gd name="T13" fmla="*/ 0 h 1924"/>
                <a:gd name="T14" fmla="*/ 1358 w 1454"/>
                <a:gd name="T15" fmla="*/ 0 h 1924"/>
                <a:gd name="T16" fmla="*/ 1454 w 1454"/>
                <a:gd name="T17" fmla="*/ 97 h 1924"/>
                <a:gd name="T18" fmla="*/ 1454 w 1454"/>
                <a:gd name="T19" fmla="*/ 1827 h 1924"/>
                <a:gd name="T20" fmla="*/ 1139 w 1454"/>
                <a:gd name="T21" fmla="*/ 812 h 1924"/>
                <a:gd name="T22" fmla="*/ 1139 w 1454"/>
                <a:gd name="T23" fmla="*/ 812 h 1924"/>
                <a:gd name="T24" fmla="*/ 739 w 1454"/>
                <a:gd name="T25" fmla="*/ 339 h 1924"/>
                <a:gd name="T26" fmla="*/ 339 w 1454"/>
                <a:gd name="T27" fmla="*/ 812 h 1924"/>
                <a:gd name="T28" fmla="*/ 158 w 1454"/>
                <a:gd name="T29" fmla="*/ 1155 h 1924"/>
                <a:gd name="T30" fmla="*/ 449 w 1454"/>
                <a:gd name="T31" fmla="*/ 1429 h 1924"/>
                <a:gd name="T32" fmla="*/ 608 w 1454"/>
                <a:gd name="T33" fmla="*/ 1394 h 1924"/>
                <a:gd name="T34" fmla="*/ 725 w 1454"/>
                <a:gd name="T35" fmla="*/ 900 h 1924"/>
                <a:gd name="T36" fmla="*/ 739 w 1454"/>
                <a:gd name="T37" fmla="*/ 457 h 1924"/>
                <a:gd name="T38" fmla="*/ 811 w 1454"/>
                <a:gd name="T39" fmla="*/ 924 h 1924"/>
                <a:gd name="T40" fmla="*/ 625 w 1454"/>
                <a:gd name="T41" fmla="*/ 1602 h 1924"/>
                <a:gd name="T42" fmla="*/ 855 w 1454"/>
                <a:gd name="T43" fmla="*/ 1602 h 1924"/>
                <a:gd name="T44" fmla="*/ 804 w 1454"/>
                <a:gd name="T45" fmla="*/ 1397 h 1924"/>
                <a:gd name="T46" fmla="*/ 1031 w 1454"/>
                <a:gd name="T47" fmla="*/ 1444 h 1924"/>
                <a:gd name="T48" fmla="*/ 1321 w 1454"/>
                <a:gd name="T49" fmla="*/ 1156 h 1924"/>
                <a:gd name="T50" fmla="*/ 1139 w 1454"/>
                <a:gd name="T51" fmla="*/ 812 h 1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4" h="1924">
                  <a:moveTo>
                    <a:pt x="1454" y="1827"/>
                  </a:moveTo>
                  <a:lnTo>
                    <a:pt x="1454" y="1827"/>
                  </a:lnTo>
                  <a:cubicBezTo>
                    <a:pt x="1454" y="1881"/>
                    <a:pt x="1411" y="1924"/>
                    <a:pt x="1358" y="1924"/>
                  </a:cubicBezTo>
                  <a:lnTo>
                    <a:pt x="97" y="1924"/>
                  </a:lnTo>
                  <a:cubicBezTo>
                    <a:pt x="43" y="1924"/>
                    <a:pt x="0" y="1881"/>
                    <a:pt x="0" y="1827"/>
                  </a:cubicBezTo>
                  <a:lnTo>
                    <a:pt x="0" y="97"/>
                  </a:lnTo>
                  <a:cubicBezTo>
                    <a:pt x="0" y="44"/>
                    <a:pt x="43" y="0"/>
                    <a:pt x="97" y="0"/>
                  </a:cubicBezTo>
                  <a:lnTo>
                    <a:pt x="1358" y="0"/>
                  </a:lnTo>
                  <a:cubicBezTo>
                    <a:pt x="1411" y="0"/>
                    <a:pt x="1454" y="44"/>
                    <a:pt x="1454" y="97"/>
                  </a:cubicBezTo>
                  <a:lnTo>
                    <a:pt x="1454" y="1827"/>
                  </a:lnTo>
                  <a:close/>
                  <a:moveTo>
                    <a:pt x="1139" y="812"/>
                  </a:moveTo>
                  <a:lnTo>
                    <a:pt x="1139" y="812"/>
                  </a:lnTo>
                  <a:lnTo>
                    <a:pt x="739" y="339"/>
                  </a:lnTo>
                  <a:lnTo>
                    <a:pt x="339" y="812"/>
                  </a:lnTo>
                  <a:cubicBezTo>
                    <a:pt x="339" y="812"/>
                    <a:pt x="158" y="1009"/>
                    <a:pt x="158" y="1155"/>
                  </a:cubicBezTo>
                  <a:cubicBezTo>
                    <a:pt x="158" y="1326"/>
                    <a:pt x="311" y="1429"/>
                    <a:pt x="449" y="1429"/>
                  </a:cubicBezTo>
                  <a:cubicBezTo>
                    <a:pt x="524" y="1429"/>
                    <a:pt x="572" y="1411"/>
                    <a:pt x="608" y="1394"/>
                  </a:cubicBezTo>
                  <a:cubicBezTo>
                    <a:pt x="609" y="1390"/>
                    <a:pt x="685" y="1238"/>
                    <a:pt x="725" y="900"/>
                  </a:cubicBezTo>
                  <a:cubicBezTo>
                    <a:pt x="754" y="674"/>
                    <a:pt x="739" y="457"/>
                    <a:pt x="739" y="457"/>
                  </a:cubicBezTo>
                  <a:cubicBezTo>
                    <a:pt x="739" y="457"/>
                    <a:pt x="810" y="658"/>
                    <a:pt x="811" y="924"/>
                  </a:cubicBezTo>
                  <a:cubicBezTo>
                    <a:pt x="811" y="1189"/>
                    <a:pt x="666" y="1560"/>
                    <a:pt x="625" y="1602"/>
                  </a:cubicBezTo>
                  <a:lnTo>
                    <a:pt x="855" y="1602"/>
                  </a:lnTo>
                  <a:cubicBezTo>
                    <a:pt x="767" y="1532"/>
                    <a:pt x="761" y="1397"/>
                    <a:pt x="804" y="1397"/>
                  </a:cubicBezTo>
                  <a:cubicBezTo>
                    <a:pt x="846" y="1397"/>
                    <a:pt x="893" y="1443"/>
                    <a:pt x="1031" y="1444"/>
                  </a:cubicBezTo>
                  <a:cubicBezTo>
                    <a:pt x="1169" y="1444"/>
                    <a:pt x="1321" y="1326"/>
                    <a:pt x="1321" y="1156"/>
                  </a:cubicBezTo>
                  <a:cubicBezTo>
                    <a:pt x="1321" y="1010"/>
                    <a:pt x="1139" y="812"/>
                    <a:pt x="1139" y="81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97" name="Freeform 197"/>
            <p:cNvSpPr>
              <a:spLocks noEditPoints="1"/>
            </p:cNvSpPr>
            <p:nvPr/>
          </p:nvSpPr>
          <p:spPr bwMode="auto">
            <a:xfrm>
              <a:off x="5391151" y="158750"/>
              <a:ext cx="1028700" cy="296863"/>
            </a:xfrm>
            <a:custGeom>
              <a:avLst/>
              <a:gdLst>
                <a:gd name="T0" fmla="*/ 0 w 4761"/>
                <a:gd name="T1" fmla="*/ 1367 h 1380"/>
                <a:gd name="T2" fmla="*/ 466 w 4761"/>
                <a:gd name="T3" fmla="*/ 1224 h 1380"/>
                <a:gd name="T4" fmla="*/ 254 w 4761"/>
                <a:gd name="T5" fmla="*/ 802 h 1380"/>
                <a:gd name="T6" fmla="*/ 525 w 4761"/>
                <a:gd name="T7" fmla="*/ 659 h 1380"/>
                <a:gd name="T8" fmla="*/ 339 w 4761"/>
                <a:gd name="T9" fmla="*/ 269 h 1380"/>
                <a:gd name="T10" fmla="*/ 639 w 4761"/>
                <a:gd name="T11" fmla="*/ 125 h 1380"/>
                <a:gd name="T12" fmla="*/ 1001 w 4761"/>
                <a:gd name="T13" fmla="*/ 558 h 1380"/>
                <a:gd name="T14" fmla="*/ 608 w 4761"/>
                <a:gd name="T15" fmla="*/ 749 h 1380"/>
                <a:gd name="T16" fmla="*/ 687 w 4761"/>
                <a:gd name="T17" fmla="*/ 1242 h 1380"/>
                <a:gd name="T18" fmla="*/ 544 w 4761"/>
                <a:gd name="T19" fmla="*/ 1341 h 1380"/>
                <a:gd name="T20" fmla="*/ 949 w 4761"/>
                <a:gd name="T21" fmla="*/ 1133 h 1380"/>
                <a:gd name="T22" fmla="*/ 870 w 4761"/>
                <a:gd name="T23" fmla="*/ 660 h 1380"/>
                <a:gd name="T24" fmla="*/ 1001 w 4761"/>
                <a:gd name="T25" fmla="*/ 558 h 1380"/>
                <a:gd name="T26" fmla="*/ 1321 w 4761"/>
                <a:gd name="T27" fmla="*/ 522 h 1380"/>
                <a:gd name="T28" fmla="*/ 1262 w 4761"/>
                <a:gd name="T29" fmla="*/ 1136 h 1380"/>
                <a:gd name="T30" fmla="*/ 1021 w 4761"/>
                <a:gd name="T31" fmla="*/ 1189 h 1380"/>
                <a:gd name="T32" fmla="*/ 1127 w 4761"/>
                <a:gd name="T33" fmla="*/ 1380 h 1380"/>
                <a:gd name="T34" fmla="*/ 1204 w 4761"/>
                <a:gd name="T35" fmla="*/ 749 h 1380"/>
                <a:gd name="T36" fmla="*/ 1433 w 4761"/>
                <a:gd name="T37" fmla="*/ 705 h 1380"/>
                <a:gd name="T38" fmla="*/ 1681 w 4761"/>
                <a:gd name="T39" fmla="*/ 871 h 1380"/>
                <a:gd name="T40" fmla="*/ 1866 w 4761"/>
                <a:gd name="T41" fmla="*/ 871 h 1380"/>
                <a:gd name="T42" fmla="*/ 2006 w 4761"/>
                <a:gd name="T43" fmla="*/ 982 h 1380"/>
                <a:gd name="T44" fmla="*/ 1826 w 4761"/>
                <a:gd name="T45" fmla="*/ 522 h 1380"/>
                <a:gd name="T46" fmla="*/ 1696 w 4761"/>
                <a:gd name="T47" fmla="*/ 1380 h 1380"/>
                <a:gd name="T48" fmla="*/ 1841 w 4761"/>
                <a:gd name="T49" fmla="*/ 1087 h 1380"/>
                <a:gd name="T50" fmla="*/ 1663 w 4761"/>
                <a:gd name="T51" fmla="*/ 982 h 1380"/>
                <a:gd name="T52" fmla="*/ 2350 w 4761"/>
                <a:gd name="T53" fmla="*/ 535 h 1380"/>
                <a:gd name="T54" fmla="*/ 2063 w 4761"/>
                <a:gd name="T55" fmla="*/ 1367 h 1380"/>
                <a:gd name="T56" fmla="*/ 2301 w 4761"/>
                <a:gd name="T57" fmla="*/ 848 h 1380"/>
                <a:gd name="T58" fmla="*/ 2495 w 4761"/>
                <a:gd name="T59" fmla="*/ 792 h 1380"/>
                <a:gd name="T60" fmla="*/ 2559 w 4761"/>
                <a:gd name="T61" fmla="*/ 1367 h 1380"/>
                <a:gd name="T62" fmla="*/ 2523 w 4761"/>
                <a:gd name="T63" fmla="*/ 522 h 1380"/>
                <a:gd name="T64" fmla="*/ 2338 w 4761"/>
                <a:gd name="T65" fmla="*/ 631 h 1380"/>
                <a:gd name="T66" fmla="*/ 2350 w 4761"/>
                <a:gd name="T67" fmla="*/ 535 h 1380"/>
                <a:gd name="T68" fmla="*/ 2865 w 4761"/>
                <a:gd name="T69" fmla="*/ 535 h 1380"/>
                <a:gd name="T70" fmla="*/ 2762 w 4761"/>
                <a:gd name="T71" fmla="*/ 657 h 1380"/>
                <a:gd name="T72" fmla="*/ 2734 w 4761"/>
                <a:gd name="T73" fmla="*/ 1367 h 1380"/>
                <a:gd name="T74" fmla="*/ 3000 w 4761"/>
                <a:gd name="T75" fmla="*/ 657 h 1380"/>
                <a:gd name="T76" fmla="*/ 3103 w 4761"/>
                <a:gd name="T77" fmla="*/ 535 h 1380"/>
                <a:gd name="T78" fmla="*/ 3058 w 4761"/>
                <a:gd name="T79" fmla="*/ 300 h 1380"/>
                <a:gd name="T80" fmla="*/ 3369 w 4761"/>
                <a:gd name="T81" fmla="*/ 535 h 1380"/>
                <a:gd name="T82" fmla="*/ 3083 w 4761"/>
                <a:gd name="T83" fmla="*/ 1367 h 1380"/>
                <a:gd name="T84" fmla="*/ 3369 w 4761"/>
                <a:gd name="T85" fmla="*/ 535 h 1380"/>
                <a:gd name="T86" fmla="*/ 3435 w 4761"/>
                <a:gd name="T87" fmla="*/ 283 h 1380"/>
                <a:gd name="T88" fmla="*/ 3229 w 4761"/>
                <a:gd name="T89" fmla="*/ 283 h 1380"/>
                <a:gd name="T90" fmla="*/ 3636 w 4761"/>
                <a:gd name="T91" fmla="*/ 1242 h 1380"/>
                <a:gd name="T92" fmla="*/ 3728 w 4761"/>
                <a:gd name="T93" fmla="*/ 660 h 1380"/>
                <a:gd name="T94" fmla="*/ 3636 w 4761"/>
                <a:gd name="T95" fmla="*/ 1242 h 1380"/>
                <a:gd name="T96" fmla="*/ 3863 w 4761"/>
                <a:gd name="T97" fmla="*/ 1367 h 1380"/>
                <a:gd name="T98" fmla="*/ 3840 w 4761"/>
                <a:gd name="T99" fmla="*/ 535 h 1380"/>
                <a:gd name="T100" fmla="*/ 3822 w 4761"/>
                <a:gd name="T101" fmla="*/ 628 h 1380"/>
                <a:gd name="T102" fmla="*/ 3424 w 4761"/>
                <a:gd name="T103" fmla="*/ 940 h 1380"/>
                <a:gd name="T104" fmla="*/ 3722 w 4761"/>
                <a:gd name="T105" fmla="*/ 1260 h 1380"/>
                <a:gd name="T106" fmla="*/ 3709 w 4761"/>
                <a:gd name="T107" fmla="*/ 1367 h 1380"/>
                <a:gd name="T108" fmla="*/ 4221 w 4761"/>
                <a:gd name="T109" fmla="*/ 0 h 1380"/>
                <a:gd name="T110" fmla="*/ 4160 w 4761"/>
                <a:gd name="T111" fmla="*/ 1367 h 1380"/>
                <a:gd name="T112" fmla="*/ 4761 w 4761"/>
                <a:gd name="T113" fmla="*/ 558 h 1380"/>
                <a:gd name="T114" fmla="*/ 4367 w 4761"/>
                <a:gd name="T115" fmla="*/ 749 h 1380"/>
                <a:gd name="T116" fmla="*/ 4446 w 4761"/>
                <a:gd name="T117" fmla="*/ 1242 h 1380"/>
                <a:gd name="T118" fmla="*/ 4303 w 4761"/>
                <a:gd name="T119" fmla="*/ 1341 h 1380"/>
                <a:gd name="T120" fmla="*/ 4708 w 4761"/>
                <a:gd name="T121" fmla="*/ 1133 h 1380"/>
                <a:gd name="T122" fmla="*/ 4629 w 4761"/>
                <a:gd name="T123" fmla="*/ 660 h 1380"/>
                <a:gd name="T124" fmla="*/ 4761 w 4761"/>
                <a:gd name="T125" fmla="*/ 558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761" h="1380">
                  <a:moveTo>
                    <a:pt x="196" y="125"/>
                  </a:moveTo>
                  <a:lnTo>
                    <a:pt x="0" y="1367"/>
                  </a:lnTo>
                  <a:lnTo>
                    <a:pt x="443" y="1367"/>
                  </a:lnTo>
                  <a:lnTo>
                    <a:pt x="466" y="1224"/>
                  </a:lnTo>
                  <a:lnTo>
                    <a:pt x="188" y="1224"/>
                  </a:lnTo>
                  <a:lnTo>
                    <a:pt x="254" y="802"/>
                  </a:lnTo>
                  <a:lnTo>
                    <a:pt x="502" y="802"/>
                  </a:lnTo>
                  <a:lnTo>
                    <a:pt x="525" y="659"/>
                  </a:lnTo>
                  <a:lnTo>
                    <a:pt x="277" y="659"/>
                  </a:lnTo>
                  <a:lnTo>
                    <a:pt x="339" y="269"/>
                  </a:lnTo>
                  <a:lnTo>
                    <a:pt x="618" y="269"/>
                  </a:lnTo>
                  <a:lnTo>
                    <a:pt x="639" y="125"/>
                  </a:lnTo>
                  <a:lnTo>
                    <a:pt x="196" y="125"/>
                  </a:lnTo>
                  <a:close/>
                  <a:moveTo>
                    <a:pt x="1001" y="558"/>
                  </a:moveTo>
                  <a:cubicBezTo>
                    <a:pt x="960" y="532"/>
                    <a:pt x="919" y="522"/>
                    <a:pt x="866" y="522"/>
                  </a:cubicBezTo>
                  <a:cubicBezTo>
                    <a:pt x="735" y="522"/>
                    <a:pt x="629" y="618"/>
                    <a:pt x="608" y="749"/>
                  </a:cubicBezTo>
                  <a:cubicBezTo>
                    <a:pt x="572" y="980"/>
                    <a:pt x="830" y="990"/>
                    <a:pt x="807" y="1136"/>
                  </a:cubicBezTo>
                  <a:cubicBezTo>
                    <a:pt x="797" y="1201"/>
                    <a:pt x="754" y="1242"/>
                    <a:pt x="687" y="1242"/>
                  </a:cubicBezTo>
                  <a:cubicBezTo>
                    <a:pt x="634" y="1242"/>
                    <a:pt x="601" y="1220"/>
                    <a:pt x="567" y="1189"/>
                  </a:cubicBezTo>
                  <a:lnTo>
                    <a:pt x="544" y="1341"/>
                  </a:lnTo>
                  <a:cubicBezTo>
                    <a:pt x="585" y="1369"/>
                    <a:pt x="618" y="1380"/>
                    <a:pt x="672" y="1380"/>
                  </a:cubicBezTo>
                  <a:cubicBezTo>
                    <a:pt x="820" y="1380"/>
                    <a:pt x="926" y="1280"/>
                    <a:pt x="949" y="1133"/>
                  </a:cubicBezTo>
                  <a:cubicBezTo>
                    <a:pt x="987" y="896"/>
                    <a:pt x="731" y="889"/>
                    <a:pt x="749" y="749"/>
                  </a:cubicBezTo>
                  <a:cubicBezTo>
                    <a:pt x="759" y="693"/>
                    <a:pt x="812" y="660"/>
                    <a:pt x="870" y="660"/>
                  </a:cubicBezTo>
                  <a:cubicBezTo>
                    <a:pt x="908" y="660"/>
                    <a:pt x="952" y="679"/>
                    <a:pt x="978" y="705"/>
                  </a:cubicBezTo>
                  <a:lnTo>
                    <a:pt x="1001" y="558"/>
                  </a:lnTo>
                  <a:close/>
                  <a:moveTo>
                    <a:pt x="1456" y="558"/>
                  </a:moveTo>
                  <a:cubicBezTo>
                    <a:pt x="1415" y="532"/>
                    <a:pt x="1374" y="522"/>
                    <a:pt x="1321" y="522"/>
                  </a:cubicBezTo>
                  <a:cubicBezTo>
                    <a:pt x="1189" y="522"/>
                    <a:pt x="1084" y="618"/>
                    <a:pt x="1062" y="749"/>
                  </a:cubicBezTo>
                  <a:cubicBezTo>
                    <a:pt x="1026" y="980"/>
                    <a:pt x="1285" y="990"/>
                    <a:pt x="1262" y="1136"/>
                  </a:cubicBezTo>
                  <a:cubicBezTo>
                    <a:pt x="1252" y="1201"/>
                    <a:pt x="1209" y="1242"/>
                    <a:pt x="1141" y="1242"/>
                  </a:cubicBezTo>
                  <a:cubicBezTo>
                    <a:pt x="1089" y="1242"/>
                    <a:pt x="1056" y="1220"/>
                    <a:pt x="1021" y="1189"/>
                  </a:cubicBezTo>
                  <a:lnTo>
                    <a:pt x="998" y="1341"/>
                  </a:lnTo>
                  <a:cubicBezTo>
                    <a:pt x="1039" y="1369"/>
                    <a:pt x="1072" y="1380"/>
                    <a:pt x="1127" y="1380"/>
                  </a:cubicBezTo>
                  <a:cubicBezTo>
                    <a:pt x="1275" y="1380"/>
                    <a:pt x="1380" y="1280"/>
                    <a:pt x="1403" y="1133"/>
                  </a:cubicBezTo>
                  <a:cubicBezTo>
                    <a:pt x="1441" y="896"/>
                    <a:pt x="1186" y="889"/>
                    <a:pt x="1204" y="749"/>
                  </a:cubicBezTo>
                  <a:cubicBezTo>
                    <a:pt x="1214" y="693"/>
                    <a:pt x="1267" y="660"/>
                    <a:pt x="1324" y="660"/>
                  </a:cubicBezTo>
                  <a:cubicBezTo>
                    <a:pt x="1362" y="660"/>
                    <a:pt x="1406" y="679"/>
                    <a:pt x="1433" y="705"/>
                  </a:cubicBezTo>
                  <a:lnTo>
                    <a:pt x="1456" y="558"/>
                  </a:lnTo>
                  <a:close/>
                  <a:moveTo>
                    <a:pt x="1681" y="871"/>
                  </a:moveTo>
                  <a:cubicBezTo>
                    <a:pt x="1691" y="807"/>
                    <a:pt x="1708" y="660"/>
                    <a:pt x="1805" y="660"/>
                  </a:cubicBezTo>
                  <a:cubicBezTo>
                    <a:pt x="1899" y="660"/>
                    <a:pt x="1876" y="807"/>
                    <a:pt x="1866" y="871"/>
                  </a:cubicBezTo>
                  <a:lnTo>
                    <a:pt x="1681" y="871"/>
                  </a:lnTo>
                  <a:close/>
                  <a:moveTo>
                    <a:pt x="2006" y="982"/>
                  </a:moveTo>
                  <a:lnTo>
                    <a:pt x="2009" y="957"/>
                  </a:lnTo>
                  <a:cubicBezTo>
                    <a:pt x="2037" y="786"/>
                    <a:pt x="2052" y="522"/>
                    <a:pt x="1826" y="522"/>
                  </a:cubicBezTo>
                  <a:cubicBezTo>
                    <a:pt x="1597" y="522"/>
                    <a:pt x="1537" y="787"/>
                    <a:pt x="1509" y="957"/>
                  </a:cubicBezTo>
                  <a:cubicBezTo>
                    <a:pt x="1481" y="1133"/>
                    <a:pt x="1464" y="1380"/>
                    <a:pt x="1696" y="1380"/>
                  </a:cubicBezTo>
                  <a:cubicBezTo>
                    <a:pt x="1871" y="1380"/>
                    <a:pt x="1960" y="1240"/>
                    <a:pt x="1984" y="1087"/>
                  </a:cubicBezTo>
                  <a:lnTo>
                    <a:pt x="1841" y="1087"/>
                  </a:lnTo>
                  <a:cubicBezTo>
                    <a:pt x="1831" y="1151"/>
                    <a:pt x="1802" y="1242"/>
                    <a:pt x="1719" y="1242"/>
                  </a:cubicBezTo>
                  <a:cubicBezTo>
                    <a:pt x="1619" y="1242"/>
                    <a:pt x="1652" y="1051"/>
                    <a:pt x="1663" y="982"/>
                  </a:cubicBezTo>
                  <a:lnTo>
                    <a:pt x="2006" y="982"/>
                  </a:lnTo>
                  <a:close/>
                  <a:moveTo>
                    <a:pt x="2350" y="535"/>
                  </a:moveTo>
                  <a:lnTo>
                    <a:pt x="2195" y="535"/>
                  </a:lnTo>
                  <a:lnTo>
                    <a:pt x="2063" y="1367"/>
                  </a:lnTo>
                  <a:lnTo>
                    <a:pt x="2218" y="1367"/>
                  </a:lnTo>
                  <a:lnTo>
                    <a:pt x="2301" y="848"/>
                  </a:lnTo>
                  <a:cubicBezTo>
                    <a:pt x="2312" y="777"/>
                    <a:pt x="2322" y="660"/>
                    <a:pt x="2424" y="660"/>
                  </a:cubicBezTo>
                  <a:cubicBezTo>
                    <a:pt x="2506" y="660"/>
                    <a:pt x="2505" y="735"/>
                    <a:pt x="2495" y="792"/>
                  </a:cubicBezTo>
                  <a:lnTo>
                    <a:pt x="2404" y="1367"/>
                  </a:lnTo>
                  <a:lnTo>
                    <a:pt x="2559" y="1367"/>
                  </a:lnTo>
                  <a:lnTo>
                    <a:pt x="2650" y="795"/>
                  </a:lnTo>
                  <a:cubicBezTo>
                    <a:pt x="2669" y="669"/>
                    <a:pt x="2688" y="522"/>
                    <a:pt x="2523" y="522"/>
                  </a:cubicBezTo>
                  <a:cubicBezTo>
                    <a:pt x="2482" y="522"/>
                    <a:pt x="2447" y="532"/>
                    <a:pt x="2416" y="552"/>
                  </a:cubicBezTo>
                  <a:cubicBezTo>
                    <a:pt x="2388" y="570"/>
                    <a:pt x="2362" y="596"/>
                    <a:pt x="2338" y="631"/>
                  </a:cubicBezTo>
                  <a:lnTo>
                    <a:pt x="2335" y="631"/>
                  </a:lnTo>
                  <a:lnTo>
                    <a:pt x="2350" y="535"/>
                  </a:lnTo>
                  <a:close/>
                  <a:moveTo>
                    <a:pt x="2903" y="300"/>
                  </a:moveTo>
                  <a:lnTo>
                    <a:pt x="2865" y="535"/>
                  </a:lnTo>
                  <a:lnTo>
                    <a:pt x="2781" y="535"/>
                  </a:lnTo>
                  <a:lnTo>
                    <a:pt x="2762" y="657"/>
                  </a:lnTo>
                  <a:lnTo>
                    <a:pt x="2846" y="657"/>
                  </a:lnTo>
                  <a:lnTo>
                    <a:pt x="2734" y="1367"/>
                  </a:lnTo>
                  <a:lnTo>
                    <a:pt x="2888" y="1367"/>
                  </a:lnTo>
                  <a:lnTo>
                    <a:pt x="3000" y="657"/>
                  </a:lnTo>
                  <a:lnTo>
                    <a:pt x="3083" y="657"/>
                  </a:lnTo>
                  <a:lnTo>
                    <a:pt x="3103" y="535"/>
                  </a:lnTo>
                  <a:lnTo>
                    <a:pt x="3020" y="535"/>
                  </a:lnTo>
                  <a:lnTo>
                    <a:pt x="3058" y="300"/>
                  </a:lnTo>
                  <a:lnTo>
                    <a:pt x="2903" y="300"/>
                  </a:lnTo>
                  <a:close/>
                  <a:moveTo>
                    <a:pt x="3369" y="535"/>
                  </a:moveTo>
                  <a:lnTo>
                    <a:pt x="3215" y="535"/>
                  </a:lnTo>
                  <a:lnTo>
                    <a:pt x="3083" y="1367"/>
                  </a:lnTo>
                  <a:lnTo>
                    <a:pt x="3238" y="1367"/>
                  </a:lnTo>
                  <a:lnTo>
                    <a:pt x="3369" y="535"/>
                  </a:lnTo>
                  <a:close/>
                  <a:moveTo>
                    <a:pt x="3317" y="387"/>
                  </a:moveTo>
                  <a:cubicBezTo>
                    <a:pt x="3371" y="387"/>
                    <a:pt x="3427" y="341"/>
                    <a:pt x="3435" y="283"/>
                  </a:cubicBezTo>
                  <a:cubicBezTo>
                    <a:pt x="3445" y="227"/>
                    <a:pt x="3404" y="181"/>
                    <a:pt x="3350" y="181"/>
                  </a:cubicBezTo>
                  <a:cubicBezTo>
                    <a:pt x="3292" y="181"/>
                    <a:pt x="3239" y="227"/>
                    <a:pt x="3229" y="283"/>
                  </a:cubicBezTo>
                  <a:cubicBezTo>
                    <a:pt x="3221" y="341"/>
                    <a:pt x="3259" y="387"/>
                    <a:pt x="3317" y="387"/>
                  </a:cubicBezTo>
                  <a:close/>
                  <a:moveTo>
                    <a:pt x="3636" y="1242"/>
                  </a:moveTo>
                  <a:cubicBezTo>
                    <a:pt x="3521" y="1242"/>
                    <a:pt x="3569" y="1019"/>
                    <a:pt x="3580" y="950"/>
                  </a:cubicBezTo>
                  <a:cubicBezTo>
                    <a:pt x="3592" y="883"/>
                    <a:pt x="3613" y="660"/>
                    <a:pt x="3728" y="660"/>
                  </a:cubicBezTo>
                  <a:cubicBezTo>
                    <a:pt x="3832" y="660"/>
                    <a:pt x="3789" y="884"/>
                    <a:pt x="3779" y="950"/>
                  </a:cubicBezTo>
                  <a:cubicBezTo>
                    <a:pt x="3769" y="1016"/>
                    <a:pt x="3740" y="1242"/>
                    <a:pt x="3636" y="1242"/>
                  </a:cubicBezTo>
                  <a:close/>
                  <a:moveTo>
                    <a:pt x="3709" y="1367"/>
                  </a:moveTo>
                  <a:lnTo>
                    <a:pt x="3863" y="1367"/>
                  </a:lnTo>
                  <a:lnTo>
                    <a:pt x="3995" y="535"/>
                  </a:lnTo>
                  <a:lnTo>
                    <a:pt x="3840" y="535"/>
                  </a:lnTo>
                  <a:lnTo>
                    <a:pt x="3825" y="628"/>
                  </a:lnTo>
                  <a:lnTo>
                    <a:pt x="3822" y="628"/>
                  </a:lnTo>
                  <a:cubicBezTo>
                    <a:pt x="3804" y="567"/>
                    <a:pt x="3763" y="522"/>
                    <a:pt x="3690" y="522"/>
                  </a:cubicBezTo>
                  <a:cubicBezTo>
                    <a:pt x="3494" y="522"/>
                    <a:pt x="3445" y="802"/>
                    <a:pt x="3424" y="940"/>
                  </a:cubicBezTo>
                  <a:cubicBezTo>
                    <a:pt x="3402" y="1075"/>
                    <a:pt x="3358" y="1380"/>
                    <a:pt x="3550" y="1380"/>
                  </a:cubicBezTo>
                  <a:cubicBezTo>
                    <a:pt x="3639" y="1380"/>
                    <a:pt x="3679" y="1332"/>
                    <a:pt x="3722" y="1260"/>
                  </a:cubicBezTo>
                  <a:lnTo>
                    <a:pt x="3725" y="1260"/>
                  </a:lnTo>
                  <a:lnTo>
                    <a:pt x="3709" y="1367"/>
                  </a:lnTo>
                  <a:close/>
                  <a:moveTo>
                    <a:pt x="4375" y="0"/>
                  </a:moveTo>
                  <a:lnTo>
                    <a:pt x="4221" y="0"/>
                  </a:lnTo>
                  <a:lnTo>
                    <a:pt x="4005" y="1367"/>
                  </a:lnTo>
                  <a:lnTo>
                    <a:pt x="4160" y="1367"/>
                  </a:lnTo>
                  <a:lnTo>
                    <a:pt x="4375" y="0"/>
                  </a:lnTo>
                  <a:close/>
                  <a:moveTo>
                    <a:pt x="4761" y="558"/>
                  </a:moveTo>
                  <a:cubicBezTo>
                    <a:pt x="4720" y="532"/>
                    <a:pt x="4678" y="522"/>
                    <a:pt x="4626" y="522"/>
                  </a:cubicBezTo>
                  <a:cubicBezTo>
                    <a:pt x="4494" y="522"/>
                    <a:pt x="4389" y="618"/>
                    <a:pt x="4367" y="749"/>
                  </a:cubicBezTo>
                  <a:cubicBezTo>
                    <a:pt x="4331" y="980"/>
                    <a:pt x="4589" y="990"/>
                    <a:pt x="4566" y="1136"/>
                  </a:cubicBezTo>
                  <a:cubicBezTo>
                    <a:pt x="4557" y="1201"/>
                    <a:pt x="4514" y="1242"/>
                    <a:pt x="4446" y="1242"/>
                  </a:cubicBezTo>
                  <a:cubicBezTo>
                    <a:pt x="4394" y="1242"/>
                    <a:pt x="4361" y="1220"/>
                    <a:pt x="4326" y="1189"/>
                  </a:cubicBezTo>
                  <a:lnTo>
                    <a:pt x="4303" y="1341"/>
                  </a:lnTo>
                  <a:cubicBezTo>
                    <a:pt x="4344" y="1369"/>
                    <a:pt x="4377" y="1380"/>
                    <a:pt x="4431" y="1380"/>
                  </a:cubicBezTo>
                  <a:cubicBezTo>
                    <a:pt x="4580" y="1380"/>
                    <a:pt x="4685" y="1280"/>
                    <a:pt x="4708" y="1133"/>
                  </a:cubicBezTo>
                  <a:cubicBezTo>
                    <a:pt x="4746" y="896"/>
                    <a:pt x="4491" y="889"/>
                    <a:pt x="4509" y="749"/>
                  </a:cubicBezTo>
                  <a:cubicBezTo>
                    <a:pt x="4519" y="693"/>
                    <a:pt x="4571" y="660"/>
                    <a:pt x="4629" y="660"/>
                  </a:cubicBezTo>
                  <a:cubicBezTo>
                    <a:pt x="4667" y="660"/>
                    <a:pt x="4711" y="679"/>
                    <a:pt x="4738" y="705"/>
                  </a:cubicBezTo>
                  <a:lnTo>
                    <a:pt x="4761" y="558"/>
                  </a:lnTo>
                  <a:close/>
                </a:path>
              </a:pathLst>
            </a:custGeom>
            <a:solidFill>
              <a:srgbClr val="7373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98" name="Freeform 198"/>
            <p:cNvSpPr>
              <a:spLocks noEditPoints="1"/>
            </p:cNvSpPr>
            <p:nvPr/>
          </p:nvSpPr>
          <p:spPr bwMode="auto">
            <a:xfrm>
              <a:off x="5548313" y="95250"/>
              <a:ext cx="515938" cy="100013"/>
            </a:xfrm>
            <a:custGeom>
              <a:avLst/>
              <a:gdLst>
                <a:gd name="T0" fmla="*/ 66 w 2392"/>
                <a:gd name="T1" fmla="*/ 91 h 469"/>
                <a:gd name="T2" fmla="*/ 122 w 2392"/>
                <a:gd name="T3" fmla="*/ 91 h 469"/>
                <a:gd name="T4" fmla="*/ 7 w 2392"/>
                <a:gd name="T5" fmla="*/ 43 h 469"/>
                <a:gd name="T6" fmla="*/ 148 w 2392"/>
                <a:gd name="T7" fmla="*/ 464 h 469"/>
                <a:gd name="T8" fmla="*/ 227 w 2392"/>
                <a:gd name="T9" fmla="*/ 132 h 469"/>
                <a:gd name="T10" fmla="*/ 198 w 2392"/>
                <a:gd name="T11" fmla="*/ 96 h 469"/>
                <a:gd name="T12" fmla="*/ 304 w 2392"/>
                <a:gd name="T13" fmla="*/ 182 h 469"/>
                <a:gd name="T14" fmla="*/ 298 w 2392"/>
                <a:gd name="T15" fmla="*/ 223 h 469"/>
                <a:gd name="T16" fmla="*/ 350 w 2392"/>
                <a:gd name="T17" fmla="*/ 223 h 469"/>
                <a:gd name="T18" fmla="*/ 357 w 2392"/>
                <a:gd name="T19" fmla="*/ 182 h 469"/>
                <a:gd name="T20" fmla="*/ 499 w 2392"/>
                <a:gd name="T21" fmla="*/ 0 h 469"/>
                <a:gd name="T22" fmla="*/ 425 w 2392"/>
                <a:gd name="T23" fmla="*/ 464 h 469"/>
                <a:gd name="T24" fmla="*/ 588 w 2392"/>
                <a:gd name="T25" fmla="*/ 224 h 469"/>
                <a:gd name="T26" fmla="*/ 656 w 2392"/>
                <a:gd name="T27" fmla="*/ 333 h 469"/>
                <a:gd name="T28" fmla="*/ 487 w 2392"/>
                <a:gd name="T29" fmla="*/ 325 h 469"/>
                <a:gd name="T30" fmla="*/ 600 w 2392"/>
                <a:gd name="T31" fmla="*/ 369 h 469"/>
                <a:gd name="T32" fmla="*/ 656 w 2392"/>
                <a:gd name="T33" fmla="*/ 333 h 469"/>
                <a:gd name="T34" fmla="*/ 896 w 2392"/>
                <a:gd name="T35" fmla="*/ 169 h 469"/>
                <a:gd name="T36" fmla="*/ 923 w 2392"/>
                <a:gd name="T37" fmla="*/ 248 h 469"/>
                <a:gd name="T38" fmla="*/ 980 w 2392"/>
                <a:gd name="T39" fmla="*/ 416 h 469"/>
                <a:gd name="T40" fmla="*/ 1027 w 2392"/>
                <a:gd name="T41" fmla="*/ 142 h 469"/>
                <a:gd name="T42" fmla="*/ 837 w 2392"/>
                <a:gd name="T43" fmla="*/ 180 h 469"/>
                <a:gd name="T44" fmla="*/ 1038 w 2392"/>
                <a:gd name="T45" fmla="*/ 301 h 469"/>
                <a:gd name="T46" fmla="*/ 1125 w 2392"/>
                <a:gd name="T47" fmla="*/ 464 h 469"/>
                <a:gd name="T48" fmla="*/ 1226 w 2392"/>
                <a:gd name="T49" fmla="*/ 349 h 469"/>
                <a:gd name="T50" fmla="*/ 1247 w 2392"/>
                <a:gd name="T51" fmla="*/ 43 h 469"/>
                <a:gd name="T52" fmla="*/ 1177 w 2392"/>
                <a:gd name="T53" fmla="*/ 128 h 469"/>
                <a:gd name="T54" fmla="*/ 1441 w 2392"/>
                <a:gd name="T55" fmla="*/ 464 h 469"/>
                <a:gd name="T56" fmla="*/ 1519 w 2392"/>
                <a:gd name="T57" fmla="*/ 43 h 469"/>
                <a:gd name="T58" fmla="*/ 1441 w 2392"/>
                <a:gd name="T59" fmla="*/ 464 h 469"/>
                <a:gd name="T60" fmla="*/ 1478 w 2392"/>
                <a:gd name="T61" fmla="*/ 230 h 469"/>
                <a:gd name="T62" fmla="*/ 1660 w 2392"/>
                <a:gd name="T63" fmla="*/ 422 h 469"/>
                <a:gd name="T64" fmla="*/ 1708 w 2392"/>
                <a:gd name="T65" fmla="*/ 323 h 469"/>
                <a:gd name="T66" fmla="*/ 1737 w 2392"/>
                <a:gd name="T67" fmla="*/ 464 h 469"/>
                <a:gd name="T68" fmla="*/ 1724 w 2392"/>
                <a:gd name="T69" fmla="*/ 213 h 469"/>
                <a:gd name="T70" fmla="*/ 1587 w 2392"/>
                <a:gd name="T71" fmla="*/ 320 h 469"/>
                <a:gd name="T72" fmla="*/ 1690 w 2392"/>
                <a:gd name="T73" fmla="*/ 428 h 469"/>
                <a:gd name="T74" fmla="*/ 1830 w 2392"/>
                <a:gd name="T75" fmla="*/ 182 h 469"/>
                <a:gd name="T76" fmla="*/ 1867 w 2392"/>
                <a:gd name="T77" fmla="*/ 287 h 469"/>
                <a:gd name="T78" fmla="*/ 1944 w 2392"/>
                <a:gd name="T79" fmla="*/ 177 h 469"/>
                <a:gd name="T80" fmla="*/ 1883 w 2392"/>
                <a:gd name="T81" fmla="*/ 182 h 469"/>
                <a:gd name="T82" fmla="*/ 1963 w 2392"/>
                <a:gd name="T83" fmla="*/ 182 h 469"/>
                <a:gd name="T84" fmla="*/ 1946 w 2392"/>
                <a:gd name="T85" fmla="*/ 464 h 469"/>
                <a:gd name="T86" fmla="*/ 2065 w 2392"/>
                <a:gd name="T87" fmla="*/ 223 h 469"/>
                <a:gd name="T88" fmla="*/ 2057 w 2392"/>
                <a:gd name="T89" fmla="*/ 102 h 469"/>
                <a:gd name="T90" fmla="*/ 2195 w 2392"/>
                <a:gd name="T91" fmla="*/ 327 h 469"/>
                <a:gd name="T92" fmla="*/ 2322 w 2392"/>
                <a:gd name="T93" fmla="*/ 205 h 469"/>
                <a:gd name="T94" fmla="*/ 2386 w 2392"/>
                <a:gd name="T95" fmla="*/ 43 h 469"/>
                <a:gd name="T96" fmla="*/ 2273 w 2392"/>
                <a:gd name="T97" fmla="*/ 419 h 469"/>
                <a:gd name="T98" fmla="*/ 2318 w 2392"/>
                <a:gd name="T99" fmla="*/ 338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92" h="469">
                  <a:moveTo>
                    <a:pt x="7" y="43"/>
                  </a:moveTo>
                  <a:lnTo>
                    <a:pt x="0" y="91"/>
                  </a:lnTo>
                  <a:lnTo>
                    <a:pt x="66" y="91"/>
                  </a:lnTo>
                  <a:lnTo>
                    <a:pt x="7" y="464"/>
                  </a:lnTo>
                  <a:lnTo>
                    <a:pt x="63" y="464"/>
                  </a:lnTo>
                  <a:lnTo>
                    <a:pt x="122" y="91"/>
                  </a:lnTo>
                  <a:lnTo>
                    <a:pt x="185" y="91"/>
                  </a:lnTo>
                  <a:lnTo>
                    <a:pt x="193" y="43"/>
                  </a:lnTo>
                  <a:lnTo>
                    <a:pt x="7" y="43"/>
                  </a:lnTo>
                  <a:close/>
                  <a:moveTo>
                    <a:pt x="245" y="182"/>
                  </a:moveTo>
                  <a:lnTo>
                    <a:pt x="193" y="182"/>
                  </a:lnTo>
                  <a:lnTo>
                    <a:pt x="148" y="464"/>
                  </a:lnTo>
                  <a:lnTo>
                    <a:pt x="200" y="464"/>
                  </a:lnTo>
                  <a:lnTo>
                    <a:pt x="245" y="182"/>
                  </a:lnTo>
                  <a:close/>
                  <a:moveTo>
                    <a:pt x="227" y="132"/>
                  </a:moveTo>
                  <a:cubicBezTo>
                    <a:pt x="246" y="132"/>
                    <a:pt x="265" y="116"/>
                    <a:pt x="268" y="96"/>
                  </a:cubicBezTo>
                  <a:cubicBezTo>
                    <a:pt x="271" y="77"/>
                    <a:pt x="257" y="62"/>
                    <a:pt x="238" y="62"/>
                  </a:cubicBezTo>
                  <a:cubicBezTo>
                    <a:pt x="219" y="62"/>
                    <a:pt x="201" y="77"/>
                    <a:pt x="198" y="96"/>
                  </a:cubicBezTo>
                  <a:cubicBezTo>
                    <a:pt x="195" y="116"/>
                    <a:pt x="208" y="132"/>
                    <a:pt x="227" y="132"/>
                  </a:cubicBezTo>
                  <a:close/>
                  <a:moveTo>
                    <a:pt x="317" y="102"/>
                  </a:moveTo>
                  <a:lnTo>
                    <a:pt x="304" y="182"/>
                  </a:lnTo>
                  <a:lnTo>
                    <a:pt x="276" y="182"/>
                  </a:lnTo>
                  <a:lnTo>
                    <a:pt x="269" y="223"/>
                  </a:lnTo>
                  <a:lnTo>
                    <a:pt x="298" y="223"/>
                  </a:lnTo>
                  <a:lnTo>
                    <a:pt x="260" y="464"/>
                  </a:lnTo>
                  <a:lnTo>
                    <a:pt x="312" y="464"/>
                  </a:lnTo>
                  <a:lnTo>
                    <a:pt x="350" y="223"/>
                  </a:lnTo>
                  <a:lnTo>
                    <a:pt x="378" y="223"/>
                  </a:lnTo>
                  <a:lnTo>
                    <a:pt x="385" y="182"/>
                  </a:lnTo>
                  <a:lnTo>
                    <a:pt x="357" y="182"/>
                  </a:lnTo>
                  <a:lnTo>
                    <a:pt x="370" y="102"/>
                  </a:lnTo>
                  <a:lnTo>
                    <a:pt x="317" y="102"/>
                  </a:lnTo>
                  <a:close/>
                  <a:moveTo>
                    <a:pt x="499" y="0"/>
                  </a:moveTo>
                  <a:lnTo>
                    <a:pt x="446" y="0"/>
                  </a:lnTo>
                  <a:lnTo>
                    <a:pt x="373" y="464"/>
                  </a:lnTo>
                  <a:lnTo>
                    <a:pt x="425" y="464"/>
                  </a:lnTo>
                  <a:lnTo>
                    <a:pt x="499" y="0"/>
                  </a:lnTo>
                  <a:close/>
                  <a:moveTo>
                    <a:pt x="546" y="296"/>
                  </a:moveTo>
                  <a:cubicBezTo>
                    <a:pt x="549" y="274"/>
                    <a:pt x="555" y="224"/>
                    <a:pt x="588" y="224"/>
                  </a:cubicBezTo>
                  <a:cubicBezTo>
                    <a:pt x="620" y="224"/>
                    <a:pt x="612" y="274"/>
                    <a:pt x="609" y="296"/>
                  </a:cubicBezTo>
                  <a:lnTo>
                    <a:pt x="546" y="296"/>
                  </a:lnTo>
                  <a:close/>
                  <a:moveTo>
                    <a:pt x="656" y="333"/>
                  </a:moveTo>
                  <a:lnTo>
                    <a:pt x="657" y="325"/>
                  </a:lnTo>
                  <a:cubicBezTo>
                    <a:pt x="667" y="267"/>
                    <a:pt x="672" y="177"/>
                    <a:pt x="595" y="177"/>
                  </a:cubicBezTo>
                  <a:cubicBezTo>
                    <a:pt x="518" y="177"/>
                    <a:pt x="497" y="268"/>
                    <a:pt x="487" y="325"/>
                  </a:cubicBezTo>
                  <a:cubicBezTo>
                    <a:pt x="478" y="385"/>
                    <a:pt x="472" y="469"/>
                    <a:pt x="551" y="469"/>
                  </a:cubicBezTo>
                  <a:cubicBezTo>
                    <a:pt x="610" y="469"/>
                    <a:pt x="641" y="421"/>
                    <a:pt x="649" y="369"/>
                  </a:cubicBezTo>
                  <a:lnTo>
                    <a:pt x="600" y="369"/>
                  </a:lnTo>
                  <a:cubicBezTo>
                    <a:pt x="597" y="391"/>
                    <a:pt x="587" y="422"/>
                    <a:pt x="559" y="422"/>
                  </a:cubicBezTo>
                  <a:cubicBezTo>
                    <a:pt x="525" y="422"/>
                    <a:pt x="536" y="357"/>
                    <a:pt x="540" y="333"/>
                  </a:cubicBezTo>
                  <a:lnTo>
                    <a:pt x="656" y="333"/>
                  </a:lnTo>
                  <a:close/>
                  <a:moveTo>
                    <a:pt x="837" y="180"/>
                  </a:moveTo>
                  <a:lnTo>
                    <a:pt x="894" y="180"/>
                  </a:lnTo>
                  <a:lnTo>
                    <a:pt x="896" y="169"/>
                  </a:lnTo>
                  <a:cubicBezTo>
                    <a:pt x="899" y="151"/>
                    <a:pt x="903" y="88"/>
                    <a:pt x="941" y="88"/>
                  </a:cubicBezTo>
                  <a:cubicBezTo>
                    <a:pt x="971" y="88"/>
                    <a:pt x="974" y="115"/>
                    <a:pt x="971" y="138"/>
                  </a:cubicBezTo>
                  <a:cubicBezTo>
                    <a:pt x="965" y="176"/>
                    <a:pt x="944" y="214"/>
                    <a:pt x="923" y="248"/>
                  </a:cubicBezTo>
                  <a:lnTo>
                    <a:pt x="787" y="464"/>
                  </a:lnTo>
                  <a:lnTo>
                    <a:pt x="972" y="464"/>
                  </a:lnTo>
                  <a:lnTo>
                    <a:pt x="980" y="416"/>
                  </a:lnTo>
                  <a:lnTo>
                    <a:pt x="875" y="416"/>
                  </a:lnTo>
                  <a:lnTo>
                    <a:pt x="922" y="347"/>
                  </a:lnTo>
                  <a:cubicBezTo>
                    <a:pt x="960" y="292"/>
                    <a:pt x="1017" y="205"/>
                    <a:pt x="1027" y="142"/>
                  </a:cubicBezTo>
                  <a:cubicBezTo>
                    <a:pt x="1038" y="76"/>
                    <a:pt x="1019" y="38"/>
                    <a:pt x="950" y="38"/>
                  </a:cubicBezTo>
                  <a:cubicBezTo>
                    <a:pt x="868" y="38"/>
                    <a:pt x="850" y="97"/>
                    <a:pt x="840" y="165"/>
                  </a:cubicBezTo>
                  <a:lnTo>
                    <a:pt x="837" y="180"/>
                  </a:lnTo>
                  <a:close/>
                  <a:moveTo>
                    <a:pt x="1247" y="43"/>
                  </a:moveTo>
                  <a:lnTo>
                    <a:pt x="1192" y="43"/>
                  </a:lnTo>
                  <a:lnTo>
                    <a:pt x="1038" y="301"/>
                  </a:lnTo>
                  <a:lnTo>
                    <a:pt x="1030" y="349"/>
                  </a:lnTo>
                  <a:lnTo>
                    <a:pt x="1144" y="349"/>
                  </a:lnTo>
                  <a:lnTo>
                    <a:pt x="1125" y="464"/>
                  </a:lnTo>
                  <a:lnTo>
                    <a:pt x="1180" y="464"/>
                  </a:lnTo>
                  <a:lnTo>
                    <a:pt x="1199" y="349"/>
                  </a:lnTo>
                  <a:lnTo>
                    <a:pt x="1226" y="349"/>
                  </a:lnTo>
                  <a:lnTo>
                    <a:pt x="1232" y="307"/>
                  </a:lnTo>
                  <a:lnTo>
                    <a:pt x="1205" y="307"/>
                  </a:lnTo>
                  <a:lnTo>
                    <a:pt x="1247" y="43"/>
                  </a:lnTo>
                  <a:close/>
                  <a:moveTo>
                    <a:pt x="1151" y="307"/>
                  </a:moveTo>
                  <a:lnTo>
                    <a:pt x="1081" y="307"/>
                  </a:lnTo>
                  <a:lnTo>
                    <a:pt x="1177" y="128"/>
                  </a:lnTo>
                  <a:lnTo>
                    <a:pt x="1179" y="128"/>
                  </a:lnTo>
                  <a:lnTo>
                    <a:pt x="1151" y="307"/>
                  </a:lnTo>
                  <a:close/>
                  <a:moveTo>
                    <a:pt x="1441" y="464"/>
                  </a:moveTo>
                  <a:lnTo>
                    <a:pt x="1471" y="278"/>
                  </a:lnTo>
                  <a:cubicBezTo>
                    <a:pt x="1558" y="281"/>
                    <a:pt x="1597" y="241"/>
                    <a:pt x="1611" y="156"/>
                  </a:cubicBezTo>
                  <a:cubicBezTo>
                    <a:pt x="1628" y="47"/>
                    <a:pt x="1567" y="43"/>
                    <a:pt x="1519" y="43"/>
                  </a:cubicBezTo>
                  <a:lnTo>
                    <a:pt x="1452" y="43"/>
                  </a:lnTo>
                  <a:lnTo>
                    <a:pt x="1386" y="464"/>
                  </a:lnTo>
                  <a:lnTo>
                    <a:pt x="1441" y="464"/>
                  </a:lnTo>
                  <a:close/>
                  <a:moveTo>
                    <a:pt x="1509" y="90"/>
                  </a:moveTo>
                  <a:cubicBezTo>
                    <a:pt x="1551" y="90"/>
                    <a:pt x="1557" y="122"/>
                    <a:pt x="1551" y="160"/>
                  </a:cubicBezTo>
                  <a:cubicBezTo>
                    <a:pt x="1544" y="207"/>
                    <a:pt x="1526" y="233"/>
                    <a:pt x="1478" y="230"/>
                  </a:cubicBezTo>
                  <a:lnTo>
                    <a:pt x="1501" y="90"/>
                  </a:lnTo>
                  <a:lnTo>
                    <a:pt x="1509" y="90"/>
                  </a:lnTo>
                  <a:close/>
                  <a:moveTo>
                    <a:pt x="1660" y="422"/>
                  </a:moveTo>
                  <a:cubicBezTo>
                    <a:pt x="1620" y="422"/>
                    <a:pt x="1637" y="346"/>
                    <a:pt x="1641" y="323"/>
                  </a:cubicBezTo>
                  <a:cubicBezTo>
                    <a:pt x="1644" y="300"/>
                    <a:pt x="1652" y="224"/>
                    <a:pt x="1691" y="224"/>
                  </a:cubicBezTo>
                  <a:cubicBezTo>
                    <a:pt x="1726" y="224"/>
                    <a:pt x="1712" y="301"/>
                    <a:pt x="1708" y="323"/>
                  </a:cubicBezTo>
                  <a:cubicBezTo>
                    <a:pt x="1705" y="345"/>
                    <a:pt x="1695" y="422"/>
                    <a:pt x="1660" y="422"/>
                  </a:cubicBezTo>
                  <a:close/>
                  <a:moveTo>
                    <a:pt x="1684" y="464"/>
                  </a:moveTo>
                  <a:lnTo>
                    <a:pt x="1737" y="464"/>
                  </a:lnTo>
                  <a:lnTo>
                    <a:pt x="1781" y="182"/>
                  </a:lnTo>
                  <a:lnTo>
                    <a:pt x="1729" y="182"/>
                  </a:lnTo>
                  <a:lnTo>
                    <a:pt x="1724" y="213"/>
                  </a:lnTo>
                  <a:lnTo>
                    <a:pt x="1723" y="213"/>
                  </a:lnTo>
                  <a:cubicBezTo>
                    <a:pt x="1717" y="193"/>
                    <a:pt x="1703" y="177"/>
                    <a:pt x="1678" y="177"/>
                  </a:cubicBezTo>
                  <a:cubicBezTo>
                    <a:pt x="1611" y="177"/>
                    <a:pt x="1595" y="273"/>
                    <a:pt x="1587" y="320"/>
                  </a:cubicBezTo>
                  <a:cubicBezTo>
                    <a:pt x="1580" y="365"/>
                    <a:pt x="1565" y="469"/>
                    <a:pt x="1630" y="469"/>
                  </a:cubicBezTo>
                  <a:cubicBezTo>
                    <a:pt x="1661" y="469"/>
                    <a:pt x="1674" y="453"/>
                    <a:pt x="1689" y="428"/>
                  </a:cubicBezTo>
                  <a:lnTo>
                    <a:pt x="1690" y="428"/>
                  </a:lnTo>
                  <a:lnTo>
                    <a:pt x="1684" y="464"/>
                  </a:lnTo>
                  <a:close/>
                  <a:moveTo>
                    <a:pt x="1883" y="182"/>
                  </a:moveTo>
                  <a:lnTo>
                    <a:pt x="1830" y="182"/>
                  </a:lnTo>
                  <a:lnTo>
                    <a:pt x="1785" y="464"/>
                  </a:lnTo>
                  <a:lnTo>
                    <a:pt x="1839" y="464"/>
                  </a:lnTo>
                  <a:lnTo>
                    <a:pt x="1867" y="287"/>
                  </a:lnTo>
                  <a:cubicBezTo>
                    <a:pt x="1873" y="251"/>
                    <a:pt x="1888" y="229"/>
                    <a:pt x="1927" y="229"/>
                  </a:cubicBezTo>
                  <a:lnTo>
                    <a:pt x="1936" y="229"/>
                  </a:lnTo>
                  <a:lnTo>
                    <a:pt x="1944" y="177"/>
                  </a:lnTo>
                  <a:cubicBezTo>
                    <a:pt x="1915" y="177"/>
                    <a:pt x="1894" y="192"/>
                    <a:pt x="1878" y="217"/>
                  </a:cubicBezTo>
                  <a:lnTo>
                    <a:pt x="1877" y="217"/>
                  </a:lnTo>
                  <a:lnTo>
                    <a:pt x="1883" y="182"/>
                  </a:lnTo>
                  <a:close/>
                  <a:moveTo>
                    <a:pt x="2004" y="102"/>
                  </a:moveTo>
                  <a:lnTo>
                    <a:pt x="1991" y="182"/>
                  </a:lnTo>
                  <a:lnTo>
                    <a:pt x="1963" y="182"/>
                  </a:lnTo>
                  <a:lnTo>
                    <a:pt x="1956" y="223"/>
                  </a:lnTo>
                  <a:lnTo>
                    <a:pt x="1985" y="223"/>
                  </a:lnTo>
                  <a:lnTo>
                    <a:pt x="1946" y="464"/>
                  </a:lnTo>
                  <a:lnTo>
                    <a:pt x="1999" y="464"/>
                  </a:lnTo>
                  <a:lnTo>
                    <a:pt x="2037" y="223"/>
                  </a:lnTo>
                  <a:lnTo>
                    <a:pt x="2065" y="223"/>
                  </a:lnTo>
                  <a:lnTo>
                    <a:pt x="2072" y="182"/>
                  </a:lnTo>
                  <a:lnTo>
                    <a:pt x="2044" y="182"/>
                  </a:lnTo>
                  <a:lnTo>
                    <a:pt x="2057" y="102"/>
                  </a:lnTo>
                  <a:lnTo>
                    <a:pt x="2004" y="102"/>
                  </a:lnTo>
                  <a:close/>
                  <a:moveTo>
                    <a:pt x="2326" y="43"/>
                  </a:moveTo>
                  <a:cubicBezTo>
                    <a:pt x="2262" y="143"/>
                    <a:pt x="2213" y="212"/>
                    <a:pt x="2195" y="327"/>
                  </a:cubicBezTo>
                  <a:cubicBezTo>
                    <a:pt x="2185" y="392"/>
                    <a:pt x="2181" y="469"/>
                    <a:pt x="2264" y="469"/>
                  </a:cubicBezTo>
                  <a:cubicBezTo>
                    <a:pt x="2346" y="469"/>
                    <a:pt x="2365" y="402"/>
                    <a:pt x="2375" y="337"/>
                  </a:cubicBezTo>
                  <a:cubicBezTo>
                    <a:pt x="2384" y="286"/>
                    <a:pt x="2392" y="205"/>
                    <a:pt x="2322" y="205"/>
                  </a:cubicBezTo>
                  <a:cubicBezTo>
                    <a:pt x="2304" y="205"/>
                    <a:pt x="2290" y="213"/>
                    <a:pt x="2276" y="224"/>
                  </a:cubicBezTo>
                  <a:lnTo>
                    <a:pt x="2275" y="223"/>
                  </a:lnTo>
                  <a:lnTo>
                    <a:pt x="2386" y="43"/>
                  </a:lnTo>
                  <a:lnTo>
                    <a:pt x="2326" y="43"/>
                  </a:lnTo>
                  <a:close/>
                  <a:moveTo>
                    <a:pt x="2318" y="338"/>
                  </a:moveTo>
                  <a:cubicBezTo>
                    <a:pt x="2314" y="362"/>
                    <a:pt x="2304" y="419"/>
                    <a:pt x="2273" y="419"/>
                  </a:cubicBezTo>
                  <a:cubicBezTo>
                    <a:pt x="2239" y="419"/>
                    <a:pt x="2247" y="361"/>
                    <a:pt x="2251" y="337"/>
                  </a:cubicBezTo>
                  <a:cubicBezTo>
                    <a:pt x="2264" y="252"/>
                    <a:pt x="2290" y="255"/>
                    <a:pt x="2298" y="255"/>
                  </a:cubicBezTo>
                  <a:cubicBezTo>
                    <a:pt x="2332" y="255"/>
                    <a:pt x="2322" y="312"/>
                    <a:pt x="2318" y="33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199" name="Freeform 199"/>
            <p:cNvSpPr>
              <a:spLocks noEditPoints="1"/>
            </p:cNvSpPr>
            <p:nvPr/>
          </p:nvSpPr>
          <p:spPr bwMode="auto">
            <a:xfrm>
              <a:off x="6688138" y="92075"/>
              <a:ext cx="1166813" cy="152400"/>
            </a:xfrm>
            <a:custGeom>
              <a:avLst/>
              <a:gdLst>
                <a:gd name="T0" fmla="*/ 172 w 5404"/>
                <a:gd name="T1" fmla="*/ 390 h 707"/>
                <a:gd name="T2" fmla="*/ 0 w 5404"/>
                <a:gd name="T3" fmla="*/ 63 h 707"/>
                <a:gd name="T4" fmla="*/ 85 w 5404"/>
                <a:gd name="T5" fmla="*/ 134 h 707"/>
                <a:gd name="T6" fmla="*/ 439 w 5404"/>
                <a:gd name="T7" fmla="*/ 705 h 707"/>
                <a:gd name="T8" fmla="*/ 556 w 5404"/>
                <a:gd name="T9" fmla="*/ 385 h 707"/>
                <a:gd name="T10" fmla="*/ 485 w 5404"/>
                <a:gd name="T11" fmla="*/ 443 h 707"/>
                <a:gd name="T12" fmla="*/ 788 w 5404"/>
                <a:gd name="T13" fmla="*/ 282 h 707"/>
                <a:gd name="T14" fmla="*/ 733 w 5404"/>
                <a:gd name="T15" fmla="*/ 454 h 707"/>
                <a:gd name="T16" fmla="*/ 616 w 5404"/>
                <a:gd name="T17" fmla="*/ 685 h 707"/>
                <a:gd name="T18" fmla="*/ 687 w 5404"/>
                <a:gd name="T19" fmla="*/ 509 h 707"/>
                <a:gd name="T20" fmla="*/ 857 w 5404"/>
                <a:gd name="T21" fmla="*/ 273 h 707"/>
                <a:gd name="T22" fmla="*/ 931 w 5404"/>
                <a:gd name="T23" fmla="*/ 107 h 707"/>
                <a:gd name="T24" fmla="*/ 856 w 5404"/>
                <a:gd name="T25" fmla="*/ 107 h 707"/>
                <a:gd name="T26" fmla="*/ 1143 w 5404"/>
                <a:gd name="T27" fmla="*/ 692 h 707"/>
                <a:gd name="T28" fmla="*/ 1144 w 5404"/>
                <a:gd name="T29" fmla="*/ 278 h 707"/>
                <a:gd name="T30" fmla="*/ 1078 w 5404"/>
                <a:gd name="T31" fmla="*/ 483 h 707"/>
                <a:gd name="T32" fmla="*/ 1129 w 5404"/>
                <a:gd name="T33" fmla="*/ 337 h 707"/>
                <a:gd name="T34" fmla="*/ 1359 w 5404"/>
                <a:gd name="T35" fmla="*/ 667 h 707"/>
                <a:gd name="T36" fmla="*/ 1573 w 5404"/>
                <a:gd name="T37" fmla="*/ 500 h 707"/>
                <a:gd name="T38" fmla="*/ 1481 w 5404"/>
                <a:gd name="T39" fmla="*/ 363 h 707"/>
                <a:gd name="T40" fmla="*/ 1710 w 5404"/>
                <a:gd name="T41" fmla="*/ 273 h 707"/>
                <a:gd name="T42" fmla="*/ 1884 w 5404"/>
                <a:gd name="T43" fmla="*/ 396 h 707"/>
                <a:gd name="T44" fmla="*/ 1721 w 5404"/>
                <a:gd name="T45" fmla="*/ 354 h 707"/>
                <a:gd name="T46" fmla="*/ 2048 w 5404"/>
                <a:gd name="T47" fmla="*/ 154 h 707"/>
                <a:gd name="T48" fmla="*/ 1969 w 5404"/>
                <a:gd name="T49" fmla="*/ 698 h 707"/>
                <a:gd name="T50" fmla="*/ 2133 w 5404"/>
                <a:gd name="T51" fmla="*/ 273 h 707"/>
                <a:gd name="T52" fmla="*/ 2207 w 5404"/>
                <a:gd name="T53" fmla="*/ 107 h 707"/>
                <a:gd name="T54" fmla="*/ 2132 w 5404"/>
                <a:gd name="T55" fmla="*/ 107 h 707"/>
                <a:gd name="T56" fmla="*/ 2420 w 5404"/>
                <a:gd name="T57" fmla="*/ 692 h 707"/>
                <a:gd name="T58" fmla="*/ 2375 w 5404"/>
                <a:gd name="T59" fmla="*/ 266 h 707"/>
                <a:gd name="T60" fmla="*/ 2366 w 5404"/>
                <a:gd name="T61" fmla="*/ 370 h 707"/>
                <a:gd name="T62" fmla="*/ 2444 w 5404"/>
                <a:gd name="T63" fmla="*/ 372 h 707"/>
                <a:gd name="T64" fmla="*/ 2609 w 5404"/>
                <a:gd name="T65" fmla="*/ 0 h 707"/>
                <a:gd name="T66" fmla="*/ 3008 w 5404"/>
                <a:gd name="T67" fmla="*/ 274 h 707"/>
                <a:gd name="T68" fmla="*/ 2929 w 5404"/>
                <a:gd name="T69" fmla="*/ 676 h 707"/>
                <a:gd name="T70" fmla="*/ 3014 w 5404"/>
                <a:gd name="T71" fmla="*/ 408 h 707"/>
                <a:gd name="T72" fmla="*/ 3139 w 5404"/>
                <a:gd name="T73" fmla="*/ 77 h 707"/>
                <a:gd name="T74" fmla="*/ 3308 w 5404"/>
                <a:gd name="T75" fmla="*/ 334 h 707"/>
                <a:gd name="T76" fmla="*/ 3229 w 5404"/>
                <a:gd name="T77" fmla="*/ 273 h 707"/>
                <a:gd name="T78" fmla="*/ 3526 w 5404"/>
                <a:gd name="T79" fmla="*/ 692 h 707"/>
                <a:gd name="T80" fmla="*/ 3482 w 5404"/>
                <a:gd name="T81" fmla="*/ 266 h 707"/>
                <a:gd name="T82" fmla="*/ 3472 w 5404"/>
                <a:gd name="T83" fmla="*/ 370 h 707"/>
                <a:gd name="T84" fmla="*/ 3550 w 5404"/>
                <a:gd name="T85" fmla="*/ 372 h 707"/>
                <a:gd name="T86" fmla="*/ 3882 w 5404"/>
                <a:gd name="T87" fmla="*/ 266 h 707"/>
                <a:gd name="T88" fmla="*/ 3889 w 5404"/>
                <a:gd name="T89" fmla="*/ 414 h 707"/>
                <a:gd name="T90" fmla="*/ 3715 w 5404"/>
                <a:gd name="T91" fmla="*/ 698 h 707"/>
                <a:gd name="T92" fmla="*/ 4174 w 5404"/>
                <a:gd name="T93" fmla="*/ 692 h 707"/>
                <a:gd name="T94" fmla="*/ 4174 w 5404"/>
                <a:gd name="T95" fmla="*/ 278 h 707"/>
                <a:gd name="T96" fmla="*/ 4109 w 5404"/>
                <a:gd name="T97" fmla="*/ 483 h 707"/>
                <a:gd name="T98" fmla="*/ 4160 w 5404"/>
                <a:gd name="T99" fmla="*/ 337 h 707"/>
                <a:gd name="T100" fmla="*/ 4449 w 5404"/>
                <a:gd name="T101" fmla="*/ 705 h 707"/>
                <a:gd name="T102" fmla="*/ 4494 w 5404"/>
                <a:gd name="T103" fmla="*/ 279 h 707"/>
                <a:gd name="T104" fmla="*/ 4428 w 5404"/>
                <a:gd name="T105" fmla="*/ 483 h 707"/>
                <a:gd name="T106" fmla="*/ 4480 w 5404"/>
                <a:gd name="T107" fmla="*/ 337 h 707"/>
                <a:gd name="T108" fmla="*/ 4840 w 5404"/>
                <a:gd name="T109" fmla="*/ 344 h 707"/>
                <a:gd name="T110" fmla="*/ 4683 w 5404"/>
                <a:gd name="T111" fmla="*/ 273 h 707"/>
                <a:gd name="T112" fmla="*/ 4985 w 5404"/>
                <a:gd name="T113" fmla="*/ 705 h 707"/>
                <a:gd name="T114" fmla="*/ 5063 w 5404"/>
                <a:gd name="T115" fmla="*/ 321 h 707"/>
                <a:gd name="T116" fmla="*/ 4975 w 5404"/>
                <a:gd name="T117" fmla="*/ 600 h 707"/>
                <a:gd name="T118" fmla="*/ 5384 w 5404"/>
                <a:gd name="T119" fmla="*/ 282 h 707"/>
                <a:gd name="T120" fmla="*/ 5329 w 5404"/>
                <a:gd name="T121" fmla="*/ 454 h 707"/>
                <a:gd name="T122" fmla="*/ 5212 w 5404"/>
                <a:gd name="T123" fmla="*/ 685 h 707"/>
                <a:gd name="T124" fmla="*/ 5283 w 5404"/>
                <a:gd name="T125" fmla="*/ 509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04" h="707">
                  <a:moveTo>
                    <a:pt x="0" y="63"/>
                  </a:moveTo>
                  <a:lnTo>
                    <a:pt x="112" y="63"/>
                  </a:lnTo>
                  <a:cubicBezTo>
                    <a:pt x="153" y="63"/>
                    <a:pt x="184" y="71"/>
                    <a:pt x="205" y="87"/>
                  </a:cubicBezTo>
                  <a:cubicBezTo>
                    <a:pt x="241" y="114"/>
                    <a:pt x="259" y="162"/>
                    <a:pt x="259" y="228"/>
                  </a:cubicBezTo>
                  <a:cubicBezTo>
                    <a:pt x="259" y="283"/>
                    <a:pt x="247" y="327"/>
                    <a:pt x="222" y="359"/>
                  </a:cubicBezTo>
                  <a:cubicBezTo>
                    <a:pt x="209" y="374"/>
                    <a:pt x="193" y="384"/>
                    <a:pt x="172" y="390"/>
                  </a:cubicBezTo>
                  <a:lnTo>
                    <a:pt x="288" y="698"/>
                  </a:lnTo>
                  <a:lnTo>
                    <a:pt x="201" y="698"/>
                  </a:lnTo>
                  <a:lnTo>
                    <a:pt x="85" y="388"/>
                  </a:lnTo>
                  <a:lnTo>
                    <a:pt x="85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85" y="345"/>
                  </a:moveTo>
                  <a:cubicBezTo>
                    <a:pt x="115" y="344"/>
                    <a:pt x="136" y="340"/>
                    <a:pt x="147" y="330"/>
                  </a:cubicBezTo>
                  <a:cubicBezTo>
                    <a:pt x="167" y="314"/>
                    <a:pt x="177" y="285"/>
                    <a:pt x="177" y="243"/>
                  </a:cubicBezTo>
                  <a:cubicBezTo>
                    <a:pt x="177" y="207"/>
                    <a:pt x="171" y="179"/>
                    <a:pt x="159" y="159"/>
                  </a:cubicBezTo>
                  <a:cubicBezTo>
                    <a:pt x="149" y="141"/>
                    <a:pt x="129" y="133"/>
                    <a:pt x="99" y="133"/>
                  </a:cubicBezTo>
                  <a:cubicBezTo>
                    <a:pt x="97" y="133"/>
                    <a:pt x="92" y="134"/>
                    <a:pt x="85" y="134"/>
                  </a:cubicBezTo>
                  <a:lnTo>
                    <a:pt x="85" y="345"/>
                  </a:lnTo>
                  <a:close/>
                  <a:moveTo>
                    <a:pt x="489" y="555"/>
                  </a:moveTo>
                  <a:lnTo>
                    <a:pt x="562" y="555"/>
                  </a:lnTo>
                  <a:cubicBezTo>
                    <a:pt x="560" y="590"/>
                    <a:pt x="555" y="618"/>
                    <a:pt x="545" y="639"/>
                  </a:cubicBezTo>
                  <a:cubicBezTo>
                    <a:pt x="536" y="660"/>
                    <a:pt x="522" y="676"/>
                    <a:pt x="503" y="687"/>
                  </a:cubicBezTo>
                  <a:cubicBezTo>
                    <a:pt x="484" y="699"/>
                    <a:pt x="463" y="705"/>
                    <a:pt x="439" y="705"/>
                  </a:cubicBezTo>
                  <a:cubicBezTo>
                    <a:pt x="403" y="705"/>
                    <a:pt x="373" y="692"/>
                    <a:pt x="351" y="667"/>
                  </a:cubicBezTo>
                  <a:cubicBezTo>
                    <a:pt x="323" y="635"/>
                    <a:pt x="309" y="575"/>
                    <a:pt x="309" y="487"/>
                  </a:cubicBezTo>
                  <a:cubicBezTo>
                    <a:pt x="309" y="412"/>
                    <a:pt x="319" y="357"/>
                    <a:pt x="339" y="321"/>
                  </a:cubicBezTo>
                  <a:cubicBezTo>
                    <a:pt x="348" y="304"/>
                    <a:pt x="362" y="291"/>
                    <a:pt x="380" y="281"/>
                  </a:cubicBezTo>
                  <a:cubicBezTo>
                    <a:pt x="397" y="271"/>
                    <a:pt x="417" y="266"/>
                    <a:pt x="437" y="266"/>
                  </a:cubicBezTo>
                  <a:cubicBezTo>
                    <a:pt x="499" y="266"/>
                    <a:pt x="539" y="306"/>
                    <a:pt x="556" y="385"/>
                  </a:cubicBezTo>
                  <a:cubicBezTo>
                    <a:pt x="562" y="413"/>
                    <a:pt x="565" y="451"/>
                    <a:pt x="565" y="500"/>
                  </a:cubicBezTo>
                  <a:lnTo>
                    <a:pt x="386" y="500"/>
                  </a:lnTo>
                  <a:cubicBezTo>
                    <a:pt x="386" y="548"/>
                    <a:pt x="391" y="583"/>
                    <a:pt x="399" y="605"/>
                  </a:cubicBezTo>
                  <a:cubicBezTo>
                    <a:pt x="408" y="626"/>
                    <a:pt x="421" y="636"/>
                    <a:pt x="440" y="636"/>
                  </a:cubicBezTo>
                  <a:cubicBezTo>
                    <a:pt x="472" y="636"/>
                    <a:pt x="488" y="609"/>
                    <a:pt x="489" y="555"/>
                  </a:cubicBezTo>
                  <a:close/>
                  <a:moveTo>
                    <a:pt x="485" y="443"/>
                  </a:moveTo>
                  <a:cubicBezTo>
                    <a:pt x="482" y="404"/>
                    <a:pt x="478" y="377"/>
                    <a:pt x="473" y="363"/>
                  </a:cubicBezTo>
                  <a:cubicBezTo>
                    <a:pt x="466" y="343"/>
                    <a:pt x="453" y="333"/>
                    <a:pt x="436" y="333"/>
                  </a:cubicBezTo>
                  <a:cubicBezTo>
                    <a:pt x="419" y="333"/>
                    <a:pt x="408" y="340"/>
                    <a:pt x="401" y="356"/>
                  </a:cubicBezTo>
                  <a:cubicBezTo>
                    <a:pt x="394" y="371"/>
                    <a:pt x="389" y="400"/>
                    <a:pt x="386" y="443"/>
                  </a:cubicBezTo>
                  <a:lnTo>
                    <a:pt x="485" y="443"/>
                  </a:lnTo>
                  <a:close/>
                  <a:moveTo>
                    <a:pt x="788" y="282"/>
                  </a:moveTo>
                  <a:lnTo>
                    <a:pt x="788" y="355"/>
                  </a:lnTo>
                  <a:cubicBezTo>
                    <a:pt x="769" y="341"/>
                    <a:pt x="749" y="334"/>
                    <a:pt x="728" y="334"/>
                  </a:cubicBezTo>
                  <a:cubicBezTo>
                    <a:pt x="713" y="334"/>
                    <a:pt x="701" y="338"/>
                    <a:pt x="692" y="347"/>
                  </a:cubicBezTo>
                  <a:cubicBezTo>
                    <a:pt x="682" y="356"/>
                    <a:pt x="677" y="368"/>
                    <a:pt x="677" y="381"/>
                  </a:cubicBezTo>
                  <a:cubicBezTo>
                    <a:pt x="677" y="393"/>
                    <a:pt x="681" y="403"/>
                    <a:pt x="690" y="414"/>
                  </a:cubicBezTo>
                  <a:cubicBezTo>
                    <a:pt x="697" y="425"/>
                    <a:pt x="712" y="438"/>
                    <a:pt x="733" y="454"/>
                  </a:cubicBezTo>
                  <a:cubicBezTo>
                    <a:pt x="762" y="476"/>
                    <a:pt x="782" y="496"/>
                    <a:pt x="792" y="513"/>
                  </a:cubicBezTo>
                  <a:cubicBezTo>
                    <a:pt x="803" y="531"/>
                    <a:pt x="808" y="553"/>
                    <a:pt x="808" y="579"/>
                  </a:cubicBezTo>
                  <a:cubicBezTo>
                    <a:pt x="808" y="613"/>
                    <a:pt x="798" y="642"/>
                    <a:pt x="780" y="665"/>
                  </a:cubicBezTo>
                  <a:cubicBezTo>
                    <a:pt x="758" y="692"/>
                    <a:pt x="726" y="705"/>
                    <a:pt x="686" y="705"/>
                  </a:cubicBezTo>
                  <a:cubicBezTo>
                    <a:pt x="673" y="705"/>
                    <a:pt x="661" y="704"/>
                    <a:pt x="652" y="701"/>
                  </a:cubicBezTo>
                  <a:cubicBezTo>
                    <a:pt x="643" y="698"/>
                    <a:pt x="631" y="693"/>
                    <a:pt x="616" y="685"/>
                  </a:cubicBezTo>
                  <a:lnTo>
                    <a:pt x="616" y="609"/>
                  </a:lnTo>
                  <a:cubicBezTo>
                    <a:pt x="640" y="625"/>
                    <a:pt x="661" y="634"/>
                    <a:pt x="682" y="634"/>
                  </a:cubicBezTo>
                  <a:cubicBezTo>
                    <a:pt x="698" y="634"/>
                    <a:pt x="712" y="629"/>
                    <a:pt x="721" y="619"/>
                  </a:cubicBezTo>
                  <a:cubicBezTo>
                    <a:pt x="731" y="610"/>
                    <a:pt x="736" y="597"/>
                    <a:pt x="736" y="581"/>
                  </a:cubicBezTo>
                  <a:cubicBezTo>
                    <a:pt x="736" y="567"/>
                    <a:pt x="732" y="555"/>
                    <a:pt x="726" y="546"/>
                  </a:cubicBezTo>
                  <a:cubicBezTo>
                    <a:pt x="719" y="536"/>
                    <a:pt x="706" y="524"/>
                    <a:pt x="687" y="509"/>
                  </a:cubicBezTo>
                  <a:cubicBezTo>
                    <a:pt x="654" y="484"/>
                    <a:pt x="632" y="462"/>
                    <a:pt x="620" y="444"/>
                  </a:cubicBezTo>
                  <a:cubicBezTo>
                    <a:pt x="608" y="426"/>
                    <a:pt x="602" y="404"/>
                    <a:pt x="602" y="379"/>
                  </a:cubicBezTo>
                  <a:cubicBezTo>
                    <a:pt x="602" y="344"/>
                    <a:pt x="613" y="316"/>
                    <a:pt x="634" y="294"/>
                  </a:cubicBezTo>
                  <a:cubicBezTo>
                    <a:pt x="655" y="273"/>
                    <a:pt x="683" y="262"/>
                    <a:pt x="717" y="262"/>
                  </a:cubicBezTo>
                  <a:cubicBezTo>
                    <a:pt x="742" y="262"/>
                    <a:pt x="766" y="269"/>
                    <a:pt x="788" y="282"/>
                  </a:cubicBezTo>
                  <a:close/>
                  <a:moveTo>
                    <a:pt x="857" y="273"/>
                  </a:moveTo>
                  <a:lnTo>
                    <a:pt x="936" y="273"/>
                  </a:lnTo>
                  <a:lnTo>
                    <a:pt x="936" y="698"/>
                  </a:lnTo>
                  <a:lnTo>
                    <a:pt x="857" y="698"/>
                  </a:lnTo>
                  <a:lnTo>
                    <a:pt x="857" y="273"/>
                  </a:lnTo>
                  <a:close/>
                  <a:moveTo>
                    <a:pt x="894" y="92"/>
                  </a:moveTo>
                  <a:cubicBezTo>
                    <a:pt x="908" y="92"/>
                    <a:pt x="921" y="97"/>
                    <a:pt x="931" y="107"/>
                  </a:cubicBezTo>
                  <a:cubicBezTo>
                    <a:pt x="942" y="118"/>
                    <a:pt x="947" y="130"/>
                    <a:pt x="947" y="145"/>
                  </a:cubicBezTo>
                  <a:cubicBezTo>
                    <a:pt x="947" y="160"/>
                    <a:pt x="942" y="172"/>
                    <a:pt x="931" y="183"/>
                  </a:cubicBezTo>
                  <a:cubicBezTo>
                    <a:pt x="921" y="193"/>
                    <a:pt x="908" y="198"/>
                    <a:pt x="894" y="198"/>
                  </a:cubicBezTo>
                  <a:cubicBezTo>
                    <a:pt x="879" y="198"/>
                    <a:pt x="866" y="193"/>
                    <a:pt x="856" y="183"/>
                  </a:cubicBezTo>
                  <a:cubicBezTo>
                    <a:pt x="845" y="172"/>
                    <a:pt x="840" y="160"/>
                    <a:pt x="840" y="145"/>
                  </a:cubicBezTo>
                  <a:cubicBezTo>
                    <a:pt x="840" y="130"/>
                    <a:pt x="845" y="117"/>
                    <a:pt x="856" y="107"/>
                  </a:cubicBezTo>
                  <a:cubicBezTo>
                    <a:pt x="866" y="97"/>
                    <a:pt x="879" y="92"/>
                    <a:pt x="894" y="92"/>
                  </a:cubicBezTo>
                  <a:close/>
                  <a:moveTo>
                    <a:pt x="1256" y="0"/>
                  </a:moveTo>
                  <a:lnTo>
                    <a:pt x="1256" y="698"/>
                  </a:lnTo>
                  <a:lnTo>
                    <a:pt x="1177" y="698"/>
                  </a:lnTo>
                  <a:lnTo>
                    <a:pt x="1177" y="643"/>
                  </a:lnTo>
                  <a:cubicBezTo>
                    <a:pt x="1166" y="667"/>
                    <a:pt x="1155" y="683"/>
                    <a:pt x="1143" y="692"/>
                  </a:cubicBezTo>
                  <a:cubicBezTo>
                    <a:pt x="1132" y="701"/>
                    <a:pt x="1117" y="705"/>
                    <a:pt x="1099" y="705"/>
                  </a:cubicBezTo>
                  <a:cubicBezTo>
                    <a:pt x="1064" y="705"/>
                    <a:pt x="1038" y="687"/>
                    <a:pt x="1022" y="651"/>
                  </a:cubicBezTo>
                  <a:cubicBezTo>
                    <a:pt x="1005" y="615"/>
                    <a:pt x="997" y="558"/>
                    <a:pt x="997" y="481"/>
                  </a:cubicBezTo>
                  <a:cubicBezTo>
                    <a:pt x="997" y="409"/>
                    <a:pt x="1005" y="356"/>
                    <a:pt x="1020" y="321"/>
                  </a:cubicBezTo>
                  <a:cubicBezTo>
                    <a:pt x="1036" y="284"/>
                    <a:pt x="1063" y="266"/>
                    <a:pt x="1101" y="266"/>
                  </a:cubicBezTo>
                  <a:cubicBezTo>
                    <a:pt x="1118" y="266"/>
                    <a:pt x="1132" y="270"/>
                    <a:pt x="1144" y="278"/>
                  </a:cubicBezTo>
                  <a:cubicBezTo>
                    <a:pt x="1155" y="286"/>
                    <a:pt x="1166" y="300"/>
                    <a:pt x="1177" y="321"/>
                  </a:cubicBezTo>
                  <a:lnTo>
                    <a:pt x="1177" y="0"/>
                  </a:lnTo>
                  <a:lnTo>
                    <a:pt x="1256" y="0"/>
                  </a:lnTo>
                  <a:close/>
                  <a:moveTo>
                    <a:pt x="1129" y="337"/>
                  </a:moveTo>
                  <a:cubicBezTo>
                    <a:pt x="1111" y="337"/>
                    <a:pt x="1097" y="348"/>
                    <a:pt x="1090" y="370"/>
                  </a:cubicBezTo>
                  <a:cubicBezTo>
                    <a:pt x="1082" y="392"/>
                    <a:pt x="1078" y="430"/>
                    <a:pt x="1078" y="483"/>
                  </a:cubicBezTo>
                  <a:cubicBezTo>
                    <a:pt x="1078" y="538"/>
                    <a:pt x="1082" y="577"/>
                    <a:pt x="1089" y="600"/>
                  </a:cubicBezTo>
                  <a:cubicBezTo>
                    <a:pt x="1096" y="622"/>
                    <a:pt x="1109" y="634"/>
                    <a:pt x="1129" y="634"/>
                  </a:cubicBezTo>
                  <a:cubicBezTo>
                    <a:pt x="1147" y="634"/>
                    <a:pt x="1160" y="622"/>
                    <a:pt x="1167" y="599"/>
                  </a:cubicBezTo>
                  <a:cubicBezTo>
                    <a:pt x="1175" y="576"/>
                    <a:pt x="1179" y="538"/>
                    <a:pt x="1179" y="485"/>
                  </a:cubicBezTo>
                  <a:cubicBezTo>
                    <a:pt x="1179" y="432"/>
                    <a:pt x="1175" y="395"/>
                    <a:pt x="1168" y="372"/>
                  </a:cubicBezTo>
                  <a:cubicBezTo>
                    <a:pt x="1160" y="350"/>
                    <a:pt x="1147" y="338"/>
                    <a:pt x="1129" y="337"/>
                  </a:cubicBezTo>
                  <a:close/>
                  <a:moveTo>
                    <a:pt x="1497" y="555"/>
                  </a:moveTo>
                  <a:lnTo>
                    <a:pt x="1570" y="555"/>
                  </a:lnTo>
                  <a:cubicBezTo>
                    <a:pt x="1568" y="590"/>
                    <a:pt x="1563" y="618"/>
                    <a:pt x="1553" y="639"/>
                  </a:cubicBezTo>
                  <a:cubicBezTo>
                    <a:pt x="1544" y="660"/>
                    <a:pt x="1530" y="676"/>
                    <a:pt x="1511" y="687"/>
                  </a:cubicBezTo>
                  <a:cubicBezTo>
                    <a:pt x="1492" y="699"/>
                    <a:pt x="1471" y="705"/>
                    <a:pt x="1447" y="705"/>
                  </a:cubicBezTo>
                  <a:cubicBezTo>
                    <a:pt x="1411" y="705"/>
                    <a:pt x="1382" y="692"/>
                    <a:pt x="1359" y="667"/>
                  </a:cubicBezTo>
                  <a:cubicBezTo>
                    <a:pt x="1331" y="635"/>
                    <a:pt x="1317" y="575"/>
                    <a:pt x="1317" y="487"/>
                  </a:cubicBezTo>
                  <a:cubicBezTo>
                    <a:pt x="1317" y="412"/>
                    <a:pt x="1327" y="357"/>
                    <a:pt x="1347" y="321"/>
                  </a:cubicBezTo>
                  <a:cubicBezTo>
                    <a:pt x="1356" y="304"/>
                    <a:pt x="1370" y="291"/>
                    <a:pt x="1388" y="281"/>
                  </a:cubicBezTo>
                  <a:cubicBezTo>
                    <a:pt x="1405" y="271"/>
                    <a:pt x="1425" y="266"/>
                    <a:pt x="1445" y="266"/>
                  </a:cubicBezTo>
                  <a:cubicBezTo>
                    <a:pt x="1507" y="266"/>
                    <a:pt x="1547" y="306"/>
                    <a:pt x="1564" y="385"/>
                  </a:cubicBezTo>
                  <a:cubicBezTo>
                    <a:pt x="1570" y="413"/>
                    <a:pt x="1573" y="451"/>
                    <a:pt x="1573" y="500"/>
                  </a:cubicBezTo>
                  <a:lnTo>
                    <a:pt x="1394" y="500"/>
                  </a:lnTo>
                  <a:cubicBezTo>
                    <a:pt x="1394" y="548"/>
                    <a:pt x="1399" y="583"/>
                    <a:pt x="1407" y="605"/>
                  </a:cubicBezTo>
                  <a:cubicBezTo>
                    <a:pt x="1416" y="626"/>
                    <a:pt x="1429" y="636"/>
                    <a:pt x="1448" y="636"/>
                  </a:cubicBezTo>
                  <a:cubicBezTo>
                    <a:pt x="1480" y="636"/>
                    <a:pt x="1496" y="609"/>
                    <a:pt x="1497" y="555"/>
                  </a:cubicBezTo>
                  <a:close/>
                  <a:moveTo>
                    <a:pt x="1493" y="443"/>
                  </a:moveTo>
                  <a:cubicBezTo>
                    <a:pt x="1490" y="404"/>
                    <a:pt x="1486" y="377"/>
                    <a:pt x="1481" y="363"/>
                  </a:cubicBezTo>
                  <a:cubicBezTo>
                    <a:pt x="1474" y="343"/>
                    <a:pt x="1461" y="333"/>
                    <a:pt x="1444" y="333"/>
                  </a:cubicBezTo>
                  <a:cubicBezTo>
                    <a:pt x="1427" y="333"/>
                    <a:pt x="1416" y="340"/>
                    <a:pt x="1409" y="356"/>
                  </a:cubicBezTo>
                  <a:cubicBezTo>
                    <a:pt x="1402" y="371"/>
                    <a:pt x="1397" y="400"/>
                    <a:pt x="1394" y="443"/>
                  </a:cubicBezTo>
                  <a:lnTo>
                    <a:pt x="1493" y="443"/>
                  </a:lnTo>
                  <a:close/>
                  <a:moveTo>
                    <a:pt x="1631" y="273"/>
                  </a:moveTo>
                  <a:lnTo>
                    <a:pt x="1710" y="273"/>
                  </a:lnTo>
                  <a:lnTo>
                    <a:pt x="1710" y="322"/>
                  </a:lnTo>
                  <a:cubicBezTo>
                    <a:pt x="1723" y="301"/>
                    <a:pt x="1735" y="287"/>
                    <a:pt x="1749" y="278"/>
                  </a:cubicBezTo>
                  <a:cubicBezTo>
                    <a:pt x="1762" y="270"/>
                    <a:pt x="1778" y="266"/>
                    <a:pt x="1798" y="266"/>
                  </a:cubicBezTo>
                  <a:cubicBezTo>
                    <a:pt x="1815" y="266"/>
                    <a:pt x="1831" y="270"/>
                    <a:pt x="1845" y="279"/>
                  </a:cubicBezTo>
                  <a:cubicBezTo>
                    <a:pt x="1858" y="287"/>
                    <a:pt x="1868" y="299"/>
                    <a:pt x="1874" y="313"/>
                  </a:cubicBezTo>
                  <a:cubicBezTo>
                    <a:pt x="1880" y="328"/>
                    <a:pt x="1884" y="356"/>
                    <a:pt x="1884" y="396"/>
                  </a:cubicBezTo>
                  <a:lnTo>
                    <a:pt x="1884" y="698"/>
                  </a:lnTo>
                  <a:lnTo>
                    <a:pt x="1805" y="698"/>
                  </a:lnTo>
                  <a:lnTo>
                    <a:pt x="1805" y="414"/>
                  </a:lnTo>
                  <a:cubicBezTo>
                    <a:pt x="1805" y="389"/>
                    <a:pt x="1803" y="372"/>
                    <a:pt x="1799" y="363"/>
                  </a:cubicBezTo>
                  <a:cubicBezTo>
                    <a:pt x="1791" y="344"/>
                    <a:pt x="1778" y="334"/>
                    <a:pt x="1759" y="334"/>
                  </a:cubicBezTo>
                  <a:cubicBezTo>
                    <a:pt x="1741" y="334"/>
                    <a:pt x="1728" y="341"/>
                    <a:pt x="1721" y="354"/>
                  </a:cubicBezTo>
                  <a:cubicBezTo>
                    <a:pt x="1714" y="368"/>
                    <a:pt x="1710" y="391"/>
                    <a:pt x="1710" y="423"/>
                  </a:cubicBezTo>
                  <a:lnTo>
                    <a:pt x="1710" y="698"/>
                  </a:lnTo>
                  <a:lnTo>
                    <a:pt x="1631" y="698"/>
                  </a:lnTo>
                  <a:lnTo>
                    <a:pt x="1631" y="273"/>
                  </a:lnTo>
                  <a:close/>
                  <a:moveTo>
                    <a:pt x="1969" y="154"/>
                  </a:moveTo>
                  <a:lnTo>
                    <a:pt x="2048" y="154"/>
                  </a:lnTo>
                  <a:lnTo>
                    <a:pt x="2048" y="273"/>
                  </a:lnTo>
                  <a:lnTo>
                    <a:pt x="2090" y="273"/>
                  </a:lnTo>
                  <a:lnTo>
                    <a:pt x="2090" y="334"/>
                  </a:lnTo>
                  <a:lnTo>
                    <a:pt x="2048" y="334"/>
                  </a:lnTo>
                  <a:lnTo>
                    <a:pt x="2048" y="698"/>
                  </a:lnTo>
                  <a:lnTo>
                    <a:pt x="1969" y="698"/>
                  </a:lnTo>
                  <a:lnTo>
                    <a:pt x="1969" y="334"/>
                  </a:lnTo>
                  <a:lnTo>
                    <a:pt x="1925" y="334"/>
                  </a:lnTo>
                  <a:lnTo>
                    <a:pt x="1925" y="273"/>
                  </a:lnTo>
                  <a:lnTo>
                    <a:pt x="1969" y="273"/>
                  </a:lnTo>
                  <a:lnTo>
                    <a:pt x="1969" y="154"/>
                  </a:lnTo>
                  <a:close/>
                  <a:moveTo>
                    <a:pt x="2133" y="273"/>
                  </a:moveTo>
                  <a:lnTo>
                    <a:pt x="2212" y="273"/>
                  </a:lnTo>
                  <a:lnTo>
                    <a:pt x="2212" y="698"/>
                  </a:lnTo>
                  <a:lnTo>
                    <a:pt x="2133" y="698"/>
                  </a:lnTo>
                  <a:lnTo>
                    <a:pt x="2133" y="273"/>
                  </a:lnTo>
                  <a:close/>
                  <a:moveTo>
                    <a:pt x="2170" y="92"/>
                  </a:moveTo>
                  <a:cubicBezTo>
                    <a:pt x="2184" y="92"/>
                    <a:pt x="2197" y="97"/>
                    <a:pt x="2207" y="107"/>
                  </a:cubicBezTo>
                  <a:cubicBezTo>
                    <a:pt x="2218" y="118"/>
                    <a:pt x="2223" y="130"/>
                    <a:pt x="2223" y="145"/>
                  </a:cubicBezTo>
                  <a:cubicBezTo>
                    <a:pt x="2223" y="160"/>
                    <a:pt x="2218" y="172"/>
                    <a:pt x="2207" y="183"/>
                  </a:cubicBezTo>
                  <a:cubicBezTo>
                    <a:pt x="2197" y="193"/>
                    <a:pt x="2184" y="198"/>
                    <a:pt x="2170" y="198"/>
                  </a:cubicBezTo>
                  <a:cubicBezTo>
                    <a:pt x="2155" y="198"/>
                    <a:pt x="2142" y="193"/>
                    <a:pt x="2132" y="183"/>
                  </a:cubicBezTo>
                  <a:cubicBezTo>
                    <a:pt x="2121" y="172"/>
                    <a:pt x="2116" y="160"/>
                    <a:pt x="2116" y="145"/>
                  </a:cubicBezTo>
                  <a:cubicBezTo>
                    <a:pt x="2116" y="130"/>
                    <a:pt x="2121" y="117"/>
                    <a:pt x="2132" y="107"/>
                  </a:cubicBezTo>
                  <a:cubicBezTo>
                    <a:pt x="2142" y="97"/>
                    <a:pt x="2155" y="92"/>
                    <a:pt x="2170" y="92"/>
                  </a:cubicBezTo>
                  <a:close/>
                  <a:moveTo>
                    <a:pt x="2532" y="273"/>
                  </a:moveTo>
                  <a:lnTo>
                    <a:pt x="2532" y="698"/>
                  </a:lnTo>
                  <a:lnTo>
                    <a:pt x="2453" y="698"/>
                  </a:lnTo>
                  <a:lnTo>
                    <a:pt x="2453" y="643"/>
                  </a:lnTo>
                  <a:cubicBezTo>
                    <a:pt x="2442" y="667"/>
                    <a:pt x="2431" y="683"/>
                    <a:pt x="2420" y="692"/>
                  </a:cubicBezTo>
                  <a:cubicBezTo>
                    <a:pt x="2408" y="701"/>
                    <a:pt x="2394" y="705"/>
                    <a:pt x="2375" y="705"/>
                  </a:cubicBezTo>
                  <a:cubicBezTo>
                    <a:pt x="2340" y="705"/>
                    <a:pt x="2314" y="687"/>
                    <a:pt x="2298" y="651"/>
                  </a:cubicBezTo>
                  <a:cubicBezTo>
                    <a:pt x="2281" y="615"/>
                    <a:pt x="2273" y="558"/>
                    <a:pt x="2273" y="481"/>
                  </a:cubicBezTo>
                  <a:cubicBezTo>
                    <a:pt x="2273" y="409"/>
                    <a:pt x="2281" y="356"/>
                    <a:pt x="2296" y="321"/>
                  </a:cubicBezTo>
                  <a:cubicBezTo>
                    <a:pt x="2304" y="304"/>
                    <a:pt x="2314" y="290"/>
                    <a:pt x="2328" y="281"/>
                  </a:cubicBezTo>
                  <a:cubicBezTo>
                    <a:pt x="2343" y="271"/>
                    <a:pt x="2358" y="266"/>
                    <a:pt x="2375" y="266"/>
                  </a:cubicBezTo>
                  <a:cubicBezTo>
                    <a:pt x="2393" y="266"/>
                    <a:pt x="2407" y="270"/>
                    <a:pt x="2419" y="279"/>
                  </a:cubicBezTo>
                  <a:cubicBezTo>
                    <a:pt x="2431" y="287"/>
                    <a:pt x="2443" y="301"/>
                    <a:pt x="2453" y="321"/>
                  </a:cubicBezTo>
                  <a:lnTo>
                    <a:pt x="2453" y="273"/>
                  </a:lnTo>
                  <a:lnTo>
                    <a:pt x="2532" y="273"/>
                  </a:lnTo>
                  <a:close/>
                  <a:moveTo>
                    <a:pt x="2405" y="337"/>
                  </a:moveTo>
                  <a:cubicBezTo>
                    <a:pt x="2387" y="337"/>
                    <a:pt x="2373" y="348"/>
                    <a:pt x="2366" y="370"/>
                  </a:cubicBezTo>
                  <a:cubicBezTo>
                    <a:pt x="2358" y="392"/>
                    <a:pt x="2354" y="430"/>
                    <a:pt x="2354" y="483"/>
                  </a:cubicBezTo>
                  <a:cubicBezTo>
                    <a:pt x="2354" y="538"/>
                    <a:pt x="2357" y="577"/>
                    <a:pt x="2365" y="600"/>
                  </a:cubicBezTo>
                  <a:cubicBezTo>
                    <a:pt x="2372" y="622"/>
                    <a:pt x="2385" y="634"/>
                    <a:pt x="2405" y="634"/>
                  </a:cubicBezTo>
                  <a:cubicBezTo>
                    <a:pt x="2423" y="634"/>
                    <a:pt x="2436" y="622"/>
                    <a:pt x="2443" y="599"/>
                  </a:cubicBezTo>
                  <a:cubicBezTo>
                    <a:pt x="2451" y="576"/>
                    <a:pt x="2455" y="538"/>
                    <a:pt x="2455" y="485"/>
                  </a:cubicBezTo>
                  <a:cubicBezTo>
                    <a:pt x="2455" y="432"/>
                    <a:pt x="2451" y="395"/>
                    <a:pt x="2444" y="372"/>
                  </a:cubicBezTo>
                  <a:cubicBezTo>
                    <a:pt x="2436" y="350"/>
                    <a:pt x="2423" y="338"/>
                    <a:pt x="2405" y="337"/>
                  </a:cubicBezTo>
                  <a:close/>
                  <a:moveTo>
                    <a:pt x="2609" y="0"/>
                  </a:moveTo>
                  <a:lnTo>
                    <a:pt x="2688" y="0"/>
                  </a:lnTo>
                  <a:lnTo>
                    <a:pt x="2688" y="698"/>
                  </a:lnTo>
                  <a:lnTo>
                    <a:pt x="2609" y="698"/>
                  </a:lnTo>
                  <a:lnTo>
                    <a:pt x="2609" y="0"/>
                  </a:lnTo>
                  <a:close/>
                  <a:moveTo>
                    <a:pt x="3139" y="77"/>
                  </a:moveTo>
                  <a:lnTo>
                    <a:pt x="3139" y="160"/>
                  </a:lnTo>
                  <a:cubicBezTo>
                    <a:pt x="3113" y="142"/>
                    <a:pt x="3090" y="133"/>
                    <a:pt x="3069" y="133"/>
                  </a:cubicBezTo>
                  <a:cubicBezTo>
                    <a:pt x="3048" y="133"/>
                    <a:pt x="3030" y="140"/>
                    <a:pt x="3015" y="154"/>
                  </a:cubicBezTo>
                  <a:cubicBezTo>
                    <a:pt x="3000" y="170"/>
                    <a:pt x="2992" y="191"/>
                    <a:pt x="2992" y="217"/>
                  </a:cubicBezTo>
                  <a:cubicBezTo>
                    <a:pt x="2992" y="239"/>
                    <a:pt x="2997" y="258"/>
                    <a:pt x="3008" y="274"/>
                  </a:cubicBezTo>
                  <a:cubicBezTo>
                    <a:pt x="3018" y="290"/>
                    <a:pt x="3042" y="318"/>
                    <a:pt x="3080" y="356"/>
                  </a:cubicBezTo>
                  <a:cubicBezTo>
                    <a:pt x="3112" y="389"/>
                    <a:pt x="3134" y="415"/>
                    <a:pt x="3144" y="435"/>
                  </a:cubicBezTo>
                  <a:cubicBezTo>
                    <a:pt x="3161" y="467"/>
                    <a:pt x="3170" y="502"/>
                    <a:pt x="3170" y="539"/>
                  </a:cubicBezTo>
                  <a:cubicBezTo>
                    <a:pt x="3170" y="588"/>
                    <a:pt x="3156" y="629"/>
                    <a:pt x="3128" y="660"/>
                  </a:cubicBezTo>
                  <a:cubicBezTo>
                    <a:pt x="3101" y="691"/>
                    <a:pt x="3065" y="707"/>
                    <a:pt x="3022" y="707"/>
                  </a:cubicBezTo>
                  <a:cubicBezTo>
                    <a:pt x="2986" y="707"/>
                    <a:pt x="2955" y="697"/>
                    <a:pt x="2929" y="676"/>
                  </a:cubicBezTo>
                  <a:lnTo>
                    <a:pt x="2929" y="592"/>
                  </a:lnTo>
                  <a:cubicBezTo>
                    <a:pt x="2959" y="614"/>
                    <a:pt x="2987" y="625"/>
                    <a:pt x="3011" y="625"/>
                  </a:cubicBezTo>
                  <a:cubicBezTo>
                    <a:pt x="3034" y="625"/>
                    <a:pt x="3052" y="617"/>
                    <a:pt x="3066" y="602"/>
                  </a:cubicBezTo>
                  <a:cubicBezTo>
                    <a:pt x="3079" y="586"/>
                    <a:pt x="3086" y="565"/>
                    <a:pt x="3086" y="538"/>
                  </a:cubicBezTo>
                  <a:cubicBezTo>
                    <a:pt x="3086" y="516"/>
                    <a:pt x="3081" y="495"/>
                    <a:pt x="3071" y="477"/>
                  </a:cubicBezTo>
                  <a:cubicBezTo>
                    <a:pt x="3061" y="458"/>
                    <a:pt x="3042" y="436"/>
                    <a:pt x="3014" y="408"/>
                  </a:cubicBezTo>
                  <a:cubicBezTo>
                    <a:pt x="2986" y="381"/>
                    <a:pt x="2967" y="362"/>
                    <a:pt x="2957" y="350"/>
                  </a:cubicBezTo>
                  <a:cubicBezTo>
                    <a:pt x="2947" y="339"/>
                    <a:pt x="2938" y="326"/>
                    <a:pt x="2931" y="312"/>
                  </a:cubicBezTo>
                  <a:cubicBezTo>
                    <a:pt x="2916" y="285"/>
                    <a:pt x="2909" y="253"/>
                    <a:pt x="2909" y="217"/>
                  </a:cubicBezTo>
                  <a:cubicBezTo>
                    <a:pt x="2909" y="168"/>
                    <a:pt x="2921" y="128"/>
                    <a:pt x="2947" y="99"/>
                  </a:cubicBezTo>
                  <a:cubicBezTo>
                    <a:pt x="2973" y="70"/>
                    <a:pt x="3008" y="55"/>
                    <a:pt x="3052" y="55"/>
                  </a:cubicBezTo>
                  <a:cubicBezTo>
                    <a:pt x="3083" y="55"/>
                    <a:pt x="3112" y="62"/>
                    <a:pt x="3139" y="77"/>
                  </a:cubicBezTo>
                  <a:close/>
                  <a:moveTo>
                    <a:pt x="3229" y="154"/>
                  </a:moveTo>
                  <a:lnTo>
                    <a:pt x="3308" y="154"/>
                  </a:lnTo>
                  <a:lnTo>
                    <a:pt x="3308" y="273"/>
                  </a:lnTo>
                  <a:lnTo>
                    <a:pt x="3350" y="273"/>
                  </a:lnTo>
                  <a:lnTo>
                    <a:pt x="3350" y="334"/>
                  </a:lnTo>
                  <a:lnTo>
                    <a:pt x="3308" y="334"/>
                  </a:lnTo>
                  <a:lnTo>
                    <a:pt x="3308" y="698"/>
                  </a:lnTo>
                  <a:lnTo>
                    <a:pt x="3229" y="698"/>
                  </a:lnTo>
                  <a:lnTo>
                    <a:pt x="3229" y="334"/>
                  </a:lnTo>
                  <a:lnTo>
                    <a:pt x="3185" y="334"/>
                  </a:lnTo>
                  <a:lnTo>
                    <a:pt x="3185" y="273"/>
                  </a:lnTo>
                  <a:lnTo>
                    <a:pt x="3229" y="273"/>
                  </a:lnTo>
                  <a:lnTo>
                    <a:pt x="3229" y="154"/>
                  </a:lnTo>
                  <a:close/>
                  <a:moveTo>
                    <a:pt x="3639" y="273"/>
                  </a:moveTo>
                  <a:lnTo>
                    <a:pt x="3639" y="698"/>
                  </a:lnTo>
                  <a:lnTo>
                    <a:pt x="3560" y="698"/>
                  </a:lnTo>
                  <a:lnTo>
                    <a:pt x="3560" y="643"/>
                  </a:lnTo>
                  <a:cubicBezTo>
                    <a:pt x="3548" y="667"/>
                    <a:pt x="3537" y="683"/>
                    <a:pt x="3526" y="692"/>
                  </a:cubicBezTo>
                  <a:cubicBezTo>
                    <a:pt x="3515" y="701"/>
                    <a:pt x="3500" y="705"/>
                    <a:pt x="3482" y="705"/>
                  </a:cubicBezTo>
                  <a:cubicBezTo>
                    <a:pt x="3446" y="705"/>
                    <a:pt x="3420" y="687"/>
                    <a:pt x="3404" y="651"/>
                  </a:cubicBezTo>
                  <a:cubicBezTo>
                    <a:pt x="3388" y="615"/>
                    <a:pt x="3380" y="558"/>
                    <a:pt x="3380" y="481"/>
                  </a:cubicBezTo>
                  <a:cubicBezTo>
                    <a:pt x="3380" y="409"/>
                    <a:pt x="3387" y="356"/>
                    <a:pt x="3403" y="321"/>
                  </a:cubicBezTo>
                  <a:cubicBezTo>
                    <a:pt x="3410" y="304"/>
                    <a:pt x="3421" y="290"/>
                    <a:pt x="3435" y="281"/>
                  </a:cubicBezTo>
                  <a:cubicBezTo>
                    <a:pt x="3449" y="271"/>
                    <a:pt x="3465" y="266"/>
                    <a:pt x="3482" y="266"/>
                  </a:cubicBezTo>
                  <a:cubicBezTo>
                    <a:pt x="3499" y="266"/>
                    <a:pt x="3514" y="270"/>
                    <a:pt x="3526" y="279"/>
                  </a:cubicBezTo>
                  <a:cubicBezTo>
                    <a:pt x="3538" y="287"/>
                    <a:pt x="3549" y="301"/>
                    <a:pt x="3560" y="321"/>
                  </a:cubicBezTo>
                  <a:lnTo>
                    <a:pt x="3560" y="273"/>
                  </a:lnTo>
                  <a:lnTo>
                    <a:pt x="3639" y="273"/>
                  </a:lnTo>
                  <a:close/>
                  <a:moveTo>
                    <a:pt x="3512" y="337"/>
                  </a:moveTo>
                  <a:cubicBezTo>
                    <a:pt x="3493" y="337"/>
                    <a:pt x="3480" y="348"/>
                    <a:pt x="3472" y="370"/>
                  </a:cubicBezTo>
                  <a:cubicBezTo>
                    <a:pt x="3464" y="392"/>
                    <a:pt x="3460" y="430"/>
                    <a:pt x="3460" y="483"/>
                  </a:cubicBezTo>
                  <a:cubicBezTo>
                    <a:pt x="3460" y="538"/>
                    <a:pt x="3464" y="577"/>
                    <a:pt x="3471" y="600"/>
                  </a:cubicBezTo>
                  <a:cubicBezTo>
                    <a:pt x="3478" y="622"/>
                    <a:pt x="3492" y="634"/>
                    <a:pt x="3512" y="634"/>
                  </a:cubicBezTo>
                  <a:cubicBezTo>
                    <a:pt x="3530" y="634"/>
                    <a:pt x="3542" y="622"/>
                    <a:pt x="3550" y="599"/>
                  </a:cubicBezTo>
                  <a:cubicBezTo>
                    <a:pt x="3558" y="576"/>
                    <a:pt x="3561" y="538"/>
                    <a:pt x="3561" y="485"/>
                  </a:cubicBezTo>
                  <a:cubicBezTo>
                    <a:pt x="3561" y="432"/>
                    <a:pt x="3558" y="395"/>
                    <a:pt x="3550" y="372"/>
                  </a:cubicBezTo>
                  <a:cubicBezTo>
                    <a:pt x="3543" y="350"/>
                    <a:pt x="3530" y="338"/>
                    <a:pt x="3512" y="337"/>
                  </a:cubicBezTo>
                  <a:close/>
                  <a:moveTo>
                    <a:pt x="3715" y="273"/>
                  </a:moveTo>
                  <a:lnTo>
                    <a:pt x="3794" y="273"/>
                  </a:lnTo>
                  <a:lnTo>
                    <a:pt x="3794" y="322"/>
                  </a:lnTo>
                  <a:cubicBezTo>
                    <a:pt x="3807" y="301"/>
                    <a:pt x="3820" y="287"/>
                    <a:pt x="3833" y="278"/>
                  </a:cubicBezTo>
                  <a:cubicBezTo>
                    <a:pt x="3846" y="270"/>
                    <a:pt x="3862" y="266"/>
                    <a:pt x="3882" y="266"/>
                  </a:cubicBezTo>
                  <a:cubicBezTo>
                    <a:pt x="3900" y="266"/>
                    <a:pt x="3915" y="270"/>
                    <a:pt x="3929" y="279"/>
                  </a:cubicBezTo>
                  <a:cubicBezTo>
                    <a:pt x="3942" y="287"/>
                    <a:pt x="3952" y="299"/>
                    <a:pt x="3958" y="313"/>
                  </a:cubicBezTo>
                  <a:cubicBezTo>
                    <a:pt x="3965" y="328"/>
                    <a:pt x="3968" y="356"/>
                    <a:pt x="3968" y="396"/>
                  </a:cubicBezTo>
                  <a:lnTo>
                    <a:pt x="3968" y="698"/>
                  </a:lnTo>
                  <a:lnTo>
                    <a:pt x="3889" y="698"/>
                  </a:lnTo>
                  <a:lnTo>
                    <a:pt x="3889" y="414"/>
                  </a:lnTo>
                  <a:cubicBezTo>
                    <a:pt x="3889" y="389"/>
                    <a:pt x="3887" y="372"/>
                    <a:pt x="3883" y="363"/>
                  </a:cubicBezTo>
                  <a:cubicBezTo>
                    <a:pt x="3876" y="344"/>
                    <a:pt x="3862" y="334"/>
                    <a:pt x="3843" y="334"/>
                  </a:cubicBezTo>
                  <a:cubicBezTo>
                    <a:pt x="3825" y="334"/>
                    <a:pt x="3813" y="341"/>
                    <a:pt x="3805" y="354"/>
                  </a:cubicBezTo>
                  <a:cubicBezTo>
                    <a:pt x="3798" y="368"/>
                    <a:pt x="3794" y="391"/>
                    <a:pt x="3794" y="423"/>
                  </a:cubicBezTo>
                  <a:lnTo>
                    <a:pt x="3794" y="698"/>
                  </a:lnTo>
                  <a:lnTo>
                    <a:pt x="3715" y="698"/>
                  </a:lnTo>
                  <a:lnTo>
                    <a:pt x="3715" y="273"/>
                  </a:lnTo>
                  <a:close/>
                  <a:moveTo>
                    <a:pt x="4287" y="0"/>
                  </a:moveTo>
                  <a:lnTo>
                    <a:pt x="4287" y="698"/>
                  </a:lnTo>
                  <a:lnTo>
                    <a:pt x="4208" y="698"/>
                  </a:lnTo>
                  <a:lnTo>
                    <a:pt x="4208" y="643"/>
                  </a:lnTo>
                  <a:cubicBezTo>
                    <a:pt x="4197" y="667"/>
                    <a:pt x="4185" y="683"/>
                    <a:pt x="4174" y="692"/>
                  </a:cubicBezTo>
                  <a:cubicBezTo>
                    <a:pt x="4163" y="701"/>
                    <a:pt x="4148" y="705"/>
                    <a:pt x="4130" y="705"/>
                  </a:cubicBezTo>
                  <a:cubicBezTo>
                    <a:pt x="4094" y="705"/>
                    <a:pt x="4069" y="687"/>
                    <a:pt x="4052" y="651"/>
                  </a:cubicBezTo>
                  <a:cubicBezTo>
                    <a:pt x="4036" y="615"/>
                    <a:pt x="4028" y="558"/>
                    <a:pt x="4028" y="481"/>
                  </a:cubicBezTo>
                  <a:cubicBezTo>
                    <a:pt x="4028" y="409"/>
                    <a:pt x="4035" y="356"/>
                    <a:pt x="4051" y="321"/>
                  </a:cubicBezTo>
                  <a:cubicBezTo>
                    <a:pt x="4067" y="284"/>
                    <a:pt x="4094" y="266"/>
                    <a:pt x="4132" y="266"/>
                  </a:cubicBezTo>
                  <a:cubicBezTo>
                    <a:pt x="4149" y="266"/>
                    <a:pt x="4163" y="270"/>
                    <a:pt x="4174" y="278"/>
                  </a:cubicBezTo>
                  <a:cubicBezTo>
                    <a:pt x="4185" y="286"/>
                    <a:pt x="4197" y="300"/>
                    <a:pt x="4208" y="321"/>
                  </a:cubicBezTo>
                  <a:lnTo>
                    <a:pt x="4208" y="0"/>
                  </a:lnTo>
                  <a:lnTo>
                    <a:pt x="4287" y="0"/>
                  </a:lnTo>
                  <a:close/>
                  <a:moveTo>
                    <a:pt x="4160" y="337"/>
                  </a:moveTo>
                  <a:cubicBezTo>
                    <a:pt x="4141" y="337"/>
                    <a:pt x="4128" y="348"/>
                    <a:pt x="4120" y="370"/>
                  </a:cubicBezTo>
                  <a:cubicBezTo>
                    <a:pt x="4112" y="392"/>
                    <a:pt x="4109" y="430"/>
                    <a:pt x="4109" y="483"/>
                  </a:cubicBezTo>
                  <a:cubicBezTo>
                    <a:pt x="4109" y="538"/>
                    <a:pt x="4112" y="577"/>
                    <a:pt x="4119" y="600"/>
                  </a:cubicBezTo>
                  <a:cubicBezTo>
                    <a:pt x="4126" y="622"/>
                    <a:pt x="4140" y="634"/>
                    <a:pt x="4160" y="634"/>
                  </a:cubicBezTo>
                  <a:cubicBezTo>
                    <a:pt x="4178" y="634"/>
                    <a:pt x="4190" y="622"/>
                    <a:pt x="4198" y="599"/>
                  </a:cubicBezTo>
                  <a:cubicBezTo>
                    <a:pt x="4206" y="576"/>
                    <a:pt x="4210" y="538"/>
                    <a:pt x="4210" y="485"/>
                  </a:cubicBezTo>
                  <a:cubicBezTo>
                    <a:pt x="4210" y="432"/>
                    <a:pt x="4206" y="395"/>
                    <a:pt x="4198" y="372"/>
                  </a:cubicBezTo>
                  <a:cubicBezTo>
                    <a:pt x="4191" y="350"/>
                    <a:pt x="4178" y="338"/>
                    <a:pt x="4160" y="337"/>
                  </a:cubicBezTo>
                  <a:close/>
                  <a:moveTo>
                    <a:pt x="4606" y="273"/>
                  </a:moveTo>
                  <a:lnTo>
                    <a:pt x="4606" y="698"/>
                  </a:lnTo>
                  <a:lnTo>
                    <a:pt x="4527" y="698"/>
                  </a:lnTo>
                  <a:lnTo>
                    <a:pt x="4527" y="643"/>
                  </a:lnTo>
                  <a:cubicBezTo>
                    <a:pt x="4516" y="667"/>
                    <a:pt x="4505" y="683"/>
                    <a:pt x="4494" y="692"/>
                  </a:cubicBezTo>
                  <a:cubicBezTo>
                    <a:pt x="4483" y="701"/>
                    <a:pt x="4468" y="705"/>
                    <a:pt x="4449" y="705"/>
                  </a:cubicBezTo>
                  <a:cubicBezTo>
                    <a:pt x="4414" y="705"/>
                    <a:pt x="4388" y="687"/>
                    <a:pt x="4372" y="651"/>
                  </a:cubicBezTo>
                  <a:cubicBezTo>
                    <a:pt x="4356" y="615"/>
                    <a:pt x="4347" y="558"/>
                    <a:pt x="4347" y="481"/>
                  </a:cubicBezTo>
                  <a:cubicBezTo>
                    <a:pt x="4347" y="409"/>
                    <a:pt x="4355" y="356"/>
                    <a:pt x="4370" y="321"/>
                  </a:cubicBezTo>
                  <a:cubicBezTo>
                    <a:pt x="4378" y="304"/>
                    <a:pt x="4389" y="290"/>
                    <a:pt x="4403" y="281"/>
                  </a:cubicBezTo>
                  <a:cubicBezTo>
                    <a:pt x="4417" y="271"/>
                    <a:pt x="4432" y="266"/>
                    <a:pt x="4449" y="266"/>
                  </a:cubicBezTo>
                  <a:cubicBezTo>
                    <a:pt x="4467" y="266"/>
                    <a:pt x="4482" y="270"/>
                    <a:pt x="4494" y="279"/>
                  </a:cubicBezTo>
                  <a:cubicBezTo>
                    <a:pt x="4506" y="287"/>
                    <a:pt x="4517" y="301"/>
                    <a:pt x="4527" y="321"/>
                  </a:cubicBezTo>
                  <a:lnTo>
                    <a:pt x="4527" y="273"/>
                  </a:lnTo>
                  <a:lnTo>
                    <a:pt x="4606" y="273"/>
                  </a:lnTo>
                  <a:close/>
                  <a:moveTo>
                    <a:pt x="4480" y="337"/>
                  </a:moveTo>
                  <a:cubicBezTo>
                    <a:pt x="4461" y="337"/>
                    <a:pt x="4448" y="348"/>
                    <a:pt x="4440" y="370"/>
                  </a:cubicBezTo>
                  <a:cubicBezTo>
                    <a:pt x="4432" y="392"/>
                    <a:pt x="4428" y="430"/>
                    <a:pt x="4428" y="483"/>
                  </a:cubicBezTo>
                  <a:cubicBezTo>
                    <a:pt x="4428" y="538"/>
                    <a:pt x="4432" y="577"/>
                    <a:pt x="4439" y="600"/>
                  </a:cubicBezTo>
                  <a:cubicBezTo>
                    <a:pt x="4446" y="622"/>
                    <a:pt x="4460" y="634"/>
                    <a:pt x="4480" y="634"/>
                  </a:cubicBezTo>
                  <a:cubicBezTo>
                    <a:pt x="4497" y="634"/>
                    <a:pt x="4510" y="622"/>
                    <a:pt x="4518" y="599"/>
                  </a:cubicBezTo>
                  <a:cubicBezTo>
                    <a:pt x="4525" y="576"/>
                    <a:pt x="4529" y="538"/>
                    <a:pt x="4529" y="485"/>
                  </a:cubicBezTo>
                  <a:cubicBezTo>
                    <a:pt x="4529" y="432"/>
                    <a:pt x="4525" y="395"/>
                    <a:pt x="4518" y="372"/>
                  </a:cubicBezTo>
                  <a:cubicBezTo>
                    <a:pt x="4510" y="350"/>
                    <a:pt x="4498" y="338"/>
                    <a:pt x="4480" y="337"/>
                  </a:cubicBezTo>
                  <a:close/>
                  <a:moveTo>
                    <a:pt x="4683" y="273"/>
                  </a:moveTo>
                  <a:lnTo>
                    <a:pt x="4762" y="273"/>
                  </a:lnTo>
                  <a:lnTo>
                    <a:pt x="4762" y="326"/>
                  </a:lnTo>
                  <a:cubicBezTo>
                    <a:pt x="4784" y="286"/>
                    <a:pt x="4815" y="265"/>
                    <a:pt x="4854" y="263"/>
                  </a:cubicBezTo>
                  <a:lnTo>
                    <a:pt x="4854" y="345"/>
                  </a:lnTo>
                  <a:cubicBezTo>
                    <a:pt x="4849" y="344"/>
                    <a:pt x="4844" y="344"/>
                    <a:pt x="4840" y="344"/>
                  </a:cubicBezTo>
                  <a:cubicBezTo>
                    <a:pt x="4814" y="344"/>
                    <a:pt x="4795" y="351"/>
                    <a:pt x="4782" y="364"/>
                  </a:cubicBezTo>
                  <a:cubicBezTo>
                    <a:pt x="4774" y="373"/>
                    <a:pt x="4769" y="382"/>
                    <a:pt x="4766" y="393"/>
                  </a:cubicBezTo>
                  <a:cubicBezTo>
                    <a:pt x="4763" y="403"/>
                    <a:pt x="4762" y="419"/>
                    <a:pt x="4762" y="440"/>
                  </a:cubicBezTo>
                  <a:lnTo>
                    <a:pt x="4762" y="698"/>
                  </a:lnTo>
                  <a:lnTo>
                    <a:pt x="4683" y="698"/>
                  </a:lnTo>
                  <a:lnTo>
                    <a:pt x="4683" y="273"/>
                  </a:lnTo>
                  <a:close/>
                  <a:moveTo>
                    <a:pt x="5142" y="0"/>
                  </a:moveTo>
                  <a:lnTo>
                    <a:pt x="5142" y="698"/>
                  </a:lnTo>
                  <a:lnTo>
                    <a:pt x="5063" y="698"/>
                  </a:lnTo>
                  <a:lnTo>
                    <a:pt x="5063" y="643"/>
                  </a:lnTo>
                  <a:cubicBezTo>
                    <a:pt x="5052" y="667"/>
                    <a:pt x="5041" y="683"/>
                    <a:pt x="5030" y="692"/>
                  </a:cubicBezTo>
                  <a:cubicBezTo>
                    <a:pt x="5018" y="701"/>
                    <a:pt x="5004" y="705"/>
                    <a:pt x="4985" y="705"/>
                  </a:cubicBezTo>
                  <a:cubicBezTo>
                    <a:pt x="4950" y="705"/>
                    <a:pt x="4924" y="687"/>
                    <a:pt x="4908" y="651"/>
                  </a:cubicBezTo>
                  <a:cubicBezTo>
                    <a:pt x="4892" y="615"/>
                    <a:pt x="4883" y="558"/>
                    <a:pt x="4883" y="481"/>
                  </a:cubicBezTo>
                  <a:cubicBezTo>
                    <a:pt x="4883" y="409"/>
                    <a:pt x="4891" y="356"/>
                    <a:pt x="4906" y="321"/>
                  </a:cubicBezTo>
                  <a:cubicBezTo>
                    <a:pt x="4923" y="284"/>
                    <a:pt x="4949" y="266"/>
                    <a:pt x="4987" y="266"/>
                  </a:cubicBezTo>
                  <a:cubicBezTo>
                    <a:pt x="5005" y="266"/>
                    <a:pt x="5019" y="270"/>
                    <a:pt x="5030" y="278"/>
                  </a:cubicBezTo>
                  <a:cubicBezTo>
                    <a:pt x="5041" y="286"/>
                    <a:pt x="5052" y="300"/>
                    <a:pt x="5063" y="321"/>
                  </a:cubicBezTo>
                  <a:lnTo>
                    <a:pt x="5063" y="0"/>
                  </a:lnTo>
                  <a:lnTo>
                    <a:pt x="5142" y="0"/>
                  </a:lnTo>
                  <a:close/>
                  <a:moveTo>
                    <a:pt x="5016" y="337"/>
                  </a:moveTo>
                  <a:cubicBezTo>
                    <a:pt x="4997" y="337"/>
                    <a:pt x="4984" y="348"/>
                    <a:pt x="4976" y="370"/>
                  </a:cubicBezTo>
                  <a:cubicBezTo>
                    <a:pt x="4968" y="392"/>
                    <a:pt x="4964" y="430"/>
                    <a:pt x="4964" y="483"/>
                  </a:cubicBezTo>
                  <a:cubicBezTo>
                    <a:pt x="4964" y="538"/>
                    <a:pt x="4968" y="577"/>
                    <a:pt x="4975" y="600"/>
                  </a:cubicBezTo>
                  <a:cubicBezTo>
                    <a:pt x="4982" y="622"/>
                    <a:pt x="4996" y="634"/>
                    <a:pt x="5016" y="634"/>
                  </a:cubicBezTo>
                  <a:cubicBezTo>
                    <a:pt x="5033" y="634"/>
                    <a:pt x="5046" y="622"/>
                    <a:pt x="5054" y="599"/>
                  </a:cubicBezTo>
                  <a:cubicBezTo>
                    <a:pt x="5061" y="576"/>
                    <a:pt x="5065" y="538"/>
                    <a:pt x="5065" y="485"/>
                  </a:cubicBezTo>
                  <a:cubicBezTo>
                    <a:pt x="5065" y="432"/>
                    <a:pt x="5061" y="395"/>
                    <a:pt x="5054" y="372"/>
                  </a:cubicBezTo>
                  <a:cubicBezTo>
                    <a:pt x="5046" y="350"/>
                    <a:pt x="5034" y="338"/>
                    <a:pt x="5016" y="337"/>
                  </a:cubicBezTo>
                  <a:close/>
                  <a:moveTo>
                    <a:pt x="5384" y="282"/>
                  </a:moveTo>
                  <a:lnTo>
                    <a:pt x="5384" y="355"/>
                  </a:lnTo>
                  <a:cubicBezTo>
                    <a:pt x="5365" y="341"/>
                    <a:pt x="5345" y="334"/>
                    <a:pt x="5324" y="334"/>
                  </a:cubicBezTo>
                  <a:cubicBezTo>
                    <a:pt x="5309" y="334"/>
                    <a:pt x="5297" y="338"/>
                    <a:pt x="5288" y="347"/>
                  </a:cubicBezTo>
                  <a:cubicBezTo>
                    <a:pt x="5278" y="356"/>
                    <a:pt x="5273" y="368"/>
                    <a:pt x="5273" y="381"/>
                  </a:cubicBezTo>
                  <a:cubicBezTo>
                    <a:pt x="5273" y="393"/>
                    <a:pt x="5277" y="403"/>
                    <a:pt x="5286" y="414"/>
                  </a:cubicBezTo>
                  <a:cubicBezTo>
                    <a:pt x="5293" y="425"/>
                    <a:pt x="5308" y="438"/>
                    <a:pt x="5329" y="454"/>
                  </a:cubicBezTo>
                  <a:cubicBezTo>
                    <a:pt x="5358" y="476"/>
                    <a:pt x="5378" y="496"/>
                    <a:pt x="5388" y="513"/>
                  </a:cubicBezTo>
                  <a:cubicBezTo>
                    <a:pt x="5399" y="531"/>
                    <a:pt x="5404" y="553"/>
                    <a:pt x="5404" y="579"/>
                  </a:cubicBezTo>
                  <a:cubicBezTo>
                    <a:pt x="5404" y="613"/>
                    <a:pt x="5394" y="642"/>
                    <a:pt x="5376" y="665"/>
                  </a:cubicBezTo>
                  <a:cubicBezTo>
                    <a:pt x="5354" y="692"/>
                    <a:pt x="5322" y="705"/>
                    <a:pt x="5282" y="705"/>
                  </a:cubicBezTo>
                  <a:cubicBezTo>
                    <a:pt x="5269" y="705"/>
                    <a:pt x="5257" y="704"/>
                    <a:pt x="5248" y="701"/>
                  </a:cubicBezTo>
                  <a:cubicBezTo>
                    <a:pt x="5239" y="698"/>
                    <a:pt x="5227" y="693"/>
                    <a:pt x="5212" y="685"/>
                  </a:cubicBezTo>
                  <a:lnTo>
                    <a:pt x="5212" y="609"/>
                  </a:lnTo>
                  <a:cubicBezTo>
                    <a:pt x="5236" y="625"/>
                    <a:pt x="5257" y="634"/>
                    <a:pt x="5278" y="634"/>
                  </a:cubicBezTo>
                  <a:cubicBezTo>
                    <a:pt x="5294" y="634"/>
                    <a:pt x="5308" y="629"/>
                    <a:pt x="5317" y="619"/>
                  </a:cubicBezTo>
                  <a:cubicBezTo>
                    <a:pt x="5327" y="610"/>
                    <a:pt x="5332" y="597"/>
                    <a:pt x="5332" y="581"/>
                  </a:cubicBezTo>
                  <a:cubicBezTo>
                    <a:pt x="5332" y="567"/>
                    <a:pt x="5328" y="555"/>
                    <a:pt x="5322" y="546"/>
                  </a:cubicBezTo>
                  <a:cubicBezTo>
                    <a:pt x="5315" y="536"/>
                    <a:pt x="5303" y="524"/>
                    <a:pt x="5283" y="509"/>
                  </a:cubicBezTo>
                  <a:cubicBezTo>
                    <a:pt x="5250" y="484"/>
                    <a:pt x="5228" y="462"/>
                    <a:pt x="5216" y="444"/>
                  </a:cubicBezTo>
                  <a:cubicBezTo>
                    <a:pt x="5204" y="426"/>
                    <a:pt x="5198" y="404"/>
                    <a:pt x="5198" y="379"/>
                  </a:cubicBezTo>
                  <a:cubicBezTo>
                    <a:pt x="5198" y="344"/>
                    <a:pt x="5209" y="316"/>
                    <a:pt x="5230" y="294"/>
                  </a:cubicBezTo>
                  <a:cubicBezTo>
                    <a:pt x="5251" y="273"/>
                    <a:pt x="5279" y="262"/>
                    <a:pt x="5313" y="262"/>
                  </a:cubicBezTo>
                  <a:cubicBezTo>
                    <a:pt x="5338" y="262"/>
                    <a:pt x="5362" y="269"/>
                    <a:pt x="5384" y="282"/>
                  </a:cubicBezTo>
                  <a:close/>
                </a:path>
              </a:pathLst>
            </a:custGeom>
            <a:solidFill>
              <a:srgbClr val="A9CC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7200" name="Freeform 200"/>
            <p:cNvSpPr>
              <a:spLocks noEditPoints="1"/>
            </p:cNvSpPr>
            <p:nvPr/>
          </p:nvSpPr>
          <p:spPr bwMode="auto">
            <a:xfrm>
              <a:off x="6688138" y="296863"/>
              <a:ext cx="1028700" cy="190500"/>
            </a:xfrm>
            <a:custGeom>
              <a:avLst/>
              <a:gdLst>
                <a:gd name="T0" fmla="*/ 85 w 4764"/>
                <a:gd name="T1" fmla="*/ 337 h 877"/>
                <a:gd name="T2" fmla="*/ 228 w 4764"/>
                <a:gd name="T3" fmla="*/ 625 h 877"/>
                <a:gd name="T4" fmla="*/ 369 w 4764"/>
                <a:gd name="T5" fmla="*/ 272 h 877"/>
                <a:gd name="T6" fmla="*/ 533 w 4764"/>
                <a:gd name="T7" fmla="*/ 313 h 877"/>
                <a:gd name="T8" fmla="*/ 458 w 4764"/>
                <a:gd name="T9" fmla="*/ 362 h 877"/>
                <a:gd name="T10" fmla="*/ 290 w 4764"/>
                <a:gd name="T11" fmla="*/ 698 h 877"/>
                <a:gd name="T12" fmla="*/ 797 w 4764"/>
                <a:gd name="T13" fmla="*/ 687 h 877"/>
                <a:gd name="T14" fmla="*/ 673 w 4764"/>
                <a:gd name="T15" fmla="*/ 280 h 877"/>
                <a:gd name="T16" fmla="*/ 693 w 4764"/>
                <a:gd name="T17" fmla="*/ 604 h 877"/>
                <a:gd name="T18" fmla="*/ 729 w 4764"/>
                <a:gd name="T19" fmla="*/ 332 h 877"/>
                <a:gd name="T20" fmla="*/ 996 w 4764"/>
                <a:gd name="T21" fmla="*/ 272 h 877"/>
                <a:gd name="T22" fmla="*/ 1015 w 4764"/>
                <a:gd name="T23" fmla="*/ 364 h 877"/>
                <a:gd name="T24" fmla="*/ 917 w 4764"/>
                <a:gd name="T25" fmla="*/ 272 h 877"/>
                <a:gd name="T26" fmla="*/ 1323 w 4764"/>
                <a:gd name="T27" fmla="*/ 859 h 877"/>
                <a:gd name="T28" fmla="*/ 1198 w 4764"/>
                <a:gd name="T29" fmla="*/ 743 h 877"/>
                <a:gd name="T30" fmla="*/ 1271 w 4764"/>
                <a:gd name="T31" fmla="*/ 685 h 877"/>
                <a:gd name="T32" fmla="*/ 1142 w 4764"/>
                <a:gd name="T33" fmla="*/ 312 h 877"/>
                <a:gd name="T34" fmla="*/ 1245 w 4764"/>
                <a:gd name="T35" fmla="*/ 337 h 877"/>
                <a:gd name="T36" fmla="*/ 1287 w 4764"/>
                <a:gd name="T37" fmla="*/ 602 h 877"/>
                <a:gd name="T38" fmla="*/ 1500 w 4764"/>
                <a:gd name="T39" fmla="*/ 272 h 877"/>
                <a:gd name="T40" fmla="*/ 1459 w 4764"/>
                <a:gd name="T41" fmla="*/ 872 h 877"/>
                <a:gd name="T42" fmla="*/ 2109 w 4764"/>
                <a:gd name="T43" fmla="*/ 135 h 877"/>
                <a:gd name="T44" fmla="*/ 2164 w 4764"/>
                <a:gd name="T45" fmla="*/ 610 h 877"/>
                <a:gd name="T46" fmla="*/ 2093 w 4764"/>
                <a:gd name="T47" fmla="*/ 55 h 877"/>
                <a:gd name="T48" fmla="*/ 2338 w 4764"/>
                <a:gd name="T49" fmla="*/ 705 h 877"/>
                <a:gd name="T50" fmla="*/ 2339 w 4764"/>
                <a:gd name="T51" fmla="*/ 337 h 877"/>
                <a:gd name="T52" fmla="*/ 2379 w 4764"/>
                <a:gd name="T53" fmla="*/ 599 h 877"/>
                <a:gd name="T54" fmla="*/ 2611 w 4764"/>
                <a:gd name="T55" fmla="*/ 272 h 877"/>
                <a:gd name="T56" fmla="*/ 2775 w 4764"/>
                <a:gd name="T57" fmla="*/ 313 h 877"/>
                <a:gd name="T58" fmla="*/ 2700 w 4764"/>
                <a:gd name="T59" fmla="*/ 362 h 877"/>
                <a:gd name="T60" fmla="*/ 2532 w 4764"/>
                <a:gd name="T61" fmla="*/ 698 h 877"/>
                <a:gd name="T62" fmla="*/ 2929 w 4764"/>
                <a:gd name="T63" fmla="*/ 347 h 877"/>
                <a:gd name="T64" fmla="*/ 3045 w 4764"/>
                <a:gd name="T65" fmla="*/ 578 h 877"/>
                <a:gd name="T66" fmla="*/ 2854 w 4764"/>
                <a:gd name="T67" fmla="*/ 608 h 877"/>
                <a:gd name="T68" fmla="*/ 2925 w 4764"/>
                <a:gd name="T69" fmla="*/ 509 h 877"/>
                <a:gd name="T70" fmla="*/ 3025 w 4764"/>
                <a:gd name="T71" fmla="*/ 281 h 877"/>
                <a:gd name="T72" fmla="*/ 3222 w 4764"/>
                <a:gd name="T73" fmla="*/ 629 h 877"/>
                <a:gd name="T74" fmla="*/ 3349 w 4764"/>
                <a:gd name="T75" fmla="*/ 527 h 877"/>
                <a:gd name="T76" fmla="*/ 3095 w 4764"/>
                <a:gd name="T77" fmla="*/ 554 h 877"/>
                <a:gd name="T78" fmla="*/ 3425 w 4764"/>
                <a:gd name="T79" fmla="*/ 698 h 877"/>
                <a:gd name="T80" fmla="*/ 3711 w 4764"/>
                <a:gd name="T81" fmla="*/ 272 h 877"/>
                <a:gd name="T82" fmla="*/ 3590 w 4764"/>
                <a:gd name="T83" fmla="*/ 333 h 877"/>
                <a:gd name="T84" fmla="*/ 4000 w 4764"/>
                <a:gd name="T85" fmla="*/ 272 h 877"/>
                <a:gd name="T86" fmla="*/ 3843 w 4764"/>
                <a:gd name="T87" fmla="*/ 705 h 877"/>
                <a:gd name="T88" fmla="*/ 3843 w 4764"/>
                <a:gd name="T89" fmla="*/ 265 h 877"/>
                <a:gd name="T90" fmla="*/ 3873 w 4764"/>
                <a:gd name="T91" fmla="*/ 337 h 877"/>
                <a:gd name="T92" fmla="*/ 3911 w 4764"/>
                <a:gd name="T93" fmla="*/ 599 h 877"/>
                <a:gd name="T94" fmla="*/ 4156 w 4764"/>
                <a:gd name="T95" fmla="*/ 272 h 877"/>
                <a:gd name="T96" fmla="*/ 4320 w 4764"/>
                <a:gd name="T97" fmla="*/ 313 h 877"/>
                <a:gd name="T98" fmla="*/ 4244 w 4764"/>
                <a:gd name="T99" fmla="*/ 362 h 877"/>
                <a:gd name="T100" fmla="*/ 4077 w 4764"/>
                <a:gd name="T101" fmla="*/ 698 h 877"/>
                <a:gd name="T102" fmla="*/ 4535 w 4764"/>
                <a:gd name="T103" fmla="*/ 272 h 877"/>
                <a:gd name="T104" fmla="*/ 4414 w 4764"/>
                <a:gd name="T105" fmla="*/ 333 h 877"/>
                <a:gd name="T106" fmla="*/ 4744 w 4764"/>
                <a:gd name="T107" fmla="*/ 281 h 877"/>
                <a:gd name="T108" fmla="*/ 4646 w 4764"/>
                <a:gd name="T109" fmla="*/ 414 h 877"/>
                <a:gd name="T110" fmla="*/ 4642 w 4764"/>
                <a:gd name="T111" fmla="*/ 705 h 877"/>
                <a:gd name="T112" fmla="*/ 4677 w 4764"/>
                <a:gd name="T113" fmla="*/ 619 h 877"/>
                <a:gd name="T114" fmla="*/ 4559 w 4764"/>
                <a:gd name="T115" fmla="*/ 378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764" h="877">
                  <a:moveTo>
                    <a:pt x="0" y="63"/>
                  </a:moveTo>
                  <a:lnTo>
                    <a:pt x="228" y="63"/>
                  </a:lnTo>
                  <a:lnTo>
                    <a:pt x="228" y="135"/>
                  </a:lnTo>
                  <a:lnTo>
                    <a:pt x="85" y="135"/>
                  </a:lnTo>
                  <a:lnTo>
                    <a:pt x="85" y="337"/>
                  </a:lnTo>
                  <a:lnTo>
                    <a:pt x="212" y="337"/>
                  </a:lnTo>
                  <a:lnTo>
                    <a:pt x="212" y="409"/>
                  </a:lnTo>
                  <a:lnTo>
                    <a:pt x="85" y="409"/>
                  </a:lnTo>
                  <a:lnTo>
                    <a:pt x="85" y="625"/>
                  </a:lnTo>
                  <a:lnTo>
                    <a:pt x="228" y="625"/>
                  </a:lnTo>
                  <a:lnTo>
                    <a:pt x="228" y="698"/>
                  </a:lnTo>
                  <a:lnTo>
                    <a:pt x="0" y="698"/>
                  </a:lnTo>
                  <a:lnTo>
                    <a:pt x="0" y="63"/>
                  </a:lnTo>
                  <a:close/>
                  <a:moveTo>
                    <a:pt x="290" y="272"/>
                  </a:moveTo>
                  <a:lnTo>
                    <a:pt x="369" y="272"/>
                  </a:lnTo>
                  <a:lnTo>
                    <a:pt x="369" y="321"/>
                  </a:lnTo>
                  <a:cubicBezTo>
                    <a:pt x="382" y="301"/>
                    <a:pt x="394" y="286"/>
                    <a:pt x="408" y="278"/>
                  </a:cubicBezTo>
                  <a:cubicBezTo>
                    <a:pt x="421" y="270"/>
                    <a:pt x="437" y="265"/>
                    <a:pt x="457" y="265"/>
                  </a:cubicBezTo>
                  <a:cubicBezTo>
                    <a:pt x="474" y="265"/>
                    <a:pt x="490" y="270"/>
                    <a:pt x="504" y="278"/>
                  </a:cubicBezTo>
                  <a:cubicBezTo>
                    <a:pt x="517" y="287"/>
                    <a:pt x="527" y="298"/>
                    <a:pt x="533" y="313"/>
                  </a:cubicBezTo>
                  <a:cubicBezTo>
                    <a:pt x="539" y="328"/>
                    <a:pt x="543" y="355"/>
                    <a:pt x="543" y="395"/>
                  </a:cubicBezTo>
                  <a:lnTo>
                    <a:pt x="543" y="698"/>
                  </a:lnTo>
                  <a:lnTo>
                    <a:pt x="463" y="698"/>
                  </a:lnTo>
                  <a:lnTo>
                    <a:pt x="463" y="413"/>
                  </a:lnTo>
                  <a:cubicBezTo>
                    <a:pt x="463" y="389"/>
                    <a:pt x="462" y="372"/>
                    <a:pt x="458" y="362"/>
                  </a:cubicBezTo>
                  <a:cubicBezTo>
                    <a:pt x="450" y="343"/>
                    <a:pt x="437" y="334"/>
                    <a:pt x="418" y="334"/>
                  </a:cubicBezTo>
                  <a:cubicBezTo>
                    <a:pt x="400" y="334"/>
                    <a:pt x="387" y="341"/>
                    <a:pt x="380" y="354"/>
                  </a:cubicBezTo>
                  <a:cubicBezTo>
                    <a:pt x="373" y="367"/>
                    <a:pt x="369" y="390"/>
                    <a:pt x="369" y="423"/>
                  </a:cubicBezTo>
                  <a:lnTo>
                    <a:pt x="369" y="698"/>
                  </a:lnTo>
                  <a:lnTo>
                    <a:pt x="290" y="698"/>
                  </a:lnTo>
                  <a:lnTo>
                    <a:pt x="290" y="272"/>
                  </a:lnTo>
                  <a:close/>
                  <a:moveTo>
                    <a:pt x="783" y="554"/>
                  </a:moveTo>
                  <a:lnTo>
                    <a:pt x="856" y="554"/>
                  </a:lnTo>
                  <a:cubicBezTo>
                    <a:pt x="854" y="590"/>
                    <a:pt x="848" y="618"/>
                    <a:pt x="839" y="639"/>
                  </a:cubicBezTo>
                  <a:cubicBezTo>
                    <a:pt x="830" y="659"/>
                    <a:pt x="816" y="675"/>
                    <a:pt x="797" y="687"/>
                  </a:cubicBezTo>
                  <a:cubicBezTo>
                    <a:pt x="778" y="699"/>
                    <a:pt x="756" y="705"/>
                    <a:pt x="733" y="705"/>
                  </a:cubicBezTo>
                  <a:cubicBezTo>
                    <a:pt x="696" y="705"/>
                    <a:pt x="667" y="692"/>
                    <a:pt x="645" y="667"/>
                  </a:cubicBezTo>
                  <a:cubicBezTo>
                    <a:pt x="617" y="635"/>
                    <a:pt x="602" y="574"/>
                    <a:pt x="602" y="486"/>
                  </a:cubicBezTo>
                  <a:cubicBezTo>
                    <a:pt x="602" y="412"/>
                    <a:pt x="612" y="357"/>
                    <a:pt x="633" y="320"/>
                  </a:cubicBezTo>
                  <a:cubicBezTo>
                    <a:pt x="642" y="304"/>
                    <a:pt x="655" y="290"/>
                    <a:pt x="673" y="280"/>
                  </a:cubicBezTo>
                  <a:cubicBezTo>
                    <a:pt x="691" y="270"/>
                    <a:pt x="710" y="265"/>
                    <a:pt x="731" y="265"/>
                  </a:cubicBezTo>
                  <a:cubicBezTo>
                    <a:pt x="793" y="265"/>
                    <a:pt x="832" y="305"/>
                    <a:pt x="850" y="385"/>
                  </a:cubicBezTo>
                  <a:cubicBezTo>
                    <a:pt x="856" y="412"/>
                    <a:pt x="859" y="451"/>
                    <a:pt x="859" y="500"/>
                  </a:cubicBezTo>
                  <a:lnTo>
                    <a:pt x="679" y="500"/>
                  </a:lnTo>
                  <a:cubicBezTo>
                    <a:pt x="680" y="548"/>
                    <a:pt x="685" y="583"/>
                    <a:pt x="693" y="604"/>
                  </a:cubicBezTo>
                  <a:cubicBezTo>
                    <a:pt x="702" y="625"/>
                    <a:pt x="715" y="636"/>
                    <a:pt x="733" y="636"/>
                  </a:cubicBezTo>
                  <a:cubicBezTo>
                    <a:pt x="765" y="636"/>
                    <a:pt x="782" y="609"/>
                    <a:pt x="783" y="554"/>
                  </a:cubicBezTo>
                  <a:close/>
                  <a:moveTo>
                    <a:pt x="778" y="443"/>
                  </a:moveTo>
                  <a:cubicBezTo>
                    <a:pt x="776" y="403"/>
                    <a:pt x="772" y="377"/>
                    <a:pt x="766" y="362"/>
                  </a:cubicBezTo>
                  <a:cubicBezTo>
                    <a:pt x="759" y="342"/>
                    <a:pt x="747" y="332"/>
                    <a:pt x="729" y="332"/>
                  </a:cubicBezTo>
                  <a:cubicBezTo>
                    <a:pt x="713" y="332"/>
                    <a:pt x="701" y="340"/>
                    <a:pt x="694" y="355"/>
                  </a:cubicBezTo>
                  <a:cubicBezTo>
                    <a:pt x="687" y="371"/>
                    <a:pt x="683" y="400"/>
                    <a:pt x="679" y="443"/>
                  </a:cubicBezTo>
                  <a:lnTo>
                    <a:pt x="778" y="443"/>
                  </a:lnTo>
                  <a:close/>
                  <a:moveTo>
                    <a:pt x="917" y="272"/>
                  </a:moveTo>
                  <a:lnTo>
                    <a:pt x="996" y="272"/>
                  </a:lnTo>
                  <a:lnTo>
                    <a:pt x="996" y="325"/>
                  </a:lnTo>
                  <a:cubicBezTo>
                    <a:pt x="1018" y="285"/>
                    <a:pt x="1049" y="264"/>
                    <a:pt x="1088" y="262"/>
                  </a:cubicBezTo>
                  <a:lnTo>
                    <a:pt x="1088" y="344"/>
                  </a:lnTo>
                  <a:cubicBezTo>
                    <a:pt x="1083" y="344"/>
                    <a:pt x="1078" y="344"/>
                    <a:pt x="1074" y="344"/>
                  </a:cubicBezTo>
                  <a:cubicBezTo>
                    <a:pt x="1048" y="344"/>
                    <a:pt x="1028" y="350"/>
                    <a:pt x="1015" y="364"/>
                  </a:cubicBezTo>
                  <a:cubicBezTo>
                    <a:pt x="1008" y="372"/>
                    <a:pt x="1002" y="382"/>
                    <a:pt x="1000" y="392"/>
                  </a:cubicBezTo>
                  <a:cubicBezTo>
                    <a:pt x="997" y="402"/>
                    <a:pt x="996" y="418"/>
                    <a:pt x="996" y="440"/>
                  </a:cubicBezTo>
                  <a:lnTo>
                    <a:pt x="996" y="698"/>
                  </a:lnTo>
                  <a:lnTo>
                    <a:pt x="917" y="698"/>
                  </a:lnTo>
                  <a:lnTo>
                    <a:pt x="917" y="272"/>
                  </a:lnTo>
                  <a:close/>
                  <a:moveTo>
                    <a:pt x="1296" y="272"/>
                  </a:moveTo>
                  <a:lnTo>
                    <a:pt x="1376" y="272"/>
                  </a:lnTo>
                  <a:lnTo>
                    <a:pt x="1376" y="712"/>
                  </a:lnTo>
                  <a:cubicBezTo>
                    <a:pt x="1376" y="757"/>
                    <a:pt x="1372" y="789"/>
                    <a:pt x="1365" y="808"/>
                  </a:cubicBezTo>
                  <a:cubicBezTo>
                    <a:pt x="1357" y="831"/>
                    <a:pt x="1343" y="848"/>
                    <a:pt x="1323" y="859"/>
                  </a:cubicBezTo>
                  <a:cubicBezTo>
                    <a:pt x="1300" y="871"/>
                    <a:pt x="1274" y="877"/>
                    <a:pt x="1244" y="877"/>
                  </a:cubicBezTo>
                  <a:cubicBezTo>
                    <a:pt x="1202" y="877"/>
                    <a:pt x="1170" y="864"/>
                    <a:pt x="1149" y="838"/>
                  </a:cubicBezTo>
                  <a:cubicBezTo>
                    <a:pt x="1130" y="815"/>
                    <a:pt x="1121" y="788"/>
                    <a:pt x="1121" y="756"/>
                  </a:cubicBezTo>
                  <a:cubicBezTo>
                    <a:pt x="1121" y="753"/>
                    <a:pt x="1122" y="748"/>
                    <a:pt x="1122" y="743"/>
                  </a:cubicBezTo>
                  <a:lnTo>
                    <a:pt x="1198" y="743"/>
                  </a:lnTo>
                  <a:cubicBezTo>
                    <a:pt x="1198" y="788"/>
                    <a:pt x="1215" y="811"/>
                    <a:pt x="1249" y="811"/>
                  </a:cubicBezTo>
                  <a:cubicBezTo>
                    <a:pt x="1272" y="811"/>
                    <a:pt x="1287" y="801"/>
                    <a:pt x="1292" y="780"/>
                  </a:cubicBezTo>
                  <a:cubicBezTo>
                    <a:pt x="1295" y="769"/>
                    <a:pt x="1296" y="752"/>
                    <a:pt x="1296" y="728"/>
                  </a:cubicBezTo>
                  <a:lnTo>
                    <a:pt x="1296" y="646"/>
                  </a:lnTo>
                  <a:cubicBezTo>
                    <a:pt x="1288" y="665"/>
                    <a:pt x="1280" y="678"/>
                    <a:pt x="1271" y="685"/>
                  </a:cubicBezTo>
                  <a:cubicBezTo>
                    <a:pt x="1256" y="698"/>
                    <a:pt x="1239" y="705"/>
                    <a:pt x="1220" y="705"/>
                  </a:cubicBezTo>
                  <a:cubicBezTo>
                    <a:pt x="1204" y="705"/>
                    <a:pt x="1189" y="700"/>
                    <a:pt x="1175" y="692"/>
                  </a:cubicBezTo>
                  <a:cubicBezTo>
                    <a:pt x="1162" y="684"/>
                    <a:pt x="1151" y="672"/>
                    <a:pt x="1143" y="658"/>
                  </a:cubicBezTo>
                  <a:cubicBezTo>
                    <a:pt x="1125" y="624"/>
                    <a:pt x="1115" y="568"/>
                    <a:pt x="1115" y="490"/>
                  </a:cubicBezTo>
                  <a:cubicBezTo>
                    <a:pt x="1115" y="407"/>
                    <a:pt x="1125" y="347"/>
                    <a:pt x="1142" y="312"/>
                  </a:cubicBezTo>
                  <a:cubicBezTo>
                    <a:pt x="1158" y="281"/>
                    <a:pt x="1184" y="265"/>
                    <a:pt x="1219" y="265"/>
                  </a:cubicBezTo>
                  <a:cubicBezTo>
                    <a:pt x="1236" y="265"/>
                    <a:pt x="1250" y="270"/>
                    <a:pt x="1262" y="278"/>
                  </a:cubicBezTo>
                  <a:cubicBezTo>
                    <a:pt x="1273" y="286"/>
                    <a:pt x="1285" y="301"/>
                    <a:pt x="1296" y="323"/>
                  </a:cubicBezTo>
                  <a:lnTo>
                    <a:pt x="1296" y="272"/>
                  </a:lnTo>
                  <a:close/>
                  <a:moveTo>
                    <a:pt x="1245" y="337"/>
                  </a:moveTo>
                  <a:cubicBezTo>
                    <a:pt x="1228" y="337"/>
                    <a:pt x="1216" y="348"/>
                    <a:pt x="1208" y="371"/>
                  </a:cubicBezTo>
                  <a:cubicBezTo>
                    <a:pt x="1200" y="394"/>
                    <a:pt x="1196" y="430"/>
                    <a:pt x="1196" y="481"/>
                  </a:cubicBezTo>
                  <a:cubicBezTo>
                    <a:pt x="1196" y="536"/>
                    <a:pt x="1200" y="575"/>
                    <a:pt x="1209" y="598"/>
                  </a:cubicBezTo>
                  <a:cubicBezTo>
                    <a:pt x="1217" y="621"/>
                    <a:pt x="1230" y="633"/>
                    <a:pt x="1250" y="633"/>
                  </a:cubicBezTo>
                  <a:cubicBezTo>
                    <a:pt x="1268" y="633"/>
                    <a:pt x="1280" y="623"/>
                    <a:pt x="1287" y="602"/>
                  </a:cubicBezTo>
                  <a:cubicBezTo>
                    <a:pt x="1294" y="581"/>
                    <a:pt x="1297" y="543"/>
                    <a:pt x="1297" y="489"/>
                  </a:cubicBezTo>
                  <a:cubicBezTo>
                    <a:pt x="1297" y="437"/>
                    <a:pt x="1293" y="399"/>
                    <a:pt x="1285" y="374"/>
                  </a:cubicBezTo>
                  <a:cubicBezTo>
                    <a:pt x="1276" y="350"/>
                    <a:pt x="1263" y="337"/>
                    <a:pt x="1245" y="337"/>
                  </a:cubicBezTo>
                  <a:close/>
                  <a:moveTo>
                    <a:pt x="1411" y="272"/>
                  </a:moveTo>
                  <a:lnTo>
                    <a:pt x="1500" y="272"/>
                  </a:lnTo>
                  <a:lnTo>
                    <a:pt x="1563" y="569"/>
                  </a:lnTo>
                  <a:lnTo>
                    <a:pt x="1636" y="272"/>
                  </a:lnTo>
                  <a:lnTo>
                    <a:pt x="1716" y="272"/>
                  </a:lnTo>
                  <a:lnTo>
                    <a:pt x="1542" y="872"/>
                  </a:lnTo>
                  <a:lnTo>
                    <a:pt x="1459" y="872"/>
                  </a:lnTo>
                  <a:lnTo>
                    <a:pt x="1524" y="663"/>
                  </a:lnTo>
                  <a:lnTo>
                    <a:pt x="1411" y="272"/>
                  </a:lnTo>
                  <a:close/>
                  <a:moveTo>
                    <a:pt x="2164" y="73"/>
                  </a:moveTo>
                  <a:lnTo>
                    <a:pt x="2164" y="150"/>
                  </a:lnTo>
                  <a:cubicBezTo>
                    <a:pt x="2142" y="140"/>
                    <a:pt x="2124" y="135"/>
                    <a:pt x="2109" y="135"/>
                  </a:cubicBezTo>
                  <a:cubicBezTo>
                    <a:pt x="2089" y="135"/>
                    <a:pt x="2071" y="141"/>
                    <a:pt x="2055" y="153"/>
                  </a:cubicBezTo>
                  <a:cubicBezTo>
                    <a:pt x="2038" y="165"/>
                    <a:pt x="2026" y="182"/>
                    <a:pt x="2017" y="203"/>
                  </a:cubicBezTo>
                  <a:cubicBezTo>
                    <a:pt x="2001" y="242"/>
                    <a:pt x="1993" y="303"/>
                    <a:pt x="1993" y="388"/>
                  </a:cubicBezTo>
                  <a:cubicBezTo>
                    <a:pt x="1993" y="545"/>
                    <a:pt x="2033" y="624"/>
                    <a:pt x="2113" y="624"/>
                  </a:cubicBezTo>
                  <a:cubicBezTo>
                    <a:pt x="2129" y="624"/>
                    <a:pt x="2146" y="619"/>
                    <a:pt x="2164" y="610"/>
                  </a:cubicBezTo>
                  <a:lnTo>
                    <a:pt x="2164" y="688"/>
                  </a:lnTo>
                  <a:cubicBezTo>
                    <a:pt x="2143" y="700"/>
                    <a:pt x="2120" y="706"/>
                    <a:pt x="2095" y="706"/>
                  </a:cubicBezTo>
                  <a:cubicBezTo>
                    <a:pt x="1966" y="706"/>
                    <a:pt x="1902" y="601"/>
                    <a:pt x="1902" y="391"/>
                  </a:cubicBezTo>
                  <a:cubicBezTo>
                    <a:pt x="1902" y="285"/>
                    <a:pt x="1915" y="206"/>
                    <a:pt x="1940" y="154"/>
                  </a:cubicBezTo>
                  <a:cubicBezTo>
                    <a:pt x="1973" y="88"/>
                    <a:pt x="2024" y="55"/>
                    <a:pt x="2093" y="55"/>
                  </a:cubicBezTo>
                  <a:cubicBezTo>
                    <a:pt x="2117" y="55"/>
                    <a:pt x="2141" y="61"/>
                    <a:pt x="2164" y="73"/>
                  </a:cubicBezTo>
                  <a:close/>
                  <a:moveTo>
                    <a:pt x="2337" y="265"/>
                  </a:moveTo>
                  <a:cubicBezTo>
                    <a:pt x="2383" y="265"/>
                    <a:pt x="2417" y="283"/>
                    <a:pt x="2439" y="319"/>
                  </a:cubicBezTo>
                  <a:cubicBezTo>
                    <a:pt x="2460" y="355"/>
                    <a:pt x="2471" y="411"/>
                    <a:pt x="2471" y="488"/>
                  </a:cubicBezTo>
                  <a:cubicBezTo>
                    <a:pt x="2471" y="632"/>
                    <a:pt x="2427" y="705"/>
                    <a:pt x="2338" y="705"/>
                  </a:cubicBezTo>
                  <a:cubicBezTo>
                    <a:pt x="2292" y="705"/>
                    <a:pt x="2258" y="687"/>
                    <a:pt x="2236" y="651"/>
                  </a:cubicBezTo>
                  <a:cubicBezTo>
                    <a:pt x="2214" y="615"/>
                    <a:pt x="2204" y="560"/>
                    <a:pt x="2204" y="485"/>
                  </a:cubicBezTo>
                  <a:cubicBezTo>
                    <a:pt x="2204" y="411"/>
                    <a:pt x="2214" y="357"/>
                    <a:pt x="2235" y="321"/>
                  </a:cubicBezTo>
                  <a:cubicBezTo>
                    <a:pt x="2257" y="285"/>
                    <a:pt x="2290" y="266"/>
                    <a:pt x="2337" y="265"/>
                  </a:cubicBezTo>
                  <a:close/>
                  <a:moveTo>
                    <a:pt x="2339" y="337"/>
                  </a:moveTo>
                  <a:cubicBezTo>
                    <a:pt x="2321" y="337"/>
                    <a:pt x="2307" y="348"/>
                    <a:pt x="2300" y="370"/>
                  </a:cubicBezTo>
                  <a:cubicBezTo>
                    <a:pt x="2292" y="391"/>
                    <a:pt x="2288" y="430"/>
                    <a:pt x="2288" y="484"/>
                  </a:cubicBezTo>
                  <a:cubicBezTo>
                    <a:pt x="2288" y="538"/>
                    <a:pt x="2292" y="577"/>
                    <a:pt x="2300" y="598"/>
                  </a:cubicBezTo>
                  <a:cubicBezTo>
                    <a:pt x="2307" y="620"/>
                    <a:pt x="2321" y="631"/>
                    <a:pt x="2339" y="631"/>
                  </a:cubicBezTo>
                  <a:cubicBezTo>
                    <a:pt x="2358" y="631"/>
                    <a:pt x="2371" y="620"/>
                    <a:pt x="2379" y="599"/>
                  </a:cubicBezTo>
                  <a:cubicBezTo>
                    <a:pt x="2386" y="577"/>
                    <a:pt x="2390" y="540"/>
                    <a:pt x="2390" y="486"/>
                  </a:cubicBezTo>
                  <a:cubicBezTo>
                    <a:pt x="2390" y="431"/>
                    <a:pt x="2386" y="392"/>
                    <a:pt x="2379" y="370"/>
                  </a:cubicBezTo>
                  <a:cubicBezTo>
                    <a:pt x="2372" y="348"/>
                    <a:pt x="2358" y="337"/>
                    <a:pt x="2339" y="337"/>
                  </a:cubicBezTo>
                  <a:close/>
                  <a:moveTo>
                    <a:pt x="2532" y="272"/>
                  </a:moveTo>
                  <a:lnTo>
                    <a:pt x="2611" y="272"/>
                  </a:lnTo>
                  <a:lnTo>
                    <a:pt x="2611" y="321"/>
                  </a:lnTo>
                  <a:cubicBezTo>
                    <a:pt x="2623" y="301"/>
                    <a:pt x="2636" y="286"/>
                    <a:pt x="2649" y="278"/>
                  </a:cubicBezTo>
                  <a:cubicBezTo>
                    <a:pt x="2662" y="270"/>
                    <a:pt x="2679" y="265"/>
                    <a:pt x="2698" y="265"/>
                  </a:cubicBezTo>
                  <a:cubicBezTo>
                    <a:pt x="2716" y="265"/>
                    <a:pt x="2732" y="270"/>
                    <a:pt x="2745" y="278"/>
                  </a:cubicBezTo>
                  <a:cubicBezTo>
                    <a:pt x="2759" y="287"/>
                    <a:pt x="2769" y="298"/>
                    <a:pt x="2775" y="313"/>
                  </a:cubicBezTo>
                  <a:cubicBezTo>
                    <a:pt x="2781" y="328"/>
                    <a:pt x="2784" y="355"/>
                    <a:pt x="2784" y="395"/>
                  </a:cubicBezTo>
                  <a:lnTo>
                    <a:pt x="2784" y="698"/>
                  </a:lnTo>
                  <a:lnTo>
                    <a:pt x="2705" y="698"/>
                  </a:lnTo>
                  <a:lnTo>
                    <a:pt x="2705" y="413"/>
                  </a:lnTo>
                  <a:cubicBezTo>
                    <a:pt x="2705" y="389"/>
                    <a:pt x="2703" y="372"/>
                    <a:pt x="2700" y="362"/>
                  </a:cubicBezTo>
                  <a:cubicBezTo>
                    <a:pt x="2692" y="343"/>
                    <a:pt x="2679" y="334"/>
                    <a:pt x="2660" y="334"/>
                  </a:cubicBezTo>
                  <a:cubicBezTo>
                    <a:pt x="2642" y="334"/>
                    <a:pt x="2629" y="341"/>
                    <a:pt x="2622" y="354"/>
                  </a:cubicBezTo>
                  <a:cubicBezTo>
                    <a:pt x="2615" y="367"/>
                    <a:pt x="2611" y="390"/>
                    <a:pt x="2611" y="423"/>
                  </a:cubicBezTo>
                  <a:lnTo>
                    <a:pt x="2611" y="698"/>
                  </a:lnTo>
                  <a:lnTo>
                    <a:pt x="2532" y="698"/>
                  </a:lnTo>
                  <a:lnTo>
                    <a:pt x="2532" y="272"/>
                  </a:lnTo>
                  <a:close/>
                  <a:moveTo>
                    <a:pt x="3025" y="281"/>
                  </a:moveTo>
                  <a:lnTo>
                    <a:pt x="3025" y="354"/>
                  </a:lnTo>
                  <a:cubicBezTo>
                    <a:pt x="3006" y="340"/>
                    <a:pt x="2986" y="333"/>
                    <a:pt x="2965" y="333"/>
                  </a:cubicBezTo>
                  <a:cubicBezTo>
                    <a:pt x="2951" y="333"/>
                    <a:pt x="2939" y="338"/>
                    <a:pt x="2929" y="347"/>
                  </a:cubicBezTo>
                  <a:cubicBezTo>
                    <a:pt x="2919" y="356"/>
                    <a:pt x="2915" y="367"/>
                    <a:pt x="2915" y="381"/>
                  </a:cubicBezTo>
                  <a:cubicBezTo>
                    <a:pt x="2915" y="392"/>
                    <a:pt x="2919" y="403"/>
                    <a:pt x="2927" y="414"/>
                  </a:cubicBezTo>
                  <a:cubicBezTo>
                    <a:pt x="2935" y="424"/>
                    <a:pt x="2949" y="437"/>
                    <a:pt x="2970" y="453"/>
                  </a:cubicBezTo>
                  <a:cubicBezTo>
                    <a:pt x="2999" y="475"/>
                    <a:pt x="3019" y="495"/>
                    <a:pt x="3029" y="513"/>
                  </a:cubicBezTo>
                  <a:cubicBezTo>
                    <a:pt x="3040" y="530"/>
                    <a:pt x="3045" y="552"/>
                    <a:pt x="3045" y="578"/>
                  </a:cubicBezTo>
                  <a:cubicBezTo>
                    <a:pt x="3045" y="613"/>
                    <a:pt x="3036" y="641"/>
                    <a:pt x="3017" y="665"/>
                  </a:cubicBezTo>
                  <a:cubicBezTo>
                    <a:pt x="2995" y="691"/>
                    <a:pt x="2964" y="705"/>
                    <a:pt x="2923" y="705"/>
                  </a:cubicBezTo>
                  <a:cubicBezTo>
                    <a:pt x="2910" y="705"/>
                    <a:pt x="2899" y="703"/>
                    <a:pt x="2889" y="700"/>
                  </a:cubicBezTo>
                  <a:cubicBezTo>
                    <a:pt x="2880" y="698"/>
                    <a:pt x="2868" y="692"/>
                    <a:pt x="2854" y="684"/>
                  </a:cubicBezTo>
                  <a:lnTo>
                    <a:pt x="2854" y="608"/>
                  </a:lnTo>
                  <a:cubicBezTo>
                    <a:pt x="2877" y="625"/>
                    <a:pt x="2898" y="633"/>
                    <a:pt x="2919" y="633"/>
                  </a:cubicBezTo>
                  <a:cubicBezTo>
                    <a:pt x="2936" y="633"/>
                    <a:pt x="2949" y="628"/>
                    <a:pt x="2958" y="619"/>
                  </a:cubicBezTo>
                  <a:cubicBezTo>
                    <a:pt x="2968" y="609"/>
                    <a:pt x="2973" y="597"/>
                    <a:pt x="2973" y="580"/>
                  </a:cubicBezTo>
                  <a:cubicBezTo>
                    <a:pt x="2973" y="566"/>
                    <a:pt x="2970" y="555"/>
                    <a:pt x="2963" y="545"/>
                  </a:cubicBezTo>
                  <a:cubicBezTo>
                    <a:pt x="2957" y="536"/>
                    <a:pt x="2944" y="524"/>
                    <a:pt x="2925" y="509"/>
                  </a:cubicBezTo>
                  <a:cubicBezTo>
                    <a:pt x="2891" y="484"/>
                    <a:pt x="2869" y="462"/>
                    <a:pt x="2857" y="444"/>
                  </a:cubicBezTo>
                  <a:cubicBezTo>
                    <a:pt x="2845" y="426"/>
                    <a:pt x="2839" y="404"/>
                    <a:pt x="2839" y="378"/>
                  </a:cubicBezTo>
                  <a:cubicBezTo>
                    <a:pt x="2839" y="344"/>
                    <a:pt x="2850" y="315"/>
                    <a:pt x="2871" y="294"/>
                  </a:cubicBezTo>
                  <a:cubicBezTo>
                    <a:pt x="2893" y="272"/>
                    <a:pt x="2920" y="262"/>
                    <a:pt x="2954" y="262"/>
                  </a:cubicBezTo>
                  <a:cubicBezTo>
                    <a:pt x="2979" y="262"/>
                    <a:pt x="3003" y="268"/>
                    <a:pt x="3025" y="281"/>
                  </a:cubicBezTo>
                  <a:close/>
                  <a:moveTo>
                    <a:pt x="3095" y="272"/>
                  </a:moveTo>
                  <a:lnTo>
                    <a:pt x="3175" y="272"/>
                  </a:lnTo>
                  <a:lnTo>
                    <a:pt x="3175" y="527"/>
                  </a:lnTo>
                  <a:cubicBezTo>
                    <a:pt x="3175" y="565"/>
                    <a:pt x="3177" y="588"/>
                    <a:pt x="3179" y="598"/>
                  </a:cubicBezTo>
                  <a:cubicBezTo>
                    <a:pt x="3184" y="619"/>
                    <a:pt x="3198" y="629"/>
                    <a:pt x="3222" y="629"/>
                  </a:cubicBezTo>
                  <a:cubicBezTo>
                    <a:pt x="3249" y="629"/>
                    <a:pt x="3264" y="617"/>
                    <a:pt x="3268" y="592"/>
                  </a:cubicBezTo>
                  <a:cubicBezTo>
                    <a:pt x="3269" y="584"/>
                    <a:pt x="3270" y="562"/>
                    <a:pt x="3270" y="527"/>
                  </a:cubicBezTo>
                  <a:lnTo>
                    <a:pt x="3270" y="272"/>
                  </a:lnTo>
                  <a:lnTo>
                    <a:pt x="3349" y="272"/>
                  </a:lnTo>
                  <a:lnTo>
                    <a:pt x="3349" y="527"/>
                  </a:lnTo>
                  <a:cubicBezTo>
                    <a:pt x="3349" y="564"/>
                    <a:pt x="3348" y="591"/>
                    <a:pt x="3346" y="606"/>
                  </a:cubicBezTo>
                  <a:cubicBezTo>
                    <a:pt x="3345" y="621"/>
                    <a:pt x="3341" y="634"/>
                    <a:pt x="3335" y="646"/>
                  </a:cubicBezTo>
                  <a:cubicBezTo>
                    <a:pt x="3317" y="685"/>
                    <a:pt x="3279" y="705"/>
                    <a:pt x="3222" y="705"/>
                  </a:cubicBezTo>
                  <a:cubicBezTo>
                    <a:pt x="3176" y="705"/>
                    <a:pt x="3144" y="693"/>
                    <a:pt x="3125" y="670"/>
                  </a:cubicBezTo>
                  <a:cubicBezTo>
                    <a:pt x="3105" y="647"/>
                    <a:pt x="3095" y="608"/>
                    <a:pt x="3095" y="554"/>
                  </a:cubicBezTo>
                  <a:lnTo>
                    <a:pt x="3095" y="272"/>
                  </a:lnTo>
                  <a:close/>
                  <a:moveTo>
                    <a:pt x="3425" y="0"/>
                  </a:moveTo>
                  <a:lnTo>
                    <a:pt x="3504" y="0"/>
                  </a:lnTo>
                  <a:lnTo>
                    <a:pt x="3504" y="698"/>
                  </a:lnTo>
                  <a:lnTo>
                    <a:pt x="3425" y="698"/>
                  </a:lnTo>
                  <a:lnTo>
                    <a:pt x="3425" y="0"/>
                  </a:lnTo>
                  <a:close/>
                  <a:moveTo>
                    <a:pt x="3590" y="153"/>
                  </a:moveTo>
                  <a:lnTo>
                    <a:pt x="3669" y="153"/>
                  </a:lnTo>
                  <a:lnTo>
                    <a:pt x="3669" y="272"/>
                  </a:lnTo>
                  <a:lnTo>
                    <a:pt x="3711" y="272"/>
                  </a:lnTo>
                  <a:lnTo>
                    <a:pt x="3711" y="333"/>
                  </a:lnTo>
                  <a:lnTo>
                    <a:pt x="3669" y="333"/>
                  </a:lnTo>
                  <a:lnTo>
                    <a:pt x="3669" y="698"/>
                  </a:lnTo>
                  <a:lnTo>
                    <a:pt x="3590" y="698"/>
                  </a:lnTo>
                  <a:lnTo>
                    <a:pt x="3590" y="333"/>
                  </a:lnTo>
                  <a:lnTo>
                    <a:pt x="3546" y="333"/>
                  </a:lnTo>
                  <a:lnTo>
                    <a:pt x="3546" y="272"/>
                  </a:lnTo>
                  <a:lnTo>
                    <a:pt x="3590" y="272"/>
                  </a:lnTo>
                  <a:lnTo>
                    <a:pt x="3590" y="153"/>
                  </a:lnTo>
                  <a:close/>
                  <a:moveTo>
                    <a:pt x="4000" y="272"/>
                  </a:moveTo>
                  <a:lnTo>
                    <a:pt x="4000" y="698"/>
                  </a:lnTo>
                  <a:lnTo>
                    <a:pt x="3921" y="698"/>
                  </a:lnTo>
                  <a:lnTo>
                    <a:pt x="3921" y="643"/>
                  </a:lnTo>
                  <a:cubicBezTo>
                    <a:pt x="3910" y="666"/>
                    <a:pt x="3898" y="682"/>
                    <a:pt x="3887" y="691"/>
                  </a:cubicBezTo>
                  <a:cubicBezTo>
                    <a:pt x="3876" y="700"/>
                    <a:pt x="3861" y="705"/>
                    <a:pt x="3843" y="705"/>
                  </a:cubicBezTo>
                  <a:cubicBezTo>
                    <a:pt x="3807" y="705"/>
                    <a:pt x="3782" y="686"/>
                    <a:pt x="3765" y="650"/>
                  </a:cubicBezTo>
                  <a:cubicBezTo>
                    <a:pt x="3749" y="614"/>
                    <a:pt x="3741" y="558"/>
                    <a:pt x="3741" y="480"/>
                  </a:cubicBezTo>
                  <a:cubicBezTo>
                    <a:pt x="3741" y="408"/>
                    <a:pt x="3748" y="355"/>
                    <a:pt x="3764" y="321"/>
                  </a:cubicBezTo>
                  <a:cubicBezTo>
                    <a:pt x="3771" y="303"/>
                    <a:pt x="3782" y="290"/>
                    <a:pt x="3796" y="280"/>
                  </a:cubicBezTo>
                  <a:cubicBezTo>
                    <a:pt x="3810" y="270"/>
                    <a:pt x="3826" y="265"/>
                    <a:pt x="3843" y="265"/>
                  </a:cubicBezTo>
                  <a:cubicBezTo>
                    <a:pt x="3860" y="265"/>
                    <a:pt x="3875" y="270"/>
                    <a:pt x="3887" y="278"/>
                  </a:cubicBezTo>
                  <a:cubicBezTo>
                    <a:pt x="3899" y="287"/>
                    <a:pt x="3910" y="301"/>
                    <a:pt x="3921" y="320"/>
                  </a:cubicBezTo>
                  <a:lnTo>
                    <a:pt x="3921" y="272"/>
                  </a:lnTo>
                  <a:lnTo>
                    <a:pt x="4000" y="272"/>
                  </a:lnTo>
                  <a:close/>
                  <a:moveTo>
                    <a:pt x="3873" y="337"/>
                  </a:moveTo>
                  <a:cubicBezTo>
                    <a:pt x="3854" y="337"/>
                    <a:pt x="3841" y="348"/>
                    <a:pt x="3833" y="370"/>
                  </a:cubicBezTo>
                  <a:cubicBezTo>
                    <a:pt x="3825" y="392"/>
                    <a:pt x="3822" y="429"/>
                    <a:pt x="3822" y="483"/>
                  </a:cubicBezTo>
                  <a:cubicBezTo>
                    <a:pt x="3822" y="538"/>
                    <a:pt x="3825" y="576"/>
                    <a:pt x="3832" y="599"/>
                  </a:cubicBezTo>
                  <a:cubicBezTo>
                    <a:pt x="3839" y="622"/>
                    <a:pt x="3853" y="633"/>
                    <a:pt x="3873" y="633"/>
                  </a:cubicBezTo>
                  <a:cubicBezTo>
                    <a:pt x="3891" y="633"/>
                    <a:pt x="3903" y="622"/>
                    <a:pt x="3911" y="599"/>
                  </a:cubicBezTo>
                  <a:cubicBezTo>
                    <a:pt x="3919" y="576"/>
                    <a:pt x="3923" y="538"/>
                    <a:pt x="3923" y="485"/>
                  </a:cubicBezTo>
                  <a:cubicBezTo>
                    <a:pt x="3923" y="432"/>
                    <a:pt x="3919" y="394"/>
                    <a:pt x="3911" y="372"/>
                  </a:cubicBezTo>
                  <a:cubicBezTo>
                    <a:pt x="3904" y="349"/>
                    <a:pt x="3891" y="337"/>
                    <a:pt x="3873" y="337"/>
                  </a:cubicBezTo>
                  <a:close/>
                  <a:moveTo>
                    <a:pt x="4077" y="272"/>
                  </a:moveTo>
                  <a:lnTo>
                    <a:pt x="4156" y="272"/>
                  </a:lnTo>
                  <a:lnTo>
                    <a:pt x="4156" y="321"/>
                  </a:lnTo>
                  <a:cubicBezTo>
                    <a:pt x="4168" y="301"/>
                    <a:pt x="4181" y="286"/>
                    <a:pt x="4194" y="278"/>
                  </a:cubicBezTo>
                  <a:cubicBezTo>
                    <a:pt x="4207" y="270"/>
                    <a:pt x="4223" y="265"/>
                    <a:pt x="4243" y="265"/>
                  </a:cubicBezTo>
                  <a:cubicBezTo>
                    <a:pt x="4261" y="265"/>
                    <a:pt x="4276" y="270"/>
                    <a:pt x="4290" y="278"/>
                  </a:cubicBezTo>
                  <a:cubicBezTo>
                    <a:pt x="4304" y="287"/>
                    <a:pt x="4313" y="298"/>
                    <a:pt x="4320" y="313"/>
                  </a:cubicBezTo>
                  <a:cubicBezTo>
                    <a:pt x="4326" y="328"/>
                    <a:pt x="4329" y="355"/>
                    <a:pt x="4329" y="395"/>
                  </a:cubicBezTo>
                  <a:lnTo>
                    <a:pt x="4329" y="698"/>
                  </a:lnTo>
                  <a:lnTo>
                    <a:pt x="4250" y="698"/>
                  </a:lnTo>
                  <a:lnTo>
                    <a:pt x="4250" y="413"/>
                  </a:lnTo>
                  <a:cubicBezTo>
                    <a:pt x="4250" y="389"/>
                    <a:pt x="4248" y="372"/>
                    <a:pt x="4244" y="362"/>
                  </a:cubicBezTo>
                  <a:cubicBezTo>
                    <a:pt x="4237" y="343"/>
                    <a:pt x="4223" y="334"/>
                    <a:pt x="4204" y="334"/>
                  </a:cubicBezTo>
                  <a:cubicBezTo>
                    <a:pt x="4186" y="334"/>
                    <a:pt x="4174" y="341"/>
                    <a:pt x="4166" y="354"/>
                  </a:cubicBezTo>
                  <a:cubicBezTo>
                    <a:pt x="4159" y="367"/>
                    <a:pt x="4156" y="390"/>
                    <a:pt x="4156" y="423"/>
                  </a:cubicBezTo>
                  <a:lnTo>
                    <a:pt x="4156" y="698"/>
                  </a:lnTo>
                  <a:lnTo>
                    <a:pt x="4077" y="698"/>
                  </a:lnTo>
                  <a:lnTo>
                    <a:pt x="4077" y="272"/>
                  </a:lnTo>
                  <a:close/>
                  <a:moveTo>
                    <a:pt x="4414" y="153"/>
                  </a:moveTo>
                  <a:lnTo>
                    <a:pt x="4494" y="153"/>
                  </a:lnTo>
                  <a:lnTo>
                    <a:pt x="4494" y="272"/>
                  </a:lnTo>
                  <a:lnTo>
                    <a:pt x="4535" y="272"/>
                  </a:lnTo>
                  <a:lnTo>
                    <a:pt x="4535" y="333"/>
                  </a:lnTo>
                  <a:lnTo>
                    <a:pt x="4494" y="333"/>
                  </a:lnTo>
                  <a:lnTo>
                    <a:pt x="4494" y="698"/>
                  </a:lnTo>
                  <a:lnTo>
                    <a:pt x="4414" y="698"/>
                  </a:lnTo>
                  <a:lnTo>
                    <a:pt x="4414" y="333"/>
                  </a:lnTo>
                  <a:lnTo>
                    <a:pt x="4371" y="333"/>
                  </a:lnTo>
                  <a:lnTo>
                    <a:pt x="4371" y="272"/>
                  </a:lnTo>
                  <a:lnTo>
                    <a:pt x="4414" y="272"/>
                  </a:lnTo>
                  <a:lnTo>
                    <a:pt x="4414" y="153"/>
                  </a:lnTo>
                  <a:close/>
                  <a:moveTo>
                    <a:pt x="4744" y="281"/>
                  </a:moveTo>
                  <a:lnTo>
                    <a:pt x="4744" y="354"/>
                  </a:lnTo>
                  <a:cubicBezTo>
                    <a:pt x="4725" y="340"/>
                    <a:pt x="4705" y="333"/>
                    <a:pt x="4684" y="333"/>
                  </a:cubicBezTo>
                  <a:cubicBezTo>
                    <a:pt x="4670" y="333"/>
                    <a:pt x="4658" y="338"/>
                    <a:pt x="4648" y="347"/>
                  </a:cubicBezTo>
                  <a:cubicBezTo>
                    <a:pt x="4639" y="356"/>
                    <a:pt x="4634" y="367"/>
                    <a:pt x="4634" y="381"/>
                  </a:cubicBezTo>
                  <a:cubicBezTo>
                    <a:pt x="4634" y="392"/>
                    <a:pt x="4638" y="403"/>
                    <a:pt x="4646" y="414"/>
                  </a:cubicBezTo>
                  <a:cubicBezTo>
                    <a:pt x="4654" y="424"/>
                    <a:pt x="4668" y="437"/>
                    <a:pt x="4689" y="453"/>
                  </a:cubicBezTo>
                  <a:cubicBezTo>
                    <a:pt x="4718" y="475"/>
                    <a:pt x="4738" y="495"/>
                    <a:pt x="4749" y="513"/>
                  </a:cubicBezTo>
                  <a:cubicBezTo>
                    <a:pt x="4759" y="530"/>
                    <a:pt x="4764" y="552"/>
                    <a:pt x="4764" y="578"/>
                  </a:cubicBezTo>
                  <a:cubicBezTo>
                    <a:pt x="4764" y="613"/>
                    <a:pt x="4755" y="641"/>
                    <a:pt x="4736" y="665"/>
                  </a:cubicBezTo>
                  <a:cubicBezTo>
                    <a:pt x="4714" y="691"/>
                    <a:pt x="4683" y="705"/>
                    <a:pt x="4642" y="705"/>
                  </a:cubicBezTo>
                  <a:cubicBezTo>
                    <a:pt x="4629" y="705"/>
                    <a:pt x="4618" y="703"/>
                    <a:pt x="4608" y="700"/>
                  </a:cubicBezTo>
                  <a:cubicBezTo>
                    <a:pt x="4599" y="698"/>
                    <a:pt x="4587" y="692"/>
                    <a:pt x="4573" y="684"/>
                  </a:cubicBezTo>
                  <a:lnTo>
                    <a:pt x="4573" y="608"/>
                  </a:lnTo>
                  <a:cubicBezTo>
                    <a:pt x="4596" y="625"/>
                    <a:pt x="4617" y="633"/>
                    <a:pt x="4638" y="633"/>
                  </a:cubicBezTo>
                  <a:cubicBezTo>
                    <a:pt x="4655" y="633"/>
                    <a:pt x="4668" y="628"/>
                    <a:pt x="4677" y="619"/>
                  </a:cubicBezTo>
                  <a:cubicBezTo>
                    <a:pt x="4687" y="609"/>
                    <a:pt x="4692" y="597"/>
                    <a:pt x="4692" y="580"/>
                  </a:cubicBezTo>
                  <a:cubicBezTo>
                    <a:pt x="4692" y="566"/>
                    <a:pt x="4689" y="555"/>
                    <a:pt x="4682" y="545"/>
                  </a:cubicBezTo>
                  <a:cubicBezTo>
                    <a:pt x="4676" y="536"/>
                    <a:pt x="4663" y="524"/>
                    <a:pt x="4644" y="509"/>
                  </a:cubicBezTo>
                  <a:cubicBezTo>
                    <a:pt x="4610" y="484"/>
                    <a:pt x="4588" y="462"/>
                    <a:pt x="4576" y="444"/>
                  </a:cubicBezTo>
                  <a:cubicBezTo>
                    <a:pt x="4564" y="426"/>
                    <a:pt x="4559" y="404"/>
                    <a:pt x="4559" y="378"/>
                  </a:cubicBezTo>
                  <a:cubicBezTo>
                    <a:pt x="4559" y="344"/>
                    <a:pt x="4569" y="315"/>
                    <a:pt x="4590" y="294"/>
                  </a:cubicBezTo>
                  <a:cubicBezTo>
                    <a:pt x="4612" y="272"/>
                    <a:pt x="4639" y="262"/>
                    <a:pt x="4673" y="262"/>
                  </a:cubicBezTo>
                  <a:cubicBezTo>
                    <a:pt x="4698" y="262"/>
                    <a:pt x="4722" y="268"/>
                    <a:pt x="4744" y="28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94449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8_Roomy Gray for Misc Refs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11480" y="65088"/>
            <a:ext cx="8321358" cy="437832"/>
          </a:xfrm>
        </p:spPr>
        <p:txBody>
          <a:bodyPr anchor="t" anchorCtr="0">
            <a:noAutofit/>
          </a:bodyPr>
          <a:lstStyle>
            <a:lvl1pPr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Vector</a:t>
            </a:r>
          </a:p>
        </p:txBody>
      </p:sp>
      <p:grpSp>
        <p:nvGrpSpPr>
          <p:cNvPr id="4" name="Group 3"/>
          <p:cNvGrpSpPr>
            <a:grpSpLocks noChangeAspect="1"/>
          </p:cNvGrpSpPr>
          <p:nvPr/>
        </p:nvGrpSpPr>
        <p:grpSpPr>
          <a:xfrm>
            <a:off x="40587" y="744448"/>
            <a:ext cx="2491513" cy="873752"/>
            <a:chOff x="332509" y="2029844"/>
            <a:chExt cx="8400329" cy="2945921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4649384" y="3034660"/>
              <a:ext cx="626656" cy="1941105"/>
            </a:xfrm>
            <a:custGeom>
              <a:avLst/>
              <a:gdLst>
                <a:gd name="T0" fmla="*/ 198 w 410"/>
                <a:gd name="T1" fmla="*/ 1139 h 1268"/>
                <a:gd name="T2" fmla="*/ 198 w 410"/>
                <a:gd name="T3" fmla="*/ 1139 h 1268"/>
                <a:gd name="T4" fmla="*/ 186 w 410"/>
                <a:gd name="T5" fmla="*/ 917 h 1268"/>
                <a:gd name="T6" fmla="*/ 185 w 410"/>
                <a:gd name="T7" fmla="*/ 896 h 1268"/>
                <a:gd name="T8" fmla="*/ 182 w 410"/>
                <a:gd name="T9" fmla="*/ 777 h 1268"/>
                <a:gd name="T10" fmla="*/ 181 w 410"/>
                <a:gd name="T11" fmla="*/ 723 h 1268"/>
                <a:gd name="T12" fmla="*/ 132 w 410"/>
                <a:gd name="T13" fmla="*/ 767 h 1268"/>
                <a:gd name="T14" fmla="*/ 48 w 410"/>
                <a:gd name="T15" fmla="*/ 833 h 1268"/>
                <a:gd name="T16" fmla="*/ 16 w 410"/>
                <a:gd name="T17" fmla="*/ 856 h 1268"/>
                <a:gd name="T18" fmla="*/ 38 w 410"/>
                <a:gd name="T19" fmla="*/ 824 h 1268"/>
                <a:gd name="T20" fmla="*/ 105 w 410"/>
                <a:gd name="T21" fmla="*/ 740 h 1268"/>
                <a:gd name="T22" fmla="*/ 121 w 410"/>
                <a:gd name="T23" fmla="*/ 721 h 1268"/>
                <a:gd name="T24" fmla="*/ 149 w 410"/>
                <a:gd name="T25" fmla="*/ 690 h 1268"/>
                <a:gd name="T26" fmla="*/ 117 w 410"/>
                <a:gd name="T27" fmla="*/ 687 h 1268"/>
                <a:gd name="T28" fmla="*/ 31 w 410"/>
                <a:gd name="T29" fmla="*/ 674 h 1268"/>
                <a:gd name="T30" fmla="*/ 0 w 410"/>
                <a:gd name="T31" fmla="*/ 667 h 1268"/>
                <a:gd name="T32" fmla="*/ 31 w 410"/>
                <a:gd name="T33" fmla="*/ 660 h 1268"/>
                <a:gd name="T34" fmla="*/ 117 w 410"/>
                <a:gd name="T35" fmla="*/ 647 h 1268"/>
                <a:gd name="T36" fmla="*/ 149 w 410"/>
                <a:gd name="T37" fmla="*/ 644 h 1268"/>
                <a:gd name="T38" fmla="*/ 121 w 410"/>
                <a:gd name="T39" fmla="*/ 613 h 1268"/>
                <a:gd name="T40" fmla="*/ 105 w 410"/>
                <a:gd name="T41" fmla="*/ 594 h 1268"/>
                <a:gd name="T42" fmla="*/ 39 w 410"/>
                <a:gd name="T43" fmla="*/ 510 h 1268"/>
                <a:gd name="T44" fmla="*/ 16 w 410"/>
                <a:gd name="T45" fmla="*/ 478 h 1268"/>
                <a:gd name="T46" fmla="*/ 48 w 410"/>
                <a:gd name="T47" fmla="*/ 500 h 1268"/>
                <a:gd name="T48" fmla="*/ 132 w 410"/>
                <a:gd name="T49" fmla="*/ 567 h 1268"/>
                <a:gd name="T50" fmla="*/ 155 w 410"/>
                <a:gd name="T51" fmla="*/ 587 h 1268"/>
                <a:gd name="T52" fmla="*/ 181 w 410"/>
                <a:gd name="T53" fmla="*/ 611 h 1268"/>
                <a:gd name="T54" fmla="*/ 182 w 410"/>
                <a:gd name="T55" fmla="*/ 557 h 1268"/>
                <a:gd name="T56" fmla="*/ 186 w 410"/>
                <a:gd name="T57" fmla="*/ 351 h 1268"/>
                <a:gd name="T58" fmla="*/ 198 w 410"/>
                <a:gd name="T59" fmla="*/ 129 h 1268"/>
                <a:gd name="T60" fmla="*/ 205 w 410"/>
                <a:gd name="T61" fmla="*/ 0 h 1268"/>
                <a:gd name="T62" fmla="*/ 212 w 410"/>
                <a:gd name="T63" fmla="*/ 129 h 1268"/>
                <a:gd name="T64" fmla="*/ 224 w 410"/>
                <a:gd name="T65" fmla="*/ 351 h 1268"/>
                <a:gd name="T66" fmla="*/ 228 w 410"/>
                <a:gd name="T67" fmla="*/ 557 h 1268"/>
                <a:gd name="T68" fmla="*/ 228 w 410"/>
                <a:gd name="T69" fmla="*/ 611 h 1268"/>
                <a:gd name="T70" fmla="*/ 263 w 410"/>
                <a:gd name="T71" fmla="*/ 580 h 1268"/>
                <a:gd name="T72" fmla="*/ 277 w 410"/>
                <a:gd name="T73" fmla="*/ 567 h 1268"/>
                <a:gd name="T74" fmla="*/ 361 w 410"/>
                <a:gd name="T75" fmla="*/ 500 h 1268"/>
                <a:gd name="T76" fmla="*/ 394 w 410"/>
                <a:gd name="T77" fmla="*/ 477 h 1268"/>
                <a:gd name="T78" fmla="*/ 371 w 410"/>
                <a:gd name="T79" fmla="*/ 510 h 1268"/>
                <a:gd name="T80" fmla="*/ 305 w 410"/>
                <a:gd name="T81" fmla="*/ 594 h 1268"/>
                <a:gd name="T82" fmla="*/ 289 w 410"/>
                <a:gd name="T83" fmla="*/ 612 h 1268"/>
                <a:gd name="T84" fmla="*/ 261 w 410"/>
                <a:gd name="T85" fmla="*/ 644 h 1268"/>
                <a:gd name="T86" fmla="*/ 293 w 410"/>
                <a:gd name="T87" fmla="*/ 647 h 1268"/>
                <a:gd name="T88" fmla="*/ 379 w 410"/>
                <a:gd name="T89" fmla="*/ 660 h 1268"/>
                <a:gd name="T90" fmla="*/ 410 w 410"/>
                <a:gd name="T91" fmla="*/ 667 h 1268"/>
                <a:gd name="T92" fmla="*/ 379 w 410"/>
                <a:gd name="T93" fmla="*/ 674 h 1268"/>
                <a:gd name="T94" fmla="*/ 293 w 410"/>
                <a:gd name="T95" fmla="*/ 687 h 1268"/>
                <a:gd name="T96" fmla="*/ 261 w 410"/>
                <a:gd name="T97" fmla="*/ 690 h 1268"/>
                <a:gd name="T98" fmla="*/ 289 w 410"/>
                <a:gd name="T99" fmla="*/ 722 h 1268"/>
                <a:gd name="T100" fmla="*/ 305 w 410"/>
                <a:gd name="T101" fmla="*/ 739 h 1268"/>
                <a:gd name="T102" fmla="*/ 371 w 410"/>
                <a:gd name="T103" fmla="*/ 823 h 1268"/>
                <a:gd name="T104" fmla="*/ 394 w 410"/>
                <a:gd name="T105" fmla="*/ 856 h 1268"/>
                <a:gd name="T106" fmla="*/ 361 w 410"/>
                <a:gd name="T107" fmla="*/ 833 h 1268"/>
                <a:gd name="T108" fmla="*/ 278 w 410"/>
                <a:gd name="T109" fmla="*/ 767 h 1268"/>
                <a:gd name="T110" fmla="*/ 263 w 410"/>
                <a:gd name="T111" fmla="*/ 754 h 1268"/>
                <a:gd name="T112" fmla="*/ 228 w 410"/>
                <a:gd name="T113" fmla="*/ 723 h 1268"/>
                <a:gd name="T114" fmla="*/ 228 w 410"/>
                <a:gd name="T115" fmla="*/ 777 h 1268"/>
                <a:gd name="T116" fmla="*/ 225 w 410"/>
                <a:gd name="T117" fmla="*/ 896 h 1268"/>
                <a:gd name="T118" fmla="*/ 224 w 410"/>
                <a:gd name="T119" fmla="*/ 917 h 1268"/>
                <a:gd name="T120" fmla="*/ 212 w 410"/>
                <a:gd name="T121" fmla="*/ 1139 h 1268"/>
                <a:gd name="T122" fmla="*/ 205 w 410"/>
                <a:gd name="T123" fmla="*/ 1268 h 1268"/>
                <a:gd name="T124" fmla="*/ 198 w 410"/>
                <a:gd name="T125" fmla="*/ 1139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10" h="1268">
                  <a:moveTo>
                    <a:pt x="198" y="1139"/>
                  </a:moveTo>
                  <a:lnTo>
                    <a:pt x="198" y="1139"/>
                  </a:lnTo>
                  <a:cubicBezTo>
                    <a:pt x="193" y="1083"/>
                    <a:pt x="188" y="985"/>
                    <a:pt x="186" y="917"/>
                  </a:cubicBezTo>
                  <a:lnTo>
                    <a:pt x="185" y="896"/>
                  </a:lnTo>
                  <a:cubicBezTo>
                    <a:pt x="184" y="859"/>
                    <a:pt x="182" y="807"/>
                    <a:pt x="182" y="777"/>
                  </a:cubicBezTo>
                  <a:lnTo>
                    <a:pt x="181" y="723"/>
                  </a:lnTo>
                  <a:cubicBezTo>
                    <a:pt x="181" y="723"/>
                    <a:pt x="137" y="763"/>
                    <a:pt x="132" y="767"/>
                  </a:cubicBezTo>
                  <a:cubicBezTo>
                    <a:pt x="104" y="792"/>
                    <a:pt x="75" y="814"/>
                    <a:pt x="48" y="833"/>
                  </a:cubicBezTo>
                  <a:cubicBezTo>
                    <a:pt x="37" y="842"/>
                    <a:pt x="26" y="849"/>
                    <a:pt x="16" y="856"/>
                  </a:cubicBezTo>
                  <a:cubicBezTo>
                    <a:pt x="22" y="846"/>
                    <a:pt x="30" y="835"/>
                    <a:pt x="38" y="824"/>
                  </a:cubicBezTo>
                  <a:cubicBezTo>
                    <a:pt x="57" y="797"/>
                    <a:pt x="80" y="768"/>
                    <a:pt x="105" y="740"/>
                  </a:cubicBezTo>
                  <a:cubicBezTo>
                    <a:pt x="110" y="733"/>
                    <a:pt x="116" y="727"/>
                    <a:pt x="121" y="721"/>
                  </a:cubicBezTo>
                  <a:lnTo>
                    <a:pt x="149" y="690"/>
                  </a:lnTo>
                  <a:lnTo>
                    <a:pt x="117" y="687"/>
                  </a:lnTo>
                  <a:cubicBezTo>
                    <a:pt x="84" y="684"/>
                    <a:pt x="55" y="679"/>
                    <a:pt x="31" y="674"/>
                  </a:cubicBezTo>
                  <a:cubicBezTo>
                    <a:pt x="20" y="672"/>
                    <a:pt x="9" y="669"/>
                    <a:pt x="0" y="667"/>
                  </a:cubicBezTo>
                  <a:cubicBezTo>
                    <a:pt x="9" y="664"/>
                    <a:pt x="19" y="662"/>
                    <a:pt x="31" y="660"/>
                  </a:cubicBezTo>
                  <a:cubicBezTo>
                    <a:pt x="55" y="654"/>
                    <a:pt x="84" y="650"/>
                    <a:pt x="117" y="647"/>
                  </a:cubicBezTo>
                  <a:lnTo>
                    <a:pt x="149" y="644"/>
                  </a:lnTo>
                  <a:lnTo>
                    <a:pt x="121" y="613"/>
                  </a:lnTo>
                  <a:cubicBezTo>
                    <a:pt x="116" y="606"/>
                    <a:pt x="110" y="600"/>
                    <a:pt x="105" y="594"/>
                  </a:cubicBezTo>
                  <a:cubicBezTo>
                    <a:pt x="80" y="565"/>
                    <a:pt x="57" y="536"/>
                    <a:pt x="39" y="510"/>
                  </a:cubicBezTo>
                  <a:cubicBezTo>
                    <a:pt x="30" y="499"/>
                    <a:pt x="22" y="488"/>
                    <a:pt x="16" y="478"/>
                  </a:cubicBezTo>
                  <a:cubicBezTo>
                    <a:pt x="26" y="484"/>
                    <a:pt x="37" y="492"/>
                    <a:pt x="48" y="500"/>
                  </a:cubicBezTo>
                  <a:cubicBezTo>
                    <a:pt x="75" y="519"/>
                    <a:pt x="103" y="542"/>
                    <a:pt x="132" y="567"/>
                  </a:cubicBezTo>
                  <a:cubicBezTo>
                    <a:pt x="137" y="571"/>
                    <a:pt x="155" y="587"/>
                    <a:pt x="155" y="587"/>
                  </a:cubicBezTo>
                  <a:lnTo>
                    <a:pt x="181" y="611"/>
                  </a:lnTo>
                  <a:lnTo>
                    <a:pt x="182" y="557"/>
                  </a:lnTo>
                  <a:cubicBezTo>
                    <a:pt x="182" y="519"/>
                    <a:pt x="185" y="384"/>
                    <a:pt x="186" y="351"/>
                  </a:cubicBezTo>
                  <a:cubicBezTo>
                    <a:pt x="189" y="275"/>
                    <a:pt x="193" y="182"/>
                    <a:pt x="198" y="129"/>
                  </a:cubicBezTo>
                  <a:cubicBezTo>
                    <a:pt x="200" y="104"/>
                    <a:pt x="203" y="26"/>
                    <a:pt x="205" y="0"/>
                  </a:cubicBezTo>
                  <a:cubicBezTo>
                    <a:pt x="207" y="26"/>
                    <a:pt x="210" y="104"/>
                    <a:pt x="212" y="129"/>
                  </a:cubicBezTo>
                  <a:cubicBezTo>
                    <a:pt x="217" y="181"/>
                    <a:pt x="221" y="270"/>
                    <a:pt x="224" y="351"/>
                  </a:cubicBezTo>
                  <a:cubicBezTo>
                    <a:pt x="225" y="385"/>
                    <a:pt x="227" y="519"/>
                    <a:pt x="228" y="557"/>
                  </a:cubicBezTo>
                  <a:lnTo>
                    <a:pt x="228" y="611"/>
                  </a:lnTo>
                  <a:lnTo>
                    <a:pt x="263" y="580"/>
                  </a:lnTo>
                  <a:cubicBezTo>
                    <a:pt x="268" y="575"/>
                    <a:pt x="273" y="571"/>
                    <a:pt x="277" y="567"/>
                  </a:cubicBezTo>
                  <a:cubicBezTo>
                    <a:pt x="306" y="542"/>
                    <a:pt x="335" y="519"/>
                    <a:pt x="361" y="500"/>
                  </a:cubicBezTo>
                  <a:cubicBezTo>
                    <a:pt x="373" y="492"/>
                    <a:pt x="384" y="484"/>
                    <a:pt x="394" y="477"/>
                  </a:cubicBezTo>
                  <a:cubicBezTo>
                    <a:pt x="388" y="487"/>
                    <a:pt x="380" y="499"/>
                    <a:pt x="371" y="510"/>
                  </a:cubicBezTo>
                  <a:cubicBezTo>
                    <a:pt x="352" y="537"/>
                    <a:pt x="330" y="566"/>
                    <a:pt x="305" y="594"/>
                  </a:cubicBezTo>
                  <a:cubicBezTo>
                    <a:pt x="300" y="600"/>
                    <a:pt x="294" y="606"/>
                    <a:pt x="289" y="612"/>
                  </a:cubicBezTo>
                  <a:lnTo>
                    <a:pt x="261" y="644"/>
                  </a:lnTo>
                  <a:lnTo>
                    <a:pt x="293" y="647"/>
                  </a:lnTo>
                  <a:cubicBezTo>
                    <a:pt x="326" y="650"/>
                    <a:pt x="355" y="654"/>
                    <a:pt x="379" y="660"/>
                  </a:cubicBezTo>
                  <a:cubicBezTo>
                    <a:pt x="390" y="662"/>
                    <a:pt x="401" y="664"/>
                    <a:pt x="410" y="667"/>
                  </a:cubicBezTo>
                  <a:cubicBezTo>
                    <a:pt x="401" y="669"/>
                    <a:pt x="390" y="672"/>
                    <a:pt x="379" y="674"/>
                  </a:cubicBezTo>
                  <a:cubicBezTo>
                    <a:pt x="354" y="680"/>
                    <a:pt x="326" y="684"/>
                    <a:pt x="293" y="687"/>
                  </a:cubicBezTo>
                  <a:lnTo>
                    <a:pt x="261" y="690"/>
                  </a:lnTo>
                  <a:lnTo>
                    <a:pt x="289" y="722"/>
                  </a:lnTo>
                  <a:cubicBezTo>
                    <a:pt x="295" y="728"/>
                    <a:pt x="300" y="734"/>
                    <a:pt x="305" y="739"/>
                  </a:cubicBezTo>
                  <a:cubicBezTo>
                    <a:pt x="330" y="768"/>
                    <a:pt x="352" y="797"/>
                    <a:pt x="371" y="823"/>
                  </a:cubicBezTo>
                  <a:cubicBezTo>
                    <a:pt x="380" y="835"/>
                    <a:pt x="388" y="846"/>
                    <a:pt x="394" y="856"/>
                  </a:cubicBezTo>
                  <a:cubicBezTo>
                    <a:pt x="384" y="850"/>
                    <a:pt x="373" y="842"/>
                    <a:pt x="361" y="833"/>
                  </a:cubicBezTo>
                  <a:cubicBezTo>
                    <a:pt x="335" y="814"/>
                    <a:pt x="306" y="791"/>
                    <a:pt x="278" y="767"/>
                  </a:cubicBezTo>
                  <a:cubicBezTo>
                    <a:pt x="273" y="763"/>
                    <a:pt x="268" y="758"/>
                    <a:pt x="263" y="754"/>
                  </a:cubicBezTo>
                  <a:lnTo>
                    <a:pt x="228" y="723"/>
                  </a:lnTo>
                  <a:lnTo>
                    <a:pt x="228" y="777"/>
                  </a:lnTo>
                  <a:cubicBezTo>
                    <a:pt x="228" y="807"/>
                    <a:pt x="226" y="859"/>
                    <a:pt x="225" y="896"/>
                  </a:cubicBezTo>
                  <a:lnTo>
                    <a:pt x="224" y="917"/>
                  </a:lnTo>
                  <a:cubicBezTo>
                    <a:pt x="221" y="985"/>
                    <a:pt x="217" y="1083"/>
                    <a:pt x="212" y="1139"/>
                  </a:cubicBezTo>
                  <a:cubicBezTo>
                    <a:pt x="210" y="1164"/>
                    <a:pt x="207" y="1242"/>
                    <a:pt x="205" y="1268"/>
                  </a:cubicBezTo>
                  <a:cubicBezTo>
                    <a:pt x="203" y="1242"/>
                    <a:pt x="200" y="1164"/>
                    <a:pt x="198" y="1139"/>
                  </a:cubicBezTo>
                  <a:close/>
                </a:path>
              </a:pathLst>
            </a:custGeom>
            <a:solidFill>
              <a:srgbClr val="BFBFB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5278588" y="3355630"/>
              <a:ext cx="506930" cy="1288975"/>
            </a:xfrm>
            <a:custGeom>
              <a:avLst/>
              <a:gdLst>
                <a:gd name="T0" fmla="*/ 331 w 331"/>
                <a:gd name="T1" fmla="*/ 72 h 842"/>
                <a:gd name="T2" fmla="*/ 331 w 331"/>
                <a:gd name="T3" fmla="*/ 72 h 842"/>
                <a:gd name="T4" fmla="*/ 204 w 331"/>
                <a:gd name="T5" fmla="*/ 72 h 842"/>
                <a:gd name="T6" fmla="*/ 204 w 331"/>
                <a:gd name="T7" fmla="*/ 842 h 842"/>
                <a:gd name="T8" fmla="*/ 126 w 331"/>
                <a:gd name="T9" fmla="*/ 842 h 842"/>
                <a:gd name="T10" fmla="*/ 126 w 331"/>
                <a:gd name="T11" fmla="*/ 72 h 842"/>
                <a:gd name="T12" fmla="*/ 0 w 331"/>
                <a:gd name="T13" fmla="*/ 72 h 842"/>
                <a:gd name="T14" fmla="*/ 0 w 331"/>
                <a:gd name="T15" fmla="*/ 0 h 842"/>
                <a:gd name="T16" fmla="*/ 331 w 331"/>
                <a:gd name="T17" fmla="*/ 0 h 842"/>
                <a:gd name="T18" fmla="*/ 331 w 331"/>
                <a:gd name="T19" fmla="*/ 72 h 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1" h="842">
                  <a:moveTo>
                    <a:pt x="331" y="72"/>
                  </a:moveTo>
                  <a:lnTo>
                    <a:pt x="331" y="72"/>
                  </a:lnTo>
                  <a:lnTo>
                    <a:pt x="204" y="72"/>
                  </a:lnTo>
                  <a:lnTo>
                    <a:pt x="204" y="842"/>
                  </a:lnTo>
                  <a:lnTo>
                    <a:pt x="126" y="842"/>
                  </a:lnTo>
                  <a:lnTo>
                    <a:pt x="126" y="72"/>
                  </a:lnTo>
                  <a:lnTo>
                    <a:pt x="0" y="72"/>
                  </a:lnTo>
                  <a:lnTo>
                    <a:pt x="0" y="0"/>
                  </a:lnTo>
                  <a:lnTo>
                    <a:pt x="331" y="0"/>
                  </a:lnTo>
                  <a:lnTo>
                    <a:pt x="331" y="72"/>
                  </a:lnTo>
                  <a:close/>
                </a:path>
              </a:pathLst>
            </a:custGeom>
            <a:solidFill>
              <a:srgbClr val="26609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5673432" y="3753022"/>
              <a:ext cx="501835" cy="904321"/>
            </a:xfrm>
            <a:custGeom>
              <a:avLst/>
              <a:gdLst>
                <a:gd name="T0" fmla="*/ 75 w 328"/>
                <a:gd name="T1" fmla="*/ 295 h 591"/>
                <a:gd name="T2" fmla="*/ 75 w 328"/>
                <a:gd name="T3" fmla="*/ 295 h 591"/>
                <a:gd name="T4" fmla="*/ 164 w 328"/>
                <a:gd name="T5" fmla="*/ 523 h 591"/>
                <a:gd name="T6" fmla="*/ 254 w 328"/>
                <a:gd name="T7" fmla="*/ 295 h 591"/>
                <a:gd name="T8" fmla="*/ 164 w 328"/>
                <a:gd name="T9" fmla="*/ 69 h 591"/>
                <a:gd name="T10" fmla="*/ 75 w 328"/>
                <a:gd name="T11" fmla="*/ 295 h 591"/>
                <a:gd name="T12" fmla="*/ 328 w 328"/>
                <a:gd name="T13" fmla="*/ 295 h 591"/>
                <a:gd name="T14" fmla="*/ 328 w 328"/>
                <a:gd name="T15" fmla="*/ 295 h 591"/>
                <a:gd name="T16" fmla="*/ 164 w 328"/>
                <a:gd name="T17" fmla="*/ 591 h 591"/>
                <a:gd name="T18" fmla="*/ 0 w 328"/>
                <a:gd name="T19" fmla="*/ 295 h 591"/>
                <a:gd name="T20" fmla="*/ 164 w 328"/>
                <a:gd name="T21" fmla="*/ 0 h 591"/>
                <a:gd name="T22" fmla="*/ 328 w 328"/>
                <a:gd name="T23" fmla="*/ 295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591">
                  <a:moveTo>
                    <a:pt x="75" y="295"/>
                  </a:moveTo>
                  <a:lnTo>
                    <a:pt x="75" y="295"/>
                  </a:lnTo>
                  <a:cubicBezTo>
                    <a:pt x="75" y="351"/>
                    <a:pt x="77" y="523"/>
                    <a:pt x="164" y="523"/>
                  </a:cubicBezTo>
                  <a:cubicBezTo>
                    <a:pt x="251" y="523"/>
                    <a:pt x="254" y="351"/>
                    <a:pt x="254" y="295"/>
                  </a:cubicBezTo>
                  <a:cubicBezTo>
                    <a:pt x="254" y="241"/>
                    <a:pt x="251" y="69"/>
                    <a:pt x="164" y="69"/>
                  </a:cubicBezTo>
                  <a:cubicBezTo>
                    <a:pt x="77" y="69"/>
                    <a:pt x="75" y="241"/>
                    <a:pt x="75" y="295"/>
                  </a:cubicBezTo>
                  <a:close/>
                  <a:moveTo>
                    <a:pt x="328" y="295"/>
                  </a:moveTo>
                  <a:lnTo>
                    <a:pt x="328" y="295"/>
                  </a:lnTo>
                  <a:cubicBezTo>
                    <a:pt x="328" y="404"/>
                    <a:pt x="315" y="591"/>
                    <a:pt x="164" y="591"/>
                  </a:cubicBezTo>
                  <a:cubicBezTo>
                    <a:pt x="13" y="591"/>
                    <a:pt x="0" y="404"/>
                    <a:pt x="0" y="295"/>
                  </a:cubicBezTo>
                  <a:cubicBezTo>
                    <a:pt x="0" y="188"/>
                    <a:pt x="13" y="0"/>
                    <a:pt x="164" y="0"/>
                  </a:cubicBezTo>
                  <a:cubicBezTo>
                    <a:pt x="315" y="0"/>
                    <a:pt x="328" y="188"/>
                    <a:pt x="328" y="295"/>
                  </a:cubicBezTo>
                  <a:close/>
                </a:path>
              </a:pathLst>
            </a:custGeom>
            <a:solidFill>
              <a:srgbClr val="26609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6238950" y="3753022"/>
              <a:ext cx="501835" cy="904321"/>
            </a:xfrm>
            <a:custGeom>
              <a:avLst/>
              <a:gdLst>
                <a:gd name="T0" fmla="*/ 74 w 328"/>
                <a:gd name="T1" fmla="*/ 295 h 591"/>
                <a:gd name="T2" fmla="*/ 74 w 328"/>
                <a:gd name="T3" fmla="*/ 295 h 591"/>
                <a:gd name="T4" fmla="*/ 164 w 328"/>
                <a:gd name="T5" fmla="*/ 523 h 591"/>
                <a:gd name="T6" fmla="*/ 253 w 328"/>
                <a:gd name="T7" fmla="*/ 295 h 591"/>
                <a:gd name="T8" fmla="*/ 164 w 328"/>
                <a:gd name="T9" fmla="*/ 69 h 591"/>
                <a:gd name="T10" fmla="*/ 74 w 328"/>
                <a:gd name="T11" fmla="*/ 295 h 591"/>
                <a:gd name="T12" fmla="*/ 328 w 328"/>
                <a:gd name="T13" fmla="*/ 295 h 591"/>
                <a:gd name="T14" fmla="*/ 328 w 328"/>
                <a:gd name="T15" fmla="*/ 295 h 591"/>
                <a:gd name="T16" fmla="*/ 164 w 328"/>
                <a:gd name="T17" fmla="*/ 591 h 591"/>
                <a:gd name="T18" fmla="*/ 0 w 328"/>
                <a:gd name="T19" fmla="*/ 295 h 591"/>
                <a:gd name="T20" fmla="*/ 164 w 328"/>
                <a:gd name="T21" fmla="*/ 0 h 591"/>
                <a:gd name="T22" fmla="*/ 328 w 328"/>
                <a:gd name="T23" fmla="*/ 295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591">
                  <a:moveTo>
                    <a:pt x="74" y="295"/>
                  </a:moveTo>
                  <a:lnTo>
                    <a:pt x="74" y="295"/>
                  </a:lnTo>
                  <a:cubicBezTo>
                    <a:pt x="74" y="351"/>
                    <a:pt x="77" y="523"/>
                    <a:pt x="164" y="523"/>
                  </a:cubicBezTo>
                  <a:cubicBezTo>
                    <a:pt x="251" y="523"/>
                    <a:pt x="253" y="351"/>
                    <a:pt x="253" y="295"/>
                  </a:cubicBezTo>
                  <a:cubicBezTo>
                    <a:pt x="253" y="241"/>
                    <a:pt x="251" y="69"/>
                    <a:pt x="164" y="69"/>
                  </a:cubicBezTo>
                  <a:cubicBezTo>
                    <a:pt x="77" y="69"/>
                    <a:pt x="74" y="241"/>
                    <a:pt x="74" y="295"/>
                  </a:cubicBezTo>
                  <a:close/>
                  <a:moveTo>
                    <a:pt x="328" y="295"/>
                  </a:moveTo>
                  <a:lnTo>
                    <a:pt x="328" y="295"/>
                  </a:lnTo>
                  <a:cubicBezTo>
                    <a:pt x="328" y="404"/>
                    <a:pt x="314" y="591"/>
                    <a:pt x="164" y="591"/>
                  </a:cubicBezTo>
                  <a:cubicBezTo>
                    <a:pt x="13" y="591"/>
                    <a:pt x="0" y="404"/>
                    <a:pt x="0" y="295"/>
                  </a:cubicBezTo>
                  <a:cubicBezTo>
                    <a:pt x="0" y="188"/>
                    <a:pt x="13" y="0"/>
                    <a:pt x="164" y="0"/>
                  </a:cubicBezTo>
                  <a:cubicBezTo>
                    <a:pt x="314" y="0"/>
                    <a:pt x="328" y="188"/>
                    <a:pt x="328" y="295"/>
                  </a:cubicBezTo>
                  <a:close/>
                </a:path>
              </a:pathLst>
            </a:custGeom>
            <a:solidFill>
              <a:srgbClr val="26609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6827396" y="3276661"/>
              <a:ext cx="109538" cy="1367945"/>
            </a:xfrm>
            <a:custGeom>
              <a:avLst/>
              <a:gdLst>
                <a:gd name="T0" fmla="*/ 72 w 72"/>
                <a:gd name="T1" fmla="*/ 893 h 893"/>
                <a:gd name="T2" fmla="*/ 72 w 72"/>
                <a:gd name="T3" fmla="*/ 893 h 893"/>
                <a:gd name="T4" fmla="*/ 0 w 72"/>
                <a:gd name="T5" fmla="*/ 893 h 893"/>
                <a:gd name="T6" fmla="*/ 0 w 72"/>
                <a:gd name="T7" fmla="*/ 0 h 893"/>
                <a:gd name="T8" fmla="*/ 72 w 72"/>
                <a:gd name="T9" fmla="*/ 0 h 893"/>
                <a:gd name="T10" fmla="*/ 72 w 72"/>
                <a:gd name="T11" fmla="*/ 893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893">
                  <a:moveTo>
                    <a:pt x="72" y="893"/>
                  </a:moveTo>
                  <a:lnTo>
                    <a:pt x="72" y="893"/>
                  </a:lnTo>
                  <a:lnTo>
                    <a:pt x="0" y="893"/>
                  </a:lnTo>
                  <a:lnTo>
                    <a:pt x="0" y="0"/>
                  </a:lnTo>
                  <a:lnTo>
                    <a:pt x="72" y="0"/>
                  </a:lnTo>
                  <a:lnTo>
                    <a:pt x="72" y="893"/>
                  </a:lnTo>
                  <a:close/>
                </a:path>
              </a:pathLst>
            </a:custGeom>
            <a:solidFill>
              <a:srgbClr val="26609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7049018" y="3276661"/>
              <a:ext cx="522214" cy="1367945"/>
            </a:xfrm>
            <a:custGeom>
              <a:avLst/>
              <a:gdLst>
                <a:gd name="T0" fmla="*/ 73 w 342"/>
                <a:gd name="T1" fmla="*/ 553 h 893"/>
                <a:gd name="T2" fmla="*/ 73 w 342"/>
                <a:gd name="T3" fmla="*/ 553 h 893"/>
                <a:gd name="T4" fmla="*/ 75 w 342"/>
                <a:gd name="T5" fmla="*/ 553 h 893"/>
                <a:gd name="T6" fmla="*/ 214 w 342"/>
                <a:gd name="T7" fmla="*/ 320 h 893"/>
                <a:gd name="T8" fmla="*/ 297 w 342"/>
                <a:gd name="T9" fmla="*/ 320 h 893"/>
                <a:gd name="T10" fmla="*/ 126 w 342"/>
                <a:gd name="T11" fmla="*/ 577 h 893"/>
                <a:gd name="T12" fmla="*/ 342 w 342"/>
                <a:gd name="T13" fmla="*/ 893 h 893"/>
                <a:gd name="T14" fmla="*/ 251 w 342"/>
                <a:gd name="T15" fmla="*/ 893 h 893"/>
                <a:gd name="T16" fmla="*/ 75 w 342"/>
                <a:gd name="T17" fmla="*/ 619 h 893"/>
                <a:gd name="T18" fmla="*/ 73 w 342"/>
                <a:gd name="T19" fmla="*/ 619 h 893"/>
                <a:gd name="T20" fmla="*/ 73 w 342"/>
                <a:gd name="T21" fmla="*/ 893 h 893"/>
                <a:gd name="T22" fmla="*/ 0 w 342"/>
                <a:gd name="T23" fmla="*/ 893 h 893"/>
                <a:gd name="T24" fmla="*/ 0 w 342"/>
                <a:gd name="T25" fmla="*/ 0 h 893"/>
                <a:gd name="T26" fmla="*/ 73 w 342"/>
                <a:gd name="T27" fmla="*/ 0 h 893"/>
                <a:gd name="T28" fmla="*/ 73 w 342"/>
                <a:gd name="T29" fmla="*/ 553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2" h="893">
                  <a:moveTo>
                    <a:pt x="73" y="553"/>
                  </a:moveTo>
                  <a:lnTo>
                    <a:pt x="73" y="553"/>
                  </a:lnTo>
                  <a:lnTo>
                    <a:pt x="75" y="553"/>
                  </a:lnTo>
                  <a:lnTo>
                    <a:pt x="214" y="320"/>
                  </a:lnTo>
                  <a:lnTo>
                    <a:pt x="297" y="320"/>
                  </a:lnTo>
                  <a:lnTo>
                    <a:pt x="126" y="577"/>
                  </a:lnTo>
                  <a:lnTo>
                    <a:pt x="342" y="893"/>
                  </a:lnTo>
                  <a:lnTo>
                    <a:pt x="251" y="893"/>
                  </a:lnTo>
                  <a:lnTo>
                    <a:pt x="75" y="619"/>
                  </a:lnTo>
                  <a:lnTo>
                    <a:pt x="73" y="619"/>
                  </a:lnTo>
                  <a:lnTo>
                    <a:pt x="73" y="893"/>
                  </a:lnTo>
                  <a:lnTo>
                    <a:pt x="0" y="893"/>
                  </a:lnTo>
                  <a:lnTo>
                    <a:pt x="0" y="0"/>
                  </a:lnTo>
                  <a:lnTo>
                    <a:pt x="73" y="0"/>
                  </a:lnTo>
                  <a:lnTo>
                    <a:pt x="73" y="553"/>
                  </a:lnTo>
                  <a:close/>
                </a:path>
              </a:pathLst>
            </a:custGeom>
            <a:solidFill>
              <a:srgbClr val="26609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7578873" y="3424409"/>
              <a:ext cx="165581" cy="1220197"/>
            </a:xfrm>
            <a:custGeom>
              <a:avLst/>
              <a:gdLst>
                <a:gd name="T0" fmla="*/ 91 w 109"/>
                <a:gd name="T1" fmla="*/ 796 h 796"/>
                <a:gd name="T2" fmla="*/ 91 w 109"/>
                <a:gd name="T3" fmla="*/ 796 h 796"/>
                <a:gd name="T4" fmla="*/ 18 w 109"/>
                <a:gd name="T5" fmla="*/ 796 h 796"/>
                <a:gd name="T6" fmla="*/ 18 w 109"/>
                <a:gd name="T7" fmla="*/ 223 h 796"/>
                <a:gd name="T8" fmla="*/ 91 w 109"/>
                <a:gd name="T9" fmla="*/ 223 h 796"/>
                <a:gd name="T10" fmla="*/ 91 w 109"/>
                <a:gd name="T11" fmla="*/ 796 h 796"/>
                <a:gd name="T12" fmla="*/ 55 w 109"/>
                <a:gd name="T13" fmla="*/ 108 h 796"/>
                <a:gd name="T14" fmla="*/ 55 w 109"/>
                <a:gd name="T15" fmla="*/ 108 h 796"/>
                <a:gd name="T16" fmla="*/ 0 w 109"/>
                <a:gd name="T17" fmla="*/ 54 h 796"/>
                <a:gd name="T18" fmla="*/ 55 w 109"/>
                <a:gd name="T19" fmla="*/ 0 h 796"/>
                <a:gd name="T20" fmla="*/ 109 w 109"/>
                <a:gd name="T21" fmla="*/ 54 h 796"/>
                <a:gd name="T22" fmla="*/ 55 w 109"/>
                <a:gd name="T23" fmla="*/ 108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9" h="796">
                  <a:moveTo>
                    <a:pt x="91" y="796"/>
                  </a:moveTo>
                  <a:lnTo>
                    <a:pt x="91" y="796"/>
                  </a:lnTo>
                  <a:lnTo>
                    <a:pt x="18" y="796"/>
                  </a:lnTo>
                  <a:lnTo>
                    <a:pt x="18" y="223"/>
                  </a:lnTo>
                  <a:lnTo>
                    <a:pt x="91" y="223"/>
                  </a:lnTo>
                  <a:lnTo>
                    <a:pt x="91" y="796"/>
                  </a:lnTo>
                  <a:close/>
                  <a:moveTo>
                    <a:pt x="55" y="108"/>
                  </a:moveTo>
                  <a:lnTo>
                    <a:pt x="55" y="108"/>
                  </a:lnTo>
                  <a:cubicBezTo>
                    <a:pt x="25" y="108"/>
                    <a:pt x="0" y="84"/>
                    <a:pt x="0" y="54"/>
                  </a:cubicBezTo>
                  <a:cubicBezTo>
                    <a:pt x="0" y="25"/>
                    <a:pt x="25" y="0"/>
                    <a:pt x="55" y="0"/>
                  </a:cubicBezTo>
                  <a:cubicBezTo>
                    <a:pt x="84" y="0"/>
                    <a:pt x="109" y="25"/>
                    <a:pt x="109" y="54"/>
                  </a:cubicBezTo>
                  <a:cubicBezTo>
                    <a:pt x="109" y="84"/>
                    <a:pt x="84" y="108"/>
                    <a:pt x="55" y="108"/>
                  </a:cubicBezTo>
                  <a:close/>
                </a:path>
              </a:pathLst>
            </a:custGeom>
            <a:solidFill>
              <a:srgbClr val="26609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9" name="Freeform 18"/>
            <p:cNvSpPr>
              <a:spLocks/>
            </p:cNvSpPr>
            <p:nvPr/>
          </p:nvSpPr>
          <p:spPr bwMode="auto">
            <a:xfrm>
              <a:off x="7780117" y="3528852"/>
              <a:ext cx="351539" cy="1115753"/>
            </a:xfrm>
            <a:custGeom>
              <a:avLst/>
              <a:gdLst>
                <a:gd name="T0" fmla="*/ 229 w 229"/>
                <a:gd name="T1" fmla="*/ 223 h 729"/>
                <a:gd name="T2" fmla="*/ 229 w 229"/>
                <a:gd name="T3" fmla="*/ 223 h 729"/>
                <a:gd name="T4" fmla="*/ 134 w 229"/>
                <a:gd name="T5" fmla="*/ 223 h 729"/>
                <a:gd name="T6" fmla="*/ 134 w 229"/>
                <a:gd name="T7" fmla="*/ 729 h 729"/>
                <a:gd name="T8" fmla="*/ 61 w 229"/>
                <a:gd name="T9" fmla="*/ 729 h 729"/>
                <a:gd name="T10" fmla="*/ 61 w 229"/>
                <a:gd name="T11" fmla="*/ 223 h 729"/>
                <a:gd name="T12" fmla="*/ 0 w 229"/>
                <a:gd name="T13" fmla="*/ 223 h 729"/>
                <a:gd name="T14" fmla="*/ 0 w 229"/>
                <a:gd name="T15" fmla="*/ 156 h 729"/>
                <a:gd name="T16" fmla="*/ 61 w 229"/>
                <a:gd name="T17" fmla="*/ 156 h 729"/>
                <a:gd name="T18" fmla="*/ 61 w 229"/>
                <a:gd name="T19" fmla="*/ 0 h 729"/>
                <a:gd name="T20" fmla="*/ 134 w 229"/>
                <a:gd name="T21" fmla="*/ 0 h 729"/>
                <a:gd name="T22" fmla="*/ 134 w 229"/>
                <a:gd name="T23" fmla="*/ 156 h 729"/>
                <a:gd name="T24" fmla="*/ 229 w 229"/>
                <a:gd name="T25" fmla="*/ 156 h 729"/>
                <a:gd name="T26" fmla="*/ 229 w 229"/>
                <a:gd name="T27" fmla="*/ 223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9" h="729">
                  <a:moveTo>
                    <a:pt x="229" y="223"/>
                  </a:moveTo>
                  <a:lnTo>
                    <a:pt x="229" y="223"/>
                  </a:lnTo>
                  <a:lnTo>
                    <a:pt x="134" y="223"/>
                  </a:lnTo>
                  <a:lnTo>
                    <a:pt x="134" y="729"/>
                  </a:lnTo>
                  <a:lnTo>
                    <a:pt x="61" y="729"/>
                  </a:lnTo>
                  <a:lnTo>
                    <a:pt x="61" y="223"/>
                  </a:lnTo>
                  <a:lnTo>
                    <a:pt x="0" y="223"/>
                  </a:lnTo>
                  <a:lnTo>
                    <a:pt x="0" y="156"/>
                  </a:lnTo>
                  <a:lnTo>
                    <a:pt x="61" y="156"/>
                  </a:lnTo>
                  <a:lnTo>
                    <a:pt x="61" y="0"/>
                  </a:lnTo>
                  <a:lnTo>
                    <a:pt x="134" y="0"/>
                  </a:lnTo>
                  <a:lnTo>
                    <a:pt x="134" y="156"/>
                  </a:lnTo>
                  <a:lnTo>
                    <a:pt x="229" y="156"/>
                  </a:lnTo>
                  <a:lnTo>
                    <a:pt x="229" y="223"/>
                  </a:lnTo>
                  <a:close/>
                </a:path>
              </a:pathLst>
            </a:custGeom>
            <a:solidFill>
              <a:srgbClr val="26609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2654785" y="3355630"/>
              <a:ext cx="690341" cy="1288975"/>
            </a:xfrm>
            <a:custGeom>
              <a:avLst/>
              <a:gdLst>
                <a:gd name="T0" fmla="*/ 328 w 452"/>
                <a:gd name="T1" fmla="*/ 469 h 842"/>
                <a:gd name="T2" fmla="*/ 328 w 452"/>
                <a:gd name="T3" fmla="*/ 469 h 842"/>
                <a:gd name="T4" fmla="*/ 334 w 452"/>
                <a:gd name="T5" fmla="*/ 163 h 842"/>
                <a:gd name="T6" fmla="*/ 332 w 452"/>
                <a:gd name="T7" fmla="*/ 163 h 842"/>
                <a:gd name="T8" fmla="*/ 197 w 452"/>
                <a:gd name="T9" fmla="*/ 591 h 842"/>
                <a:gd name="T10" fmla="*/ 331 w 452"/>
                <a:gd name="T11" fmla="*/ 591 h 842"/>
                <a:gd name="T12" fmla="*/ 328 w 452"/>
                <a:gd name="T13" fmla="*/ 469 h 842"/>
                <a:gd name="T14" fmla="*/ 404 w 452"/>
                <a:gd name="T15" fmla="*/ 0 h 842"/>
                <a:gd name="T16" fmla="*/ 404 w 452"/>
                <a:gd name="T17" fmla="*/ 0 h 842"/>
                <a:gd name="T18" fmla="*/ 452 w 452"/>
                <a:gd name="T19" fmla="*/ 842 h 842"/>
                <a:gd name="T20" fmla="*/ 339 w 452"/>
                <a:gd name="T21" fmla="*/ 842 h 842"/>
                <a:gd name="T22" fmla="*/ 334 w 452"/>
                <a:gd name="T23" fmla="*/ 678 h 842"/>
                <a:gd name="T24" fmla="*/ 166 w 452"/>
                <a:gd name="T25" fmla="*/ 678 h 842"/>
                <a:gd name="T26" fmla="*/ 109 w 452"/>
                <a:gd name="T27" fmla="*/ 842 h 842"/>
                <a:gd name="T28" fmla="*/ 0 w 452"/>
                <a:gd name="T29" fmla="*/ 842 h 842"/>
                <a:gd name="T30" fmla="*/ 316 w 452"/>
                <a:gd name="T31" fmla="*/ 0 h 842"/>
                <a:gd name="T32" fmla="*/ 404 w 452"/>
                <a:gd name="T33" fmla="*/ 0 h 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2" h="842">
                  <a:moveTo>
                    <a:pt x="328" y="469"/>
                  </a:moveTo>
                  <a:lnTo>
                    <a:pt x="328" y="469"/>
                  </a:lnTo>
                  <a:lnTo>
                    <a:pt x="334" y="163"/>
                  </a:lnTo>
                  <a:lnTo>
                    <a:pt x="332" y="163"/>
                  </a:lnTo>
                  <a:lnTo>
                    <a:pt x="197" y="591"/>
                  </a:lnTo>
                  <a:lnTo>
                    <a:pt x="331" y="591"/>
                  </a:lnTo>
                  <a:lnTo>
                    <a:pt x="328" y="469"/>
                  </a:lnTo>
                  <a:close/>
                  <a:moveTo>
                    <a:pt x="404" y="0"/>
                  </a:moveTo>
                  <a:lnTo>
                    <a:pt x="404" y="0"/>
                  </a:lnTo>
                  <a:lnTo>
                    <a:pt x="452" y="842"/>
                  </a:lnTo>
                  <a:lnTo>
                    <a:pt x="339" y="842"/>
                  </a:lnTo>
                  <a:lnTo>
                    <a:pt x="334" y="678"/>
                  </a:lnTo>
                  <a:lnTo>
                    <a:pt x="166" y="678"/>
                  </a:lnTo>
                  <a:lnTo>
                    <a:pt x="109" y="842"/>
                  </a:lnTo>
                  <a:lnTo>
                    <a:pt x="0" y="842"/>
                  </a:lnTo>
                  <a:lnTo>
                    <a:pt x="316" y="0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1" name="Freeform 20"/>
            <p:cNvSpPr>
              <a:spLocks/>
            </p:cNvSpPr>
            <p:nvPr/>
          </p:nvSpPr>
          <p:spPr bwMode="auto">
            <a:xfrm>
              <a:off x="3429189" y="3765758"/>
              <a:ext cx="494192" cy="891583"/>
            </a:xfrm>
            <a:custGeom>
              <a:avLst/>
              <a:gdLst>
                <a:gd name="T0" fmla="*/ 306 w 323"/>
                <a:gd name="T1" fmla="*/ 125 h 582"/>
                <a:gd name="T2" fmla="*/ 306 w 323"/>
                <a:gd name="T3" fmla="*/ 125 h 582"/>
                <a:gd name="T4" fmla="*/ 304 w 323"/>
                <a:gd name="T5" fmla="*/ 125 h 582"/>
                <a:gd name="T6" fmla="*/ 259 w 323"/>
                <a:gd name="T7" fmla="*/ 99 h 582"/>
                <a:gd name="T8" fmla="*/ 137 w 323"/>
                <a:gd name="T9" fmla="*/ 286 h 582"/>
                <a:gd name="T10" fmla="*/ 196 w 323"/>
                <a:gd name="T11" fmla="*/ 484 h 582"/>
                <a:gd name="T12" fmla="*/ 253 w 323"/>
                <a:gd name="T13" fmla="*/ 463 h 582"/>
                <a:gd name="T14" fmla="*/ 237 w 323"/>
                <a:gd name="T15" fmla="*/ 560 h 582"/>
                <a:gd name="T16" fmla="*/ 149 w 323"/>
                <a:gd name="T17" fmla="*/ 582 h 582"/>
                <a:gd name="T18" fmla="*/ 28 w 323"/>
                <a:gd name="T19" fmla="*/ 296 h 582"/>
                <a:gd name="T20" fmla="*/ 242 w 323"/>
                <a:gd name="T21" fmla="*/ 0 h 582"/>
                <a:gd name="T22" fmla="*/ 323 w 323"/>
                <a:gd name="T23" fmla="*/ 19 h 582"/>
                <a:gd name="T24" fmla="*/ 306 w 323"/>
                <a:gd name="T25" fmla="*/ 125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3" h="582">
                  <a:moveTo>
                    <a:pt x="306" y="125"/>
                  </a:moveTo>
                  <a:lnTo>
                    <a:pt x="306" y="125"/>
                  </a:lnTo>
                  <a:lnTo>
                    <a:pt x="304" y="125"/>
                  </a:lnTo>
                  <a:cubicBezTo>
                    <a:pt x="295" y="109"/>
                    <a:pt x="282" y="100"/>
                    <a:pt x="259" y="99"/>
                  </a:cubicBezTo>
                  <a:cubicBezTo>
                    <a:pt x="168" y="100"/>
                    <a:pt x="146" y="226"/>
                    <a:pt x="137" y="286"/>
                  </a:cubicBezTo>
                  <a:cubicBezTo>
                    <a:pt x="128" y="343"/>
                    <a:pt x="108" y="484"/>
                    <a:pt x="196" y="484"/>
                  </a:cubicBezTo>
                  <a:cubicBezTo>
                    <a:pt x="219" y="484"/>
                    <a:pt x="234" y="475"/>
                    <a:pt x="253" y="463"/>
                  </a:cubicBezTo>
                  <a:lnTo>
                    <a:pt x="237" y="560"/>
                  </a:lnTo>
                  <a:cubicBezTo>
                    <a:pt x="208" y="576"/>
                    <a:pt x="180" y="582"/>
                    <a:pt x="149" y="582"/>
                  </a:cubicBezTo>
                  <a:cubicBezTo>
                    <a:pt x="0" y="582"/>
                    <a:pt x="10" y="408"/>
                    <a:pt x="28" y="296"/>
                  </a:cubicBezTo>
                  <a:cubicBezTo>
                    <a:pt x="46" y="180"/>
                    <a:pt x="88" y="0"/>
                    <a:pt x="242" y="0"/>
                  </a:cubicBezTo>
                  <a:cubicBezTo>
                    <a:pt x="274" y="0"/>
                    <a:pt x="297" y="6"/>
                    <a:pt x="323" y="19"/>
                  </a:cubicBezTo>
                  <a:lnTo>
                    <a:pt x="306" y="125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3900454" y="3765758"/>
              <a:ext cx="608825" cy="891583"/>
            </a:xfrm>
            <a:custGeom>
              <a:avLst/>
              <a:gdLst>
                <a:gd name="T0" fmla="*/ 272 w 399"/>
                <a:gd name="T1" fmla="*/ 237 h 582"/>
                <a:gd name="T2" fmla="*/ 272 w 399"/>
                <a:gd name="T3" fmla="*/ 237 h 582"/>
                <a:gd name="T4" fmla="*/ 231 w 399"/>
                <a:gd name="T5" fmla="*/ 94 h 582"/>
                <a:gd name="T6" fmla="*/ 147 w 399"/>
                <a:gd name="T7" fmla="*/ 237 h 582"/>
                <a:gd name="T8" fmla="*/ 272 w 399"/>
                <a:gd name="T9" fmla="*/ 237 h 582"/>
                <a:gd name="T10" fmla="*/ 135 w 399"/>
                <a:gd name="T11" fmla="*/ 312 h 582"/>
                <a:gd name="T12" fmla="*/ 135 w 399"/>
                <a:gd name="T13" fmla="*/ 312 h 582"/>
                <a:gd name="T14" fmla="*/ 173 w 399"/>
                <a:gd name="T15" fmla="*/ 488 h 582"/>
                <a:gd name="T16" fmla="*/ 256 w 399"/>
                <a:gd name="T17" fmla="*/ 383 h 582"/>
                <a:gd name="T18" fmla="*/ 353 w 399"/>
                <a:gd name="T19" fmla="*/ 383 h 582"/>
                <a:gd name="T20" fmla="*/ 157 w 399"/>
                <a:gd name="T21" fmla="*/ 582 h 582"/>
                <a:gd name="T22" fmla="*/ 31 w 399"/>
                <a:gd name="T23" fmla="*/ 295 h 582"/>
                <a:gd name="T24" fmla="*/ 246 w 399"/>
                <a:gd name="T25" fmla="*/ 0 h 582"/>
                <a:gd name="T26" fmla="*/ 370 w 399"/>
                <a:gd name="T27" fmla="*/ 295 h 582"/>
                <a:gd name="T28" fmla="*/ 367 w 399"/>
                <a:gd name="T29" fmla="*/ 312 h 582"/>
                <a:gd name="T30" fmla="*/ 135 w 399"/>
                <a:gd name="T31" fmla="*/ 31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9" h="582">
                  <a:moveTo>
                    <a:pt x="272" y="237"/>
                  </a:moveTo>
                  <a:lnTo>
                    <a:pt x="272" y="237"/>
                  </a:lnTo>
                  <a:cubicBezTo>
                    <a:pt x="279" y="194"/>
                    <a:pt x="295" y="94"/>
                    <a:pt x="231" y="94"/>
                  </a:cubicBezTo>
                  <a:cubicBezTo>
                    <a:pt x="165" y="94"/>
                    <a:pt x="154" y="194"/>
                    <a:pt x="147" y="237"/>
                  </a:cubicBezTo>
                  <a:lnTo>
                    <a:pt x="272" y="237"/>
                  </a:lnTo>
                  <a:close/>
                  <a:moveTo>
                    <a:pt x="135" y="312"/>
                  </a:moveTo>
                  <a:lnTo>
                    <a:pt x="135" y="312"/>
                  </a:lnTo>
                  <a:cubicBezTo>
                    <a:pt x="128" y="359"/>
                    <a:pt x="105" y="488"/>
                    <a:pt x="173" y="488"/>
                  </a:cubicBezTo>
                  <a:cubicBezTo>
                    <a:pt x="229" y="488"/>
                    <a:pt x="249" y="427"/>
                    <a:pt x="256" y="383"/>
                  </a:cubicBezTo>
                  <a:lnTo>
                    <a:pt x="353" y="383"/>
                  </a:lnTo>
                  <a:cubicBezTo>
                    <a:pt x="336" y="487"/>
                    <a:pt x="275" y="582"/>
                    <a:pt x="157" y="582"/>
                  </a:cubicBezTo>
                  <a:cubicBezTo>
                    <a:pt x="0" y="582"/>
                    <a:pt x="12" y="415"/>
                    <a:pt x="31" y="295"/>
                  </a:cubicBezTo>
                  <a:cubicBezTo>
                    <a:pt x="49" y="180"/>
                    <a:pt x="91" y="0"/>
                    <a:pt x="246" y="0"/>
                  </a:cubicBezTo>
                  <a:cubicBezTo>
                    <a:pt x="399" y="0"/>
                    <a:pt x="388" y="179"/>
                    <a:pt x="370" y="295"/>
                  </a:cubicBezTo>
                  <a:lnTo>
                    <a:pt x="367" y="312"/>
                  </a:lnTo>
                  <a:lnTo>
                    <a:pt x="135" y="312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8" name="Freeform 27"/>
            <p:cNvSpPr>
              <a:spLocks noEditPoints="1"/>
            </p:cNvSpPr>
            <p:nvPr/>
          </p:nvSpPr>
          <p:spPr bwMode="auto">
            <a:xfrm>
              <a:off x="8136751" y="3350536"/>
              <a:ext cx="596087" cy="412676"/>
            </a:xfrm>
            <a:custGeom>
              <a:avLst/>
              <a:gdLst>
                <a:gd name="T0" fmla="*/ 389 w 389"/>
                <a:gd name="T1" fmla="*/ 269 h 269"/>
                <a:gd name="T2" fmla="*/ 389 w 389"/>
                <a:gd name="T3" fmla="*/ 269 h 269"/>
                <a:gd name="T4" fmla="*/ 356 w 389"/>
                <a:gd name="T5" fmla="*/ 269 h 269"/>
                <a:gd name="T6" fmla="*/ 356 w 389"/>
                <a:gd name="T7" fmla="*/ 34 h 269"/>
                <a:gd name="T8" fmla="*/ 355 w 389"/>
                <a:gd name="T9" fmla="*/ 34 h 269"/>
                <a:gd name="T10" fmla="*/ 295 w 389"/>
                <a:gd name="T11" fmla="*/ 269 h 269"/>
                <a:gd name="T12" fmla="*/ 272 w 389"/>
                <a:gd name="T13" fmla="*/ 269 h 269"/>
                <a:gd name="T14" fmla="*/ 212 w 389"/>
                <a:gd name="T15" fmla="*/ 34 h 269"/>
                <a:gd name="T16" fmla="*/ 211 w 389"/>
                <a:gd name="T17" fmla="*/ 34 h 269"/>
                <a:gd name="T18" fmla="*/ 211 w 389"/>
                <a:gd name="T19" fmla="*/ 269 h 269"/>
                <a:gd name="T20" fmla="*/ 179 w 389"/>
                <a:gd name="T21" fmla="*/ 269 h 269"/>
                <a:gd name="T22" fmla="*/ 179 w 389"/>
                <a:gd name="T23" fmla="*/ 0 h 269"/>
                <a:gd name="T24" fmla="*/ 235 w 389"/>
                <a:gd name="T25" fmla="*/ 0 h 269"/>
                <a:gd name="T26" fmla="*/ 283 w 389"/>
                <a:gd name="T27" fmla="*/ 189 h 269"/>
                <a:gd name="T28" fmla="*/ 284 w 389"/>
                <a:gd name="T29" fmla="*/ 189 h 269"/>
                <a:gd name="T30" fmla="*/ 334 w 389"/>
                <a:gd name="T31" fmla="*/ 0 h 269"/>
                <a:gd name="T32" fmla="*/ 389 w 389"/>
                <a:gd name="T33" fmla="*/ 0 h 269"/>
                <a:gd name="T34" fmla="*/ 389 w 389"/>
                <a:gd name="T35" fmla="*/ 269 h 269"/>
                <a:gd name="T36" fmla="*/ 150 w 389"/>
                <a:gd name="T37" fmla="*/ 32 h 269"/>
                <a:gd name="T38" fmla="*/ 150 w 389"/>
                <a:gd name="T39" fmla="*/ 32 h 269"/>
                <a:gd name="T40" fmla="*/ 91 w 389"/>
                <a:gd name="T41" fmla="*/ 32 h 269"/>
                <a:gd name="T42" fmla="*/ 91 w 389"/>
                <a:gd name="T43" fmla="*/ 269 h 269"/>
                <a:gd name="T44" fmla="*/ 59 w 389"/>
                <a:gd name="T45" fmla="*/ 269 h 269"/>
                <a:gd name="T46" fmla="*/ 59 w 389"/>
                <a:gd name="T47" fmla="*/ 32 h 269"/>
                <a:gd name="T48" fmla="*/ 0 w 389"/>
                <a:gd name="T49" fmla="*/ 32 h 269"/>
                <a:gd name="T50" fmla="*/ 0 w 389"/>
                <a:gd name="T51" fmla="*/ 0 h 269"/>
                <a:gd name="T52" fmla="*/ 150 w 389"/>
                <a:gd name="T53" fmla="*/ 0 h 269"/>
                <a:gd name="T54" fmla="*/ 150 w 389"/>
                <a:gd name="T55" fmla="*/ 3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89" h="269">
                  <a:moveTo>
                    <a:pt x="389" y="269"/>
                  </a:moveTo>
                  <a:lnTo>
                    <a:pt x="389" y="269"/>
                  </a:lnTo>
                  <a:lnTo>
                    <a:pt x="356" y="269"/>
                  </a:lnTo>
                  <a:lnTo>
                    <a:pt x="356" y="34"/>
                  </a:lnTo>
                  <a:lnTo>
                    <a:pt x="355" y="34"/>
                  </a:lnTo>
                  <a:lnTo>
                    <a:pt x="295" y="269"/>
                  </a:lnTo>
                  <a:lnTo>
                    <a:pt x="272" y="269"/>
                  </a:lnTo>
                  <a:lnTo>
                    <a:pt x="212" y="34"/>
                  </a:lnTo>
                  <a:lnTo>
                    <a:pt x="211" y="34"/>
                  </a:lnTo>
                  <a:lnTo>
                    <a:pt x="211" y="269"/>
                  </a:lnTo>
                  <a:lnTo>
                    <a:pt x="179" y="269"/>
                  </a:lnTo>
                  <a:lnTo>
                    <a:pt x="179" y="0"/>
                  </a:lnTo>
                  <a:lnTo>
                    <a:pt x="235" y="0"/>
                  </a:lnTo>
                  <a:lnTo>
                    <a:pt x="283" y="189"/>
                  </a:lnTo>
                  <a:lnTo>
                    <a:pt x="284" y="189"/>
                  </a:lnTo>
                  <a:lnTo>
                    <a:pt x="334" y="0"/>
                  </a:lnTo>
                  <a:lnTo>
                    <a:pt x="389" y="0"/>
                  </a:lnTo>
                  <a:lnTo>
                    <a:pt x="389" y="269"/>
                  </a:lnTo>
                  <a:close/>
                  <a:moveTo>
                    <a:pt x="150" y="32"/>
                  </a:moveTo>
                  <a:lnTo>
                    <a:pt x="150" y="32"/>
                  </a:lnTo>
                  <a:lnTo>
                    <a:pt x="91" y="32"/>
                  </a:lnTo>
                  <a:lnTo>
                    <a:pt x="91" y="269"/>
                  </a:lnTo>
                  <a:lnTo>
                    <a:pt x="59" y="269"/>
                  </a:lnTo>
                  <a:lnTo>
                    <a:pt x="59" y="32"/>
                  </a:lnTo>
                  <a:lnTo>
                    <a:pt x="0" y="32"/>
                  </a:lnTo>
                  <a:lnTo>
                    <a:pt x="0" y="0"/>
                  </a:lnTo>
                  <a:lnTo>
                    <a:pt x="150" y="0"/>
                  </a:lnTo>
                  <a:lnTo>
                    <a:pt x="150" y="32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grpSp>
          <p:nvGrpSpPr>
            <p:cNvPr id="40" name="Group 39"/>
            <p:cNvGrpSpPr>
              <a:grpSpLocks noChangeAspect="1"/>
            </p:cNvGrpSpPr>
            <p:nvPr/>
          </p:nvGrpSpPr>
          <p:grpSpPr>
            <a:xfrm>
              <a:off x="332509" y="2029844"/>
              <a:ext cx="2211503" cy="2723007"/>
              <a:chOff x="3983038" y="1866900"/>
              <a:chExt cx="1166813" cy="1436688"/>
            </a:xfrm>
          </p:grpSpPr>
          <p:sp>
            <p:nvSpPr>
              <p:cNvPr id="41" name="Freeform 26"/>
              <p:cNvSpPr>
                <a:spLocks/>
              </p:cNvSpPr>
              <p:nvPr/>
            </p:nvSpPr>
            <p:spPr bwMode="auto">
              <a:xfrm>
                <a:off x="3983038" y="1866900"/>
                <a:ext cx="1166813" cy="1436688"/>
              </a:xfrm>
              <a:custGeom>
                <a:avLst/>
                <a:gdLst>
                  <a:gd name="T0" fmla="*/ 4765 w 5398"/>
                  <a:gd name="T1" fmla="*/ 2058 h 6644"/>
                  <a:gd name="T2" fmla="*/ 5049 w 5398"/>
                  <a:gd name="T3" fmla="*/ 2058 h 6644"/>
                  <a:gd name="T4" fmla="*/ 5398 w 5398"/>
                  <a:gd name="T5" fmla="*/ 2410 h 6644"/>
                  <a:gd name="T6" fmla="*/ 5398 w 5398"/>
                  <a:gd name="T7" fmla="*/ 6294 h 6644"/>
                  <a:gd name="T8" fmla="*/ 5049 w 5398"/>
                  <a:gd name="T9" fmla="*/ 6644 h 6644"/>
                  <a:gd name="T10" fmla="*/ 2230 w 5398"/>
                  <a:gd name="T11" fmla="*/ 6644 h 6644"/>
                  <a:gd name="T12" fmla="*/ 1880 w 5398"/>
                  <a:gd name="T13" fmla="*/ 6294 h 6644"/>
                  <a:gd name="T14" fmla="*/ 1880 w 5398"/>
                  <a:gd name="T15" fmla="*/ 6115 h 6644"/>
                  <a:gd name="T16" fmla="*/ 100 w 5398"/>
                  <a:gd name="T17" fmla="*/ 1987 h 6644"/>
                  <a:gd name="T18" fmla="*/ 227 w 5398"/>
                  <a:gd name="T19" fmla="*/ 1507 h 6644"/>
                  <a:gd name="T20" fmla="*/ 2668 w 5398"/>
                  <a:gd name="T21" fmla="*/ 97 h 6644"/>
                  <a:gd name="T22" fmla="*/ 3148 w 5398"/>
                  <a:gd name="T23" fmla="*/ 222 h 6644"/>
                  <a:gd name="T24" fmla="*/ 3420 w 5398"/>
                  <a:gd name="T25" fmla="*/ 696 h 6644"/>
                  <a:gd name="T26" fmla="*/ 3484 w 5398"/>
                  <a:gd name="T27" fmla="*/ 673 h 6644"/>
                  <a:gd name="T28" fmla="*/ 3931 w 5398"/>
                  <a:gd name="T29" fmla="*/ 884 h 6644"/>
                  <a:gd name="T30" fmla="*/ 4106 w 5398"/>
                  <a:gd name="T31" fmla="*/ 1361 h 6644"/>
                  <a:gd name="T32" fmla="*/ 4280 w 5398"/>
                  <a:gd name="T33" fmla="*/ 1331 h 6644"/>
                  <a:gd name="T34" fmla="*/ 4688 w 5398"/>
                  <a:gd name="T35" fmla="*/ 1617 h 6644"/>
                  <a:gd name="T36" fmla="*/ 4765 w 5398"/>
                  <a:gd name="T37" fmla="*/ 2058 h 6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98" h="6644">
                    <a:moveTo>
                      <a:pt x="4765" y="2058"/>
                    </a:moveTo>
                    <a:lnTo>
                      <a:pt x="5049" y="2058"/>
                    </a:lnTo>
                    <a:cubicBezTo>
                      <a:pt x="5243" y="2058"/>
                      <a:pt x="5398" y="2217"/>
                      <a:pt x="5398" y="2410"/>
                    </a:cubicBezTo>
                    <a:lnTo>
                      <a:pt x="5398" y="6294"/>
                    </a:lnTo>
                    <a:cubicBezTo>
                      <a:pt x="5398" y="6487"/>
                      <a:pt x="5242" y="6644"/>
                      <a:pt x="5049" y="6644"/>
                    </a:cubicBezTo>
                    <a:lnTo>
                      <a:pt x="2230" y="6644"/>
                    </a:lnTo>
                    <a:cubicBezTo>
                      <a:pt x="2036" y="6644"/>
                      <a:pt x="1880" y="6487"/>
                      <a:pt x="1880" y="6294"/>
                    </a:cubicBezTo>
                    <a:lnTo>
                      <a:pt x="1880" y="6115"/>
                    </a:lnTo>
                    <a:cubicBezTo>
                      <a:pt x="1833" y="4697"/>
                      <a:pt x="970" y="3542"/>
                      <a:pt x="100" y="1987"/>
                    </a:cubicBezTo>
                    <a:cubicBezTo>
                      <a:pt x="0" y="1819"/>
                      <a:pt x="59" y="1601"/>
                      <a:pt x="227" y="1507"/>
                    </a:cubicBezTo>
                    <a:lnTo>
                      <a:pt x="2668" y="97"/>
                    </a:lnTo>
                    <a:cubicBezTo>
                      <a:pt x="2836" y="0"/>
                      <a:pt x="3049" y="55"/>
                      <a:pt x="3148" y="222"/>
                    </a:cubicBezTo>
                    <a:lnTo>
                      <a:pt x="3420" y="696"/>
                    </a:lnTo>
                    <a:lnTo>
                      <a:pt x="3484" y="673"/>
                    </a:lnTo>
                    <a:cubicBezTo>
                      <a:pt x="3665" y="607"/>
                      <a:pt x="3865" y="703"/>
                      <a:pt x="3931" y="884"/>
                    </a:cubicBezTo>
                    <a:lnTo>
                      <a:pt x="4106" y="1361"/>
                    </a:lnTo>
                    <a:lnTo>
                      <a:pt x="4280" y="1331"/>
                    </a:lnTo>
                    <a:cubicBezTo>
                      <a:pt x="4472" y="1297"/>
                      <a:pt x="4655" y="1425"/>
                      <a:pt x="4688" y="1617"/>
                    </a:cubicBezTo>
                    <a:lnTo>
                      <a:pt x="4765" y="2058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42" name="Freeform 27"/>
              <p:cNvSpPr>
                <a:spLocks/>
              </p:cNvSpPr>
              <p:nvPr/>
            </p:nvSpPr>
            <p:spPr bwMode="auto">
              <a:xfrm>
                <a:off x="4016376" y="1900238"/>
                <a:ext cx="677863" cy="739775"/>
              </a:xfrm>
              <a:custGeom>
                <a:avLst/>
                <a:gdLst>
                  <a:gd name="T0" fmla="*/ 681 w 3140"/>
                  <a:gd name="T1" fmla="*/ 1485 h 3424"/>
                  <a:gd name="T2" fmla="*/ 681 w 3140"/>
                  <a:gd name="T3" fmla="*/ 1485 h 3424"/>
                  <a:gd name="T4" fmla="*/ 3140 w 3140"/>
                  <a:gd name="T5" fmla="*/ 591 h 3424"/>
                  <a:gd name="T6" fmla="*/ 2880 w 3140"/>
                  <a:gd name="T7" fmla="*/ 138 h 3424"/>
                  <a:gd name="T8" fmla="*/ 2582 w 3140"/>
                  <a:gd name="T9" fmla="*/ 61 h 3424"/>
                  <a:gd name="T10" fmla="*/ 141 w 3140"/>
                  <a:gd name="T11" fmla="*/ 1471 h 3424"/>
                  <a:gd name="T12" fmla="*/ 62 w 3140"/>
                  <a:gd name="T13" fmla="*/ 1767 h 3424"/>
                  <a:gd name="T14" fmla="*/ 1017 w 3140"/>
                  <a:gd name="T15" fmla="*/ 3424 h 3424"/>
                  <a:gd name="T16" fmla="*/ 475 w 3140"/>
                  <a:gd name="T17" fmla="*/ 1931 h 3424"/>
                  <a:gd name="T18" fmla="*/ 681 w 3140"/>
                  <a:gd name="T19" fmla="*/ 1485 h 3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40" h="3424">
                    <a:moveTo>
                      <a:pt x="681" y="1485"/>
                    </a:moveTo>
                    <a:lnTo>
                      <a:pt x="681" y="1485"/>
                    </a:lnTo>
                    <a:lnTo>
                      <a:pt x="3140" y="591"/>
                    </a:lnTo>
                    <a:lnTo>
                      <a:pt x="2880" y="138"/>
                    </a:lnTo>
                    <a:cubicBezTo>
                      <a:pt x="2819" y="35"/>
                      <a:pt x="2687" y="0"/>
                      <a:pt x="2582" y="61"/>
                    </a:cubicBezTo>
                    <a:lnTo>
                      <a:pt x="141" y="1471"/>
                    </a:lnTo>
                    <a:cubicBezTo>
                      <a:pt x="36" y="1530"/>
                      <a:pt x="0" y="1664"/>
                      <a:pt x="62" y="1767"/>
                    </a:cubicBezTo>
                    <a:lnTo>
                      <a:pt x="1017" y="3424"/>
                    </a:lnTo>
                    <a:lnTo>
                      <a:pt x="475" y="1931"/>
                    </a:lnTo>
                    <a:cubicBezTo>
                      <a:pt x="409" y="1751"/>
                      <a:pt x="503" y="1551"/>
                      <a:pt x="681" y="1485"/>
                    </a:cubicBezTo>
                    <a:close/>
                  </a:path>
                </a:pathLst>
              </a:custGeom>
              <a:solidFill>
                <a:srgbClr val="ACCC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43" name="Freeform 28"/>
              <p:cNvSpPr>
                <a:spLocks/>
              </p:cNvSpPr>
              <p:nvPr/>
            </p:nvSpPr>
            <p:spPr bwMode="auto">
              <a:xfrm>
                <a:off x="4137026" y="2030413"/>
                <a:ext cx="704850" cy="785813"/>
              </a:xfrm>
              <a:custGeom>
                <a:avLst/>
                <a:gdLst>
                  <a:gd name="T0" fmla="*/ 572 w 3260"/>
                  <a:gd name="T1" fmla="*/ 1205 h 3636"/>
                  <a:gd name="T2" fmla="*/ 572 w 3260"/>
                  <a:gd name="T3" fmla="*/ 1205 h 3636"/>
                  <a:gd name="T4" fmla="*/ 794 w 3260"/>
                  <a:gd name="T5" fmla="*/ 1062 h 3636"/>
                  <a:gd name="T6" fmla="*/ 3260 w 3260"/>
                  <a:gd name="T7" fmla="*/ 626 h 3636"/>
                  <a:gd name="T8" fmla="*/ 3094 w 3260"/>
                  <a:gd name="T9" fmla="*/ 171 h 3636"/>
                  <a:gd name="T10" fmla="*/ 2817 w 3260"/>
                  <a:gd name="T11" fmla="*/ 40 h 3636"/>
                  <a:gd name="T12" fmla="*/ 168 w 3260"/>
                  <a:gd name="T13" fmla="*/ 1003 h 3636"/>
                  <a:gd name="T14" fmla="*/ 40 w 3260"/>
                  <a:gd name="T15" fmla="*/ 1283 h 3636"/>
                  <a:gd name="T16" fmla="*/ 898 w 3260"/>
                  <a:gd name="T17" fmla="*/ 3636 h 3636"/>
                  <a:gd name="T18" fmla="*/ 513 w 3260"/>
                  <a:gd name="T19" fmla="*/ 1463 h 3636"/>
                  <a:gd name="T20" fmla="*/ 572 w 3260"/>
                  <a:gd name="T21" fmla="*/ 1205 h 3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60" h="3636">
                    <a:moveTo>
                      <a:pt x="572" y="1205"/>
                    </a:moveTo>
                    <a:lnTo>
                      <a:pt x="572" y="1205"/>
                    </a:lnTo>
                    <a:cubicBezTo>
                      <a:pt x="623" y="1128"/>
                      <a:pt x="703" y="1079"/>
                      <a:pt x="794" y="1062"/>
                    </a:cubicBezTo>
                    <a:lnTo>
                      <a:pt x="3260" y="626"/>
                    </a:lnTo>
                    <a:lnTo>
                      <a:pt x="3094" y="171"/>
                    </a:lnTo>
                    <a:cubicBezTo>
                      <a:pt x="3054" y="59"/>
                      <a:pt x="2930" y="0"/>
                      <a:pt x="2817" y="40"/>
                    </a:cubicBezTo>
                    <a:lnTo>
                      <a:pt x="168" y="1003"/>
                    </a:lnTo>
                    <a:cubicBezTo>
                      <a:pt x="56" y="1046"/>
                      <a:pt x="0" y="1170"/>
                      <a:pt x="40" y="1283"/>
                    </a:cubicBezTo>
                    <a:lnTo>
                      <a:pt x="898" y="3636"/>
                    </a:lnTo>
                    <a:lnTo>
                      <a:pt x="513" y="1463"/>
                    </a:lnTo>
                    <a:cubicBezTo>
                      <a:pt x="497" y="1371"/>
                      <a:pt x="518" y="1280"/>
                      <a:pt x="572" y="1205"/>
                    </a:cubicBezTo>
                    <a:close/>
                  </a:path>
                </a:pathLst>
              </a:custGeom>
              <a:solidFill>
                <a:srgbClr val="83B3E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44" name="Freeform 29"/>
              <p:cNvSpPr>
                <a:spLocks/>
              </p:cNvSpPr>
              <p:nvPr/>
            </p:nvSpPr>
            <p:spPr bwMode="auto">
              <a:xfrm>
                <a:off x="4271963" y="2178050"/>
                <a:ext cx="712788" cy="814388"/>
              </a:xfrm>
              <a:custGeom>
                <a:avLst/>
                <a:gdLst>
                  <a:gd name="T0" fmla="*/ 896 w 3296"/>
                  <a:gd name="T1" fmla="*/ 628 h 3770"/>
                  <a:gd name="T2" fmla="*/ 896 w 3296"/>
                  <a:gd name="T3" fmla="*/ 628 h 3770"/>
                  <a:gd name="T4" fmla="*/ 3296 w 3296"/>
                  <a:gd name="T5" fmla="*/ 628 h 3770"/>
                  <a:gd name="T6" fmla="*/ 3222 w 3296"/>
                  <a:gd name="T7" fmla="*/ 199 h 3770"/>
                  <a:gd name="T8" fmla="*/ 2968 w 3296"/>
                  <a:gd name="T9" fmla="*/ 21 h 3770"/>
                  <a:gd name="T10" fmla="*/ 195 w 3296"/>
                  <a:gd name="T11" fmla="*/ 509 h 3770"/>
                  <a:gd name="T12" fmla="*/ 21 w 3296"/>
                  <a:gd name="T13" fmla="*/ 760 h 3770"/>
                  <a:gd name="T14" fmla="*/ 556 w 3296"/>
                  <a:gd name="T15" fmla="*/ 3770 h 3770"/>
                  <a:gd name="T16" fmla="*/ 556 w 3296"/>
                  <a:gd name="T17" fmla="*/ 966 h 3770"/>
                  <a:gd name="T18" fmla="*/ 896 w 3296"/>
                  <a:gd name="T19" fmla="*/ 628 h 3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96" h="3770">
                    <a:moveTo>
                      <a:pt x="896" y="628"/>
                    </a:moveTo>
                    <a:lnTo>
                      <a:pt x="896" y="628"/>
                    </a:lnTo>
                    <a:lnTo>
                      <a:pt x="3296" y="628"/>
                    </a:lnTo>
                    <a:lnTo>
                      <a:pt x="3222" y="199"/>
                    </a:lnTo>
                    <a:cubicBezTo>
                      <a:pt x="3200" y="80"/>
                      <a:pt x="3088" y="0"/>
                      <a:pt x="2968" y="21"/>
                    </a:cubicBezTo>
                    <a:lnTo>
                      <a:pt x="195" y="509"/>
                    </a:lnTo>
                    <a:cubicBezTo>
                      <a:pt x="75" y="530"/>
                      <a:pt x="0" y="640"/>
                      <a:pt x="21" y="760"/>
                    </a:cubicBezTo>
                    <a:lnTo>
                      <a:pt x="556" y="3770"/>
                    </a:lnTo>
                    <a:lnTo>
                      <a:pt x="556" y="966"/>
                    </a:lnTo>
                    <a:cubicBezTo>
                      <a:pt x="556" y="776"/>
                      <a:pt x="706" y="628"/>
                      <a:pt x="896" y="628"/>
                    </a:cubicBezTo>
                    <a:close/>
                  </a:path>
                </a:pathLst>
              </a:custGeom>
              <a:solidFill>
                <a:srgbClr val="528E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45" name="Freeform 30"/>
              <p:cNvSpPr>
                <a:spLocks noEditPoints="1"/>
              </p:cNvSpPr>
              <p:nvPr/>
            </p:nvSpPr>
            <p:spPr bwMode="auto">
              <a:xfrm>
                <a:off x="4418013" y="2339975"/>
                <a:ext cx="703263" cy="933450"/>
              </a:xfrm>
              <a:custGeom>
                <a:avLst/>
                <a:gdLst>
                  <a:gd name="T0" fmla="*/ 3251 w 3251"/>
                  <a:gd name="T1" fmla="*/ 4102 h 4318"/>
                  <a:gd name="T2" fmla="*/ 3251 w 3251"/>
                  <a:gd name="T3" fmla="*/ 4102 h 4318"/>
                  <a:gd name="T4" fmla="*/ 3035 w 3251"/>
                  <a:gd name="T5" fmla="*/ 4318 h 4318"/>
                  <a:gd name="T6" fmla="*/ 216 w 3251"/>
                  <a:gd name="T7" fmla="*/ 4318 h 4318"/>
                  <a:gd name="T8" fmla="*/ 0 w 3251"/>
                  <a:gd name="T9" fmla="*/ 4102 h 4318"/>
                  <a:gd name="T10" fmla="*/ 0 w 3251"/>
                  <a:gd name="T11" fmla="*/ 218 h 4318"/>
                  <a:gd name="T12" fmla="*/ 216 w 3251"/>
                  <a:gd name="T13" fmla="*/ 0 h 4318"/>
                  <a:gd name="T14" fmla="*/ 3035 w 3251"/>
                  <a:gd name="T15" fmla="*/ 0 h 4318"/>
                  <a:gd name="T16" fmla="*/ 3251 w 3251"/>
                  <a:gd name="T17" fmla="*/ 218 h 4318"/>
                  <a:gd name="T18" fmla="*/ 3251 w 3251"/>
                  <a:gd name="T19" fmla="*/ 4102 h 4318"/>
                  <a:gd name="T20" fmla="*/ 2546 w 3251"/>
                  <a:gd name="T21" fmla="*/ 1823 h 4318"/>
                  <a:gd name="T22" fmla="*/ 2546 w 3251"/>
                  <a:gd name="T23" fmla="*/ 1823 h 4318"/>
                  <a:gd name="T24" fmla="*/ 1652 w 3251"/>
                  <a:gd name="T25" fmla="*/ 760 h 4318"/>
                  <a:gd name="T26" fmla="*/ 758 w 3251"/>
                  <a:gd name="T27" fmla="*/ 1823 h 4318"/>
                  <a:gd name="T28" fmla="*/ 352 w 3251"/>
                  <a:gd name="T29" fmla="*/ 2593 h 4318"/>
                  <a:gd name="T30" fmla="*/ 1002 w 3251"/>
                  <a:gd name="T31" fmla="*/ 3207 h 4318"/>
                  <a:gd name="T32" fmla="*/ 1359 w 3251"/>
                  <a:gd name="T33" fmla="*/ 3130 h 4318"/>
                  <a:gd name="T34" fmla="*/ 1621 w 3251"/>
                  <a:gd name="T35" fmla="*/ 2020 h 4318"/>
                  <a:gd name="T36" fmla="*/ 1652 w 3251"/>
                  <a:gd name="T37" fmla="*/ 1026 h 4318"/>
                  <a:gd name="T38" fmla="*/ 1814 w 3251"/>
                  <a:gd name="T39" fmla="*/ 2074 h 4318"/>
                  <a:gd name="T40" fmla="*/ 1396 w 3251"/>
                  <a:gd name="T41" fmla="*/ 3597 h 4318"/>
                  <a:gd name="T42" fmla="*/ 1910 w 3251"/>
                  <a:gd name="T43" fmla="*/ 3597 h 4318"/>
                  <a:gd name="T44" fmla="*/ 1797 w 3251"/>
                  <a:gd name="T45" fmla="*/ 3137 h 4318"/>
                  <a:gd name="T46" fmla="*/ 2304 w 3251"/>
                  <a:gd name="T47" fmla="*/ 3243 h 4318"/>
                  <a:gd name="T48" fmla="*/ 2954 w 3251"/>
                  <a:gd name="T49" fmla="*/ 2595 h 4318"/>
                  <a:gd name="T50" fmla="*/ 2546 w 3251"/>
                  <a:gd name="T51" fmla="*/ 1823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251" h="4318">
                    <a:moveTo>
                      <a:pt x="3251" y="4102"/>
                    </a:moveTo>
                    <a:lnTo>
                      <a:pt x="3251" y="4102"/>
                    </a:lnTo>
                    <a:cubicBezTo>
                      <a:pt x="3251" y="4222"/>
                      <a:pt x="3155" y="4318"/>
                      <a:pt x="3035" y="4318"/>
                    </a:cubicBezTo>
                    <a:lnTo>
                      <a:pt x="216" y="4318"/>
                    </a:lnTo>
                    <a:cubicBezTo>
                      <a:pt x="96" y="4318"/>
                      <a:pt x="0" y="4222"/>
                      <a:pt x="0" y="4102"/>
                    </a:cubicBezTo>
                    <a:lnTo>
                      <a:pt x="0" y="218"/>
                    </a:lnTo>
                    <a:cubicBezTo>
                      <a:pt x="0" y="99"/>
                      <a:pt x="96" y="0"/>
                      <a:pt x="216" y="0"/>
                    </a:cubicBezTo>
                    <a:lnTo>
                      <a:pt x="3035" y="0"/>
                    </a:lnTo>
                    <a:cubicBezTo>
                      <a:pt x="3155" y="0"/>
                      <a:pt x="3251" y="99"/>
                      <a:pt x="3251" y="218"/>
                    </a:cubicBezTo>
                    <a:lnTo>
                      <a:pt x="3251" y="4102"/>
                    </a:lnTo>
                    <a:close/>
                    <a:moveTo>
                      <a:pt x="2546" y="1823"/>
                    </a:moveTo>
                    <a:lnTo>
                      <a:pt x="2546" y="1823"/>
                    </a:lnTo>
                    <a:lnTo>
                      <a:pt x="1652" y="760"/>
                    </a:lnTo>
                    <a:lnTo>
                      <a:pt x="758" y="1823"/>
                    </a:lnTo>
                    <a:cubicBezTo>
                      <a:pt x="758" y="1823"/>
                      <a:pt x="352" y="2264"/>
                      <a:pt x="352" y="2593"/>
                    </a:cubicBezTo>
                    <a:cubicBezTo>
                      <a:pt x="352" y="2977"/>
                      <a:pt x="695" y="3207"/>
                      <a:pt x="1002" y="3207"/>
                    </a:cubicBezTo>
                    <a:cubicBezTo>
                      <a:pt x="1171" y="3207"/>
                      <a:pt x="1279" y="3167"/>
                      <a:pt x="1359" y="3130"/>
                    </a:cubicBezTo>
                    <a:cubicBezTo>
                      <a:pt x="1361" y="3121"/>
                      <a:pt x="1530" y="2780"/>
                      <a:pt x="1621" y="2020"/>
                    </a:cubicBezTo>
                    <a:cubicBezTo>
                      <a:pt x="1685" y="1513"/>
                      <a:pt x="1652" y="1026"/>
                      <a:pt x="1652" y="1026"/>
                    </a:cubicBezTo>
                    <a:cubicBezTo>
                      <a:pt x="1652" y="1026"/>
                      <a:pt x="1811" y="1478"/>
                      <a:pt x="1814" y="2074"/>
                    </a:cubicBezTo>
                    <a:cubicBezTo>
                      <a:pt x="1814" y="2670"/>
                      <a:pt x="1488" y="3503"/>
                      <a:pt x="1396" y="3597"/>
                    </a:cubicBezTo>
                    <a:lnTo>
                      <a:pt x="1910" y="3597"/>
                    </a:lnTo>
                    <a:cubicBezTo>
                      <a:pt x="1715" y="3440"/>
                      <a:pt x="1701" y="3137"/>
                      <a:pt x="1797" y="3137"/>
                    </a:cubicBezTo>
                    <a:cubicBezTo>
                      <a:pt x="1891" y="3137"/>
                      <a:pt x="1997" y="3240"/>
                      <a:pt x="2304" y="3243"/>
                    </a:cubicBezTo>
                    <a:cubicBezTo>
                      <a:pt x="2614" y="3243"/>
                      <a:pt x="2954" y="2977"/>
                      <a:pt x="2954" y="2595"/>
                    </a:cubicBezTo>
                    <a:cubicBezTo>
                      <a:pt x="2954" y="2267"/>
                      <a:pt x="2546" y="1823"/>
                      <a:pt x="2546" y="1823"/>
                    </a:cubicBezTo>
                    <a:close/>
                  </a:path>
                </a:pathLst>
              </a:custGeom>
              <a:solidFill>
                <a:srgbClr val="2660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</p:grpSp>
      </p:grpSp>
      <p:grpSp>
        <p:nvGrpSpPr>
          <p:cNvPr id="46" name="Group 45"/>
          <p:cNvGrpSpPr>
            <a:grpSpLocks noChangeAspect="1"/>
          </p:cNvGrpSpPr>
          <p:nvPr/>
        </p:nvGrpSpPr>
        <p:grpSpPr>
          <a:xfrm>
            <a:off x="291550" y="2442089"/>
            <a:ext cx="3156875" cy="776271"/>
            <a:chOff x="323850" y="4999038"/>
            <a:chExt cx="7837487" cy="1927225"/>
          </a:xfrm>
        </p:grpSpPr>
        <p:sp>
          <p:nvSpPr>
            <p:cNvPr id="47" name="Freeform 5"/>
            <p:cNvSpPr>
              <a:spLocks/>
            </p:cNvSpPr>
            <p:nvPr/>
          </p:nvSpPr>
          <p:spPr bwMode="auto">
            <a:xfrm>
              <a:off x="323850" y="5162550"/>
              <a:ext cx="965200" cy="1303337"/>
            </a:xfrm>
            <a:custGeom>
              <a:avLst/>
              <a:gdLst>
                <a:gd name="T0" fmla="*/ 840 w 840"/>
                <a:gd name="T1" fmla="*/ 1077 h 1134"/>
                <a:gd name="T2" fmla="*/ 840 w 840"/>
                <a:gd name="T3" fmla="*/ 1077 h 1134"/>
                <a:gd name="T4" fmla="*/ 784 w 840"/>
                <a:gd name="T5" fmla="*/ 1134 h 1134"/>
                <a:gd name="T6" fmla="*/ 57 w 840"/>
                <a:gd name="T7" fmla="*/ 1134 h 1134"/>
                <a:gd name="T8" fmla="*/ 0 w 840"/>
                <a:gd name="T9" fmla="*/ 1077 h 1134"/>
                <a:gd name="T10" fmla="*/ 0 w 840"/>
                <a:gd name="T11" fmla="*/ 57 h 1134"/>
                <a:gd name="T12" fmla="*/ 57 w 840"/>
                <a:gd name="T13" fmla="*/ 0 h 1134"/>
                <a:gd name="T14" fmla="*/ 784 w 840"/>
                <a:gd name="T15" fmla="*/ 0 h 1134"/>
                <a:gd name="T16" fmla="*/ 840 w 840"/>
                <a:gd name="T17" fmla="*/ 57 h 1134"/>
                <a:gd name="T18" fmla="*/ 840 w 840"/>
                <a:gd name="T19" fmla="*/ 1077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0" h="1134">
                  <a:moveTo>
                    <a:pt x="840" y="1077"/>
                  </a:moveTo>
                  <a:lnTo>
                    <a:pt x="840" y="1077"/>
                  </a:lnTo>
                  <a:cubicBezTo>
                    <a:pt x="840" y="1108"/>
                    <a:pt x="815" y="1134"/>
                    <a:pt x="784" y="1134"/>
                  </a:cubicBezTo>
                  <a:lnTo>
                    <a:pt x="57" y="1134"/>
                  </a:lnTo>
                  <a:cubicBezTo>
                    <a:pt x="26" y="1134"/>
                    <a:pt x="0" y="1108"/>
                    <a:pt x="0" y="1077"/>
                  </a:cubicBezTo>
                  <a:lnTo>
                    <a:pt x="0" y="57"/>
                  </a:lnTo>
                  <a:cubicBezTo>
                    <a:pt x="0" y="25"/>
                    <a:pt x="26" y="0"/>
                    <a:pt x="57" y="0"/>
                  </a:cubicBezTo>
                  <a:lnTo>
                    <a:pt x="784" y="0"/>
                  </a:lnTo>
                  <a:cubicBezTo>
                    <a:pt x="815" y="0"/>
                    <a:pt x="840" y="25"/>
                    <a:pt x="840" y="57"/>
                  </a:cubicBezTo>
                  <a:lnTo>
                    <a:pt x="840" y="1077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" name="Freeform 6"/>
            <p:cNvSpPr>
              <a:spLocks/>
            </p:cNvSpPr>
            <p:nvPr/>
          </p:nvSpPr>
          <p:spPr bwMode="auto">
            <a:xfrm>
              <a:off x="419100" y="5403850"/>
              <a:ext cx="779462" cy="846137"/>
            </a:xfrm>
            <a:custGeom>
              <a:avLst/>
              <a:gdLst>
                <a:gd name="T0" fmla="*/ 572 w 679"/>
                <a:gd name="T1" fmla="*/ 277 h 737"/>
                <a:gd name="T2" fmla="*/ 572 w 679"/>
                <a:gd name="T3" fmla="*/ 277 h 737"/>
                <a:gd name="T4" fmla="*/ 339 w 679"/>
                <a:gd name="T5" fmla="*/ 0 h 737"/>
                <a:gd name="T6" fmla="*/ 106 w 679"/>
                <a:gd name="T7" fmla="*/ 277 h 737"/>
                <a:gd name="T8" fmla="*/ 0 w 679"/>
                <a:gd name="T9" fmla="*/ 477 h 737"/>
                <a:gd name="T10" fmla="*/ 170 w 679"/>
                <a:gd name="T11" fmla="*/ 637 h 737"/>
                <a:gd name="T12" fmla="*/ 262 w 679"/>
                <a:gd name="T13" fmla="*/ 617 h 737"/>
                <a:gd name="T14" fmla="*/ 331 w 679"/>
                <a:gd name="T15" fmla="*/ 328 h 737"/>
                <a:gd name="T16" fmla="*/ 339 w 679"/>
                <a:gd name="T17" fmla="*/ 69 h 737"/>
                <a:gd name="T18" fmla="*/ 381 w 679"/>
                <a:gd name="T19" fmla="*/ 341 h 737"/>
                <a:gd name="T20" fmla="*/ 273 w 679"/>
                <a:gd name="T21" fmla="*/ 737 h 737"/>
                <a:gd name="T22" fmla="*/ 407 w 679"/>
                <a:gd name="T23" fmla="*/ 737 h 737"/>
                <a:gd name="T24" fmla="*/ 377 w 679"/>
                <a:gd name="T25" fmla="*/ 618 h 737"/>
                <a:gd name="T26" fmla="*/ 509 w 679"/>
                <a:gd name="T27" fmla="*/ 646 h 737"/>
                <a:gd name="T28" fmla="*/ 679 w 679"/>
                <a:gd name="T29" fmla="*/ 477 h 737"/>
                <a:gd name="T30" fmla="*/ 572 w 679"/>
                <a:gd name="T31" fmla="*/ 277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9" h="737">
                  <a:moveTo>
                    <a:pt x="572" y="277"/>
                  </a:moveTo>
                  <a:lnTo>
                    <a:pt x="572" y="277"/>
                  </a:lnTo>
                  <a:lnTo>
                    <a:pt x="339" y="0"/>
                  </a:lnTo>
                  <a:lnTo>
                    <a:pt x="106" y="277"/>
                  </a:lnTo>
                  <a:cubicBezTo>
                    <a:pt x="106" y="277"/>
                    <a:pt x="0" y="391"/>
                    <a:pt x="0" y="477"/>
                  </a:cubicBezTo>
                  <a:cubicBezTo>
                    <a:pt x="0" y="577"/>
                    <a:pt x="90" y="637"/>
                    <a:pt x="170" y="637"/>
                  </a:cubicBezTo>
                  <a:cubicBezTo>
                    <a:pt x="214" y="637"/>
                    <a:pt x="242" y="627"/>
                    <a:pt x="262" y="617"/>
                  </a:cubicBezTo>
                  <a:cubicBezTo>
                    <a:pt x="263" y="615"/>
                    <a:pt x="307" y="526"/>
                    <a:pt x="331" y="328"/>
                  </a:cubicBezTo>
                  <a:cubicBezTo>
                    <a:pt x="348" y="196"/>
                    <a:pt x="339" y="69"/>
                    <a:pt x="339" y="69"/>
                  </a:cubicBezTo>
                  <a:cubicBezTo>
                    <a:pt x="339" y="69"/>
                    <a:pt x="381" y="186"/>
                    <a:pt x="381" y="341"/>
                  </a:cubicBezTo>
                  <a:cubicBezTo>
                    <a:pt x="381" y="496"/>
                    <a:pt x="296" y="710"/>
                    <a:pt x="273" y="737"/>
                  </a:cubicBezTo>
                  <a:lnTo>
                    <a:pt x="407" y="737"/>
                  </a:lnTo>
                  <a:cubicBezTo>
                    <a:pt x="356" y="697"/>
                    <a:pt x="352" y="618"/>
                    <a:pt x="377" y="618"/>
                  </a:cubicBezTo>
                  <a:cubicBezTo>
                    <a:pt x="402" y="618"/>
                    <a:pt x="429" y="646"/>
                    <a:pt x="509" y="646"/>
                  </a:cubicBezTo>
                  <a:cubicBezTo>
                    <a:pt x="590" y="646"/>
                    <a:pt x="679" y="577"/>
                    <a:pt x="679" y="477"/>
                  </a:cubicBezTo>
                  <a:cubicBezTo>
                    <a:pt x="679" y="392"/>
                    <a:pt x="572" y="277"/>
                    <a:pt x="572" y="277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1438275" y="5314950"/>
              <a:ext cx="620712" cy="1154112"/>
            </a:xfrm>
            <a:custGeom>
              <a:avLst/>
              <a:gdLst>
                <a:gd name="T0" fmla="*/ 392 w 540"/>
                <a:gd name="T1" fmla="*/ 560 h 1006"/>
                <a:gd name="T2" fmla="*/ 392 w 540"/>
                <a:gd name="T3" fmla="*/ 560 h 1006"/>
                <a:gd name="T4" fmla="*/ 399 w 540"/>
                <a:gd name="T5" fmla="*/ 195 h 1006"/>
                <a:gd name="T6" fmla="*/ 396 w 540"/>
                <a:gd name="T7" fmla="*/ 195 h 1006"/>
                <a:gd name="T8" fmla="*/ 235 w 540"/>
                <a:gd name="T9" fmla="*/ 705 h 1006"/>
                <a:gd name="T10" fmla="*/ 395 w 540"/>
                <a:gd name="T11" fmla="*/ 705 h 1006"/>
                <a:gd name="T12" fmla="*/ 392 w 540"/>
                <a:gd name="T13" fmla="*/ 560 h 1006"/>
                <a:gd name="T14" fmla="*/ 483 w 540"/>
                <a:gd name="T15" fmla="*/ 0 h 1006"/>
                <a:gd name="T16" fmla="*/ 483 w 540"/>
                <a:gd name="T17" fmla="*/ 0 h 1006"/>
                <a:gd name="T18" fmla="*/ 540 w 540"/>
                <a:gd name="T19" fmla="*/ 1006 h 1006"/>
                <a:gd name="T20" fmla="*/ 405 w 540"/>
                <a:gd name="T21" fmla="*/ 1006 h 1006"/>
                <a:gd name="T22" fmla="*/ 399 w 540"/>
                <a:gd name="T23" fmla="*/ 810 h 1006"/>
                <a:gd name="T24" fmla="*/ 199 w 540"/>
                <a:gd name="T25" fmla="*/ 810 h 1006"/>
                <a:gd name="T26" fmla="*/ 130 w 540"/>
                <a:gd name="T27" fmla="*/ 1006 h 1006"/>
                <a:gd name="T28" fmla="*/ 0 w 540"/>
                <a:gd name="T29" fmla="*/ 1006 h 1006"/>
                <a:gd name="T30" fmla="*/ 378 w 540"/>
                <a:gd name="T31" fmla="*/ 0 h 1006"/>
                <a:gd name="T32" fmla="*/ 483 w 540"/>
                <a:gd name="T33" fmla="*/ 0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40" h="1006">
                  <a:moveTo>
                    <a:pt x="392" y="560"/>
                  </a:moveTo>
                  <a:lnTo>
                    <a:pt x="392" y="560"/>
                  </a:lnTo>
                  <a:lnTo>
                    <a:pt x="399" y="195"/>
                  </a:lnTo>
                  <a:lnTo>
                    <a:pt x="396" y="195"/>
                  </a:lnTo>
                  <a:lnTo>
                    <a:pt x="235" y="705"/>
                  </a:lnTo>
                  <a:lnTo>
                    <a:pt x="395" y="705"/>
                  </a:lnTo>
                  <a:lnTo>
                    <a:pt x="392" y="560"/>
                  </a:lnTo>
                  <a:close/>
                  <a:moveTo>
                    <a:pt x="483" y="0"/>
                  </a:moveTo>
                  <a:lnTo>
                    <a:pt x="483" y="0"/>
                  </a:lnTo>
                  <a:lnTo>
                    <a:pt x="540" y="1006"/>
                  </a:lnTo>
                  <a:lnTo>
                    <a:pt x="405" y="1006"/>
                  </a:lnTo>
                  <a:lnTo>
                    <a:pt x="399" y="810"/>
                  </a:lnTo>
                  <a:lnTo>
                    <a:pt x="199" y="810"/>
                  </a:lnTo>
                  <a:lnTo>
                    <a:pt x="130" y="1006"/>
                  </a:lnTo>
                  <a:lnTo>
                    <a:pt x="0" y="1006"/>
                  </a:lnTo>
                  <a:lnTo>
                    <a:pt x="378" y="0"/>
                  </a:lnTo>
                  <a:lnTo>
                    <a:pt x="483" y="0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0" name="Freeform 8"/>
            <p:cNvSpPr>
              <a:spLocks/>
            </p:cNvSpPr>
            <p:nvPr/>
          </p:nvSpPr>
          <p:spPr bwMode="auto">
            <a:xfrm>
              <a:off x="2093913" y="5683250"/>
              <a:ext cx="442912" cy="798512"/>
            </a:xfrm>
            <a:custGeom>
              <a:avLst/>
              <a:gdLst>
                <a:gd name="T0" fmla="*/ 365 w 385"/>
                <a:gd name="T1" fmla="*/ 150 h 695"/>
                <a:gd name="T2" fmla="*/ 365 w 385"/>
                <a:gd name="T3" fmla="*/ 150 h 695"/>
                <a:gd name="T4" fmla="*/ 363 w 385"/>
                <a:gd name="T5" fmla="*/ 150 h 695"/>
                <a:gd name="T6" fmla="*/ 309 w 385"/>
                <a:gd name="T7" fmla="*/ 118 h 695"/>
                <a:gd name="T8" fmla="*/ 163 w 385"/>
                <a:gd name="T9" fmla="*/ 342 h 695"/>
                <a:gd name="T10" fmla="*/ 234 w 385"/>
                <a:gd name="T11" fmla="*/ 578 h 695"/>
                <a:gd name="T12" fmla="*/ 302 w 385"/>
                <a:gd name="T13" fmla="*/ 553 h 695"/>
                <a:gd name="T14" fmla="*/ 283 w 385"/>
                <a:gd name="T15" fmla="*/ 669 h 695"/>
                <a:gd name="T16" fmla="*/ 178 w 385"/>
                <a:gd name="T17" fmla="*/ 695 h 695"/>
                <a:gd name="T18" fmla="*/ 33 w 385"/>
                <a:gd name="T19" fmla="*/ 354 h 695"/>
                <a:gd name="T20" fmla="*/ 289 w 385"/>
                <a:gd name="T21" fmla="*/ 0 h 695"/>
                <a:gd name="T22" fmla="*/ 385 w 385"/>
                <a:gd name="T23" fmla="*/ 23 h 695"/>
                <a:gd name="T24" fmla="*/ 365 w 385"/>
                <a:gd name="T25" fmla="*/ 150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5" h="695">
                  <a:moveTo>
                    <a:pt x="365" y="150"/>
                  </a:moveTo>
                  <a:lnTo>
                    <a:pt x="365" y="150"/>
                  </a:lnTo>
                  <a:lnTo>
                    <a:pt x="363" y="150"/>
                  </a:lnTo>
                  <a:cubicBezTo>
                    <a:pt x="353" y="130"/>
                    <a:pt x="337" y="119"/>
                    <a:pt x="309" y="118"/>
                  </a:cubicBezTo>
                  <a:cubicBezTo>
                    <a:pt x="201" y="119"/>
                    <a:pt x="174" y="270"/>
                    <a:pt x="163" y="342"/>
                  </a:cubicBezTo>
                  <a:cubicBezTo>
                    <a:pt x="152" y="410"/>
                    <a:pt x="128" y="578"/>
                    <a:pt x="234" y="578"/>
                  </a:cubicBezTo>
                  <a:cubicBezTo>
                    <a:pt x="262" y="578"/>
                    <a:pt x="279" y="567"/>
                    <a:pt x="302" y="553"/>
                  </a:cubicBezTo>
                  <a:lnTo>
                    <a:pt x="283" y="669"/>
                  </a:lnTo>
                  <a:cubicBezTo>
                    <a:pt x="248" y="687"/>
                    <a:pt x="215" y="695"/>
                    <a:pt x="178" y="695"/>
                  </a:cubicBezTo>
                  <a:cubicBezTo>
                    <a:pt x="0" y="695"/>
                    <a:pt x="12" y="487"/>
                    <a:pt x="33" y="354"/>
                  </a:cubicBezTo>
                  <a:cubicBezTo>
                    <a:pt x="55" y="215"/>
                    <a:pt x="105" y="0"/>
                    <a:pt x="289" y="0"/>
                  </a:cubicBezTo>
                  <a:cubicBezTo>
                    <a:pt x="326" y="0"/>
                    <a:pt x="355" y="7"/>
                    <a:pt x="385" y="23"/>
                  </a:cubicBezTo>
                  <a:lnTo>
                    <a:pt x="365" y="150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1" name="Freeform 9"/>
            <p:cNvSpPr>
              <a:spLocks noEditPoints="1"/>
            </p:cNvSpPr>
            <p:nvPr/>
          </p:nvSpPr>
          <p:spPr bwMode="auto">
            <a:xfrm>
              <a:off x="2478088" y="5683250"/>
              <a:ext cx="546100" cy="798512"/>
            </a:xfrm>
            <a:custGeom>
              <a:avLst/>
              <a:gdLst>
                <a:gd name="T0" fmla="*/ 325 w 476"/>
                <a:gd name="T1" fmla="*/ 283 h 695"/>
                <a:gd name="T2" fmla="*/ 325 w 476"/>
                <a:gd name="T3" fmla="*/ 283 h 695"/>
                <a:gd name="T4" fmla="*/ 276 w 476"/>
                <a:gd name="T5" fmla="*/ 112 h 695"/>
                <a:gd name="T6" fmla="*/ 176 w 476"/>
                <a:gd name="T7" fmla="*/ 283 h 695"/>
                <a:gd name="T8" fmla="*/ 325 w 476"/>
                <a:gd name="T9" fmla="*/ 283 h 695"/>
                <a:gd name="T10" fmla="*/ 161 w 476"/>
                <a:gd name="T11" fmla="*/ 372 h 695"/>
                <a:gd name="T12" fmla="*/ 161 w 476"/>
                <a:gd name="T13" fmla="*/ 372 h 695"/>
                <a:gd name="T14" fmla="*/ 207 w 476"/>
                <a:gd name="T15" fmla="*/ 583 h 695"/>
                <a:gd name="T16" fmla="*/ 305 w 476"/>
                <a:gd name="T17" fmla="*/ 458 h 695"/>
                <a:gd name="T18" fmla="*/ 421 w 476"/>
                <a:gd name="T19" fmla="*/ 458 h 695"/>
                <a:gd name="T20" fmla="*/ 188 w 476"/>
                <a:gd name="T21" fmla="*/ 695 h 695"/>
                <a:gd name="T22" fmla="*/ 37 w 476"/>
                <a:gd name="T23" fmla="*/ 352 h 695"/>
                <a:gd name="T24" fmla="*/ 294 w 476"/>
                <a:gd name="T25" fmla="*/ 0 h 695"/>
                <a:gd name="T26" fmla="*/ 442 w 476"/>
                <a:gd name="T27" fmla="*/ 352 h 695"/>
                <a:gd name="T28" fmla="*/ 439 w 476"/>
                <a:gd name="T29" fmla="*/ 372 h 695"/>
                <a:gd name="T30" fmla="*/ 161 w 476"/>
                <a:gd name="T31" fmla="*/ 372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6" h="695">
                  <a:moveTo>
                    <a:pt x="325" y="283"/>
                  </a:moveTo>
                  <a:lnTo>
                    <a:pt x="325" y="283"/>
                  </a:lnTo>
                  <a:cubicBezTo>
                    <a:pt x="333" y="231"/>
                    <a:pt x="352" y="112"/>
                    <a:pt x="276" y="112"/>
                  </a:cubicBezTo>
                  <a:cubicBezTo>
                    <a:pt x="197" y="112"/>
                    <a:pt x="184" y="231"/>
                    <a:pt x="176" y="283"/>
                  </a:cubicBezTo>
                  <a:lnTo>
                    <a:pt x="325" y="283"/>
                  </a:lnTo>
                  <a:close/>
                  <a:moveTo>
                    <a:pt x="161" y="372"/>
                  </a:moveTo>
                  <a:lnTo>
                    <a:pt x="161" y="372"/>
                  </a:lnTo>
                  <a:cubicBezTo>
                    <a:pt x="153" y="428"/>
                    <a:pt x="125" y="583"/>
                    <a:pt x="207" y="583"/>
                  </a:cubicBezTo>
                  <a:cubicBezTo>
                    <a:pt x="273" y="583"/>
                    <a:pt x="297" y="510"/>
                    <a:pt x="305" y="458"/>
                  </a:cubicBezTo>
                  <a:lnTo>
                    <a:pt x="421" y="458"/>
                  </a:lnTo>
                  <a:cubicBezTo>
                    <a:pt x="402" y="582"/>
                    <a:pt x="329" y="695"/>
                    <a:pt x="188" y="695"/>
                  </a:cubicBezTo>
                  <a:cubicBezTo>
                    <a:pt x="0" y="695"/>
                    <a:pt x="14" y="495"/>
                    <a:pt x="37" y="352"/>
                  </a:cubicBezTo>
                  <a:cubicBezTo>
                    <a:pt x="58" y="215"/>
                    <a:pt x="108" y="0"/>
                    <a:pt x="294" y="0"/>
                  </a:cubicBezTo>
                  <a:cubicBezTo>
                    <a:pt x="476" y="0"/>
                    <a:pt x="464" y="214"/>
                    <a:pt x="442" y="352"/>
                  </a:cubicBezTo>
                  <a:lnTo>
                    <a:pt x="439" y="372"/>
                  </a:lnTo>
                  <a:lnTo>
                    <a:pt x="161" y="372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2" name="Freeform 10"/>
            <p:cNvSpPr>
              <a:spLocks noEditPoints="1"/>
            </p:cNvSpPr>
            <p:nvPr/>
          </p:nvSpPr>
          <p:spPr bwMode="auto">
            <a:xfrm>
              <a:off x="3906838" y="5311775"/>
              <a:ext cx="468312" cy="1154112"/>
            </a:xfrm>
            <a:custGeom>
              <a:avLst/>
              <a:gdLst>
                <a:gd name="T0" fmla="*/ 94 w 408"/>
                <a:gd name="T1" fmla="*/ 437 h 1005"/>
                <a:gd name="T2" fmla="*/ 94 w 408"/>
                <a:gd name="T3" fmla="*/ 437 h 1005"/>
                <a:gd name="T4" fmla="*/ 127 w 408"/>
                <a:gd name="T5" fmla="*/ 437 h 1005"/>
                <a:gd name="T6" fmla="*/ 279 w 408"/>
                <a:gd name="T7" fmla="*/ 260 h 1005"/>
                <a:gd name="T8" fmla="*/ 112 w 408"/>
                <a:gd name="T9" fmla="*/ 85 h 1005"/>
                <a:gd name="T10" fmla="*/ 94 w 408"/>
                <a:gd name="T11" fmla="*/ 85 h 1005"/>
                <a:gd name="T12" fmla="*/ 94 w 408"/>
                <a:gd name="T13" fmla="*/ 437 h 1005"/>
                <a:gd name="T14" fmla="*/ 0 w 408"/>
                <a:gd name="T15" fmla="*/ 1005 h 1005"/>
                <a:gd name="T16" fmla="*/ 0 w 408"/>
                <a:gd name="T17" fmla="*/ 1005 h 1005"/>
                <a:gd name="T18" fmla="*/ 0 w 408"/>
                <a:gd name="T19" fmla="*/ 0 h 1005"/>
                <a:gd name="T20" fmla="*/ 100 w 408"/>
                <a:gd name="T21" fmla="*/ 0 h 1005"/>
                <a:gd name="T22" fmla="*/ 375 w 408"/>
                <a:gd name="T23" fmla="*/ 256 h 1005"/>
                <a:gd name="T24" fmla="*/ 186 w 408"/>
                <a:gd name="T25" fmla="*/ 514 h 1005"/>
                <a:gd name="T26" fmla="*/ 408 w 408"/>
                <a:gd name="T27" fmla="*/ 1005 h 1005"/>
                <a:gd name="T28" fmla="*/ 310 w 408"/>
                <a:gd name="T29" fmla="*/ 1005 h 1005"/>
                <a:gd name="T30" fmla="*/ 96 w 408"/>
                <a:gd name="T31" fmla="*/ 513 h 1005"/>
                <a:gd name="T32" fmla="*/ 94 w 408"/>
                <a:gd name="T33" fmla="*/ 513 h 1005"/>
                <a:gd name="T34" fmla="*/ 94 w 408"/>
                <a:gd name="T35" fmla="*/ 1005 h 1005"/>
                <a:gd name="T36" fmla="*/ 0 w 408"/>
                <a:gd name="T37" fmla="*/ 1005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8" h="1005">
                  <a:moveTo>
                    <a:pt x="94" y="437"/>
                  </a:moveTo>
                  <a:lnTo>
                    <a:pt x="94" y="437"/>
                  </a:lnTo>
                  <a:lnTo>
                    <a:pt x="127" y="437"/>
                  </a:lnTo>
                  <a:cubicBezTo>
                    <a:pt x="258" y="437"/>
                    <a:pt x="279" y="392"/>
                    <a:pt x="279" y="260"/>
                  </a:cubicBezTo>
                  <a:cubicBezTo>
                    <a:pt x="279" y="101"/>
                    <a:pt x="231" y="85"/>
                    <a:pt x="112" y="85"/>
                  </a:cubicBezTo>
                  <a:lnTo>
                    <a:pt x="94" y="85"/>
                  </a:lnTo>
                  <a:lnTo>
                    <a:pt x="94" y="437"/>
                  </a:lnTo>
                  <a:close/>
                  <a:moveTo>
                    <a:pt x="0" y="1005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0" y="0"/>
                  </a:lnTo>
                  <a:cubicBezTo>
                    <a:pt x="240" y="0"/>
                    <a:pt x="375" y="10"/>
                    <a:pt x="375" y="256"/>
                  </a:cubicBezTo>
                  <a:cubicBezTo>
                    <a:pt x="375" y="384"/>
                    <a:pt x="347" y="509"/>
                    <a:pt x="186" y="514"/>
                  </a:cubicBezTo>
                  <a:lnTo>
                    <a:pt x="408" y="1005"/>
                  </a:lnTo>
                  <a:lnTo>
                    <a:pt x="310" y="1005"/>
                  </a:lnTo>
                  <a:lnTo>
                    <a:pt x="96" y="513"/>
                  </a:lnTo>
                  <a:lnTo>
                    <a:pt x="94" y="513"/>
                  </a:lnTo>
                  <a:lnTo>
                    <a:pt x="94" y="1005"/>
                  </a:lnTo>
                  <a:lnTo>
                    <a:pt x="0" y="1005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3" name="Freeform 11"/>
            <p:cNvSpPr>
              <a:spLocks noEditPoints="1"/>
            </p:cNvSpPr>
            <p:nvPr/>
          </p:nvSpPr>
          <p:spPr bwMode="auto">
            <a:xfrm>
              <a:off x="4406900" y="5667375"/>
              <a:ext cx="433387" cy="811212"/>
            </a:xfrm>
            <a:custGeom>
              <a:avLst/>
              <a:gdLst>
                <a:gd name="T0" fmla="*/ 289 w 377"/>
                <a:gd name="T1" fmla="*/ 298 h 706"/>
                <a:gd name="T2" fmla="*/ 289 w 377"/>
                <a:gd name="T3" fmla="*/ 298 h 706"/>
                <a:gd name="T4" fmla="*/ 288 w 377"/>
                <a:gd name="T5" fmla="*/ 286 h 706"/>
                <a:gd name="T6" fmla="*/ 192 w 377"/>
                <a:gd name="T7" fmla="*/ 82 h 706"/>
                <a:gd name="T8" fmla="*/ 91 w 377"/>
                <a:gd name="T9" fmla="*/ 298 h 706"/>
                <a:gd name="T10" fmla="*/ 289 w 377"/>
                <a:gd name="T11" fmla="*/ 298 h 706"/>
                <a:gd name="T12" fmla="*/ 89 w 377"/>
                <a:gd name="T13" fmla="*/ 371 h 706"/>
                <a:gd name="T14" fmla="*/ 89 w 377"/>
                <a:gd name="T15" fmla="*/ 371 h 706"/>
                <a:gd name="T16" fmla="*/ 89 w 377"/>
                <a:gd name="T17" fmla="*/ 391 h 706"/>
                <a:gd name="T18" fmla="*/ 196 w 377"/>
                <a:gd name="T19" fmla="*/ 625 h 706"/>
                <a:gd name="T20" fmla="*/ 283 w 377"/>
                <a:gd name="T21" fmla="*/ 463 h 706"/>
                <a:gd name="T22" fmla="*/ 372 w 377"/>
                <a:gd name="T23" fmla="*/ 463 h 706"/>
                <a:gd name="T24" fmla="*/ 204 w 377"/>
                <a:gd name="T25" fmla="*/ 706 h 706"/>
                <a:gd name="T26" fmla="*/ 0 w 377"/>
                <a:gd name="T27" fmla="*/ 355 h 706"/>
                <a:gd name="T28" fmla="*/ 192 w 377"/>
                <a:gd name="T29" fmla="*/ 0 h 706"/>
                <a:gd name="T30" fmla="*/ 377 w 377"/>
                <a:gd name="T31" fmla="*/ 330 h 706"/>
                <a:gd name="T32" fmla="*/ 377 w 377"/>
                <a:gd name="T33" fmla="*/ 371 h 706"/>
                <a:gd name="T34" fmla="*/ 89 w 377"/>
                <a:gd name="T35" fmla="*/ 371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7" h="706">
                  <a:moveTo>
                    <a:pt x="289" y="298"/>
                  </a:moveTo>
                  <a:lnTo>
                    <a:pt x="289" y="298"/>
                  </a:lnTo>
                  <a:lnTo>
                    <a:pt x="288" y="286"/>
                  </a:lnTo>
                  <a:cubicBezTo>
                    <a:pt x="285" y="220"/>
                    <a:pt x="283" y="82"/>
                    <a:pt x="192" y="82"/>
                  </a:cubicBezTo>
                  <a:cubicBezTo>
                    <a:pt x="109" y="82"/>
                    <a:pt x="91" y="236"/>
                    <a:pt x="91" y="298"/>
                  </a:cubicBezTo>
                  <a:lnTo>
                    <a:pt x="289" y="298"/>
                  </a:lnTo>
                  <a:close/>
                  <a:moveTo>
                    <a:pt x="89" y="371"/>
                  </a:moveTo>
                  <a:lnTo>
                    <a:pt x="89" y="371"/>
                  </a:lnTo>
                  <a:lnTo>
                    <a:pt x="89" y="391"/>
                  </a:lnTo>
                  <a:cubicBezTo>
                    <a:pt x="89" y="459"/>
                    <a:pt x="101" y="625"/>
                    <a:pt x="196" y="625"/>
                  </a:cubicBezTo>
                  <a:cubicBezTo>
                    <a:pt x="272" y="625"/>
                    <a:pt x="283" y="518"/>
                    <a:pt x="283" y="463"/>
                  </a:cubicBezTo>
                  <a:lnTo>
                    <a:pt x="372" y="463"/>
                  </a:lnTo>
                  <a:cubicBezTo>
                    <a:pt x="371" y="567"/>
                    <a:pt x="331" y="706"/>
                    <a:pt x="204" y="706"/>
                  </a:cubicBezTo>
                  <a:cubicBezTo>
                    <a:pt x="24" y="706"/>
                    <a:pt x="0" y="493"/>
                    <a:pt x="0" y="355"/>
                  </a:cubicBezTo>
                  <a:cubicBezTo>
                    <a:pt x="0" y="232"/>
                    <a:pt x="27" y="0"/>
                    <a:pt x="192" y="0"/>
                  </a:cubicBezTo>
                  <a:cubicBezTo>
                    <a:pt x="352" y="0"/>
                    <a:pt x="377" y="210"/>
                    <a:pt x="377" y="330"/>
                  </a:cubicBezTo>
                  <a:lnTo>
                    <a:pt x="377" y="371"/>
                  </a:lnTo>
                  <a:lnTo>
                    <a:pt x="89" y="371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4" name="Freeform 12"/>
            <p:cNvSpPr>
              <a:spLocks/>
            </p:cNvSpPr>
            <p:nvPr/>
          </p:nvSpPr>
          <p:spPr bwMode="auto">
            <a:xfrm>
              <a:off x="4848225" y="5229225"/>
              <a:ext cx="317500" cy="1236662"/>
            </a:xfrm>
            <a:custGeom>
              <a:avLst/>
              <a:gdLst>
                <a:gd name="T0" fmla="*/ 273 w 277"/>
                <a:gd name="T1" fmla="*/ 473 h 1077"/>
                <a:gd name="T2" fmla="*/ 273 w 277"/>
                <a:gd name="T3" fmla="*/ 473 h 1077"/>
                <a:gd name="T4" fmla="*/ 160 w 277"/>
                <a:gd name="T5" fmla="*/ 473 h 1077"/>
                <a:gd name="T6" fmla="*/ 160 w 277"/>
                <a:gd name="T7" fmla="*/ 1077 h 1077"/>
                <a:gd name="T8" fmla="*/ 73 w 277"/>
                <a:gd name="T9" fmla="*/ 1077 h 1077"/>
                <a:gd name="T10" fmla="*/ 73 w 277"/>
                <a:gd name="T11" fmla="*/ 473 h 1077"/>
                <a:gd name="T12" fmla="*/ 0 w 277"/>
                <a:gd name="T13" fmla="*/ 473 h 1077"/>
                <a:gd name="T14" fmla="*/ 0 w 277"/>
                <a:gd name="T15" fmla="*/ 393 h 1077"/>
                <a:gd name="T16" fmla="*/ 73 w 277"/>
                <a:gd name="T17" fmla="*/ 393 h 1077"/>
                <a:gd name="T18" fmla="*/ 73 w 277"/>
                <a:gd name="T19" fmla="*/ 192 h 1077"/>
                <a:gd name="T20" fmla="*/ 201 w 277"/>
                <a:gd name="T21" fmla="*/ 0 h 1077"/>
                <a:gd name="T22" fmla="*/ 277 w 277"/>
                <a:gd name="T23" fmla="*/ 14 h 1077"/>
                <a:gd name="T24" fmla="*/ 277 w 277"/>
                <a:gd name="T25" fmla="*/ 109 h 1077"/>
                <a:gd name="T26" fmla="*/ 215 w 277"/>
                <a:gd name="T27" fmla="*/ 80 h 1077"/>
                <a:gd name="T28" fmla="*/ 160 w 277"/>
                <a:gd name="T29" fmla="*/ 189 h 1077"/>
                <a:gd name="T30" fmla="*/ 160 w 277"/>
                <a:gd name="T31" fmla="*/ 393 h 1077"/>
                <a:gd name="T32" fmla="*/ 273 w 277"/>
                <a:gd name="T33" fmla="*/ 393 h 1077"/>
                <a:gd name="T34" fmla="*/ 273 w 277"/>
                <a:gd name="T35" fmla="*/ 473 h 10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7" h="1077">
                  <a:moveTo>
                    <a:pt x="273" y="473"/>
                  </a:moveTo>
                  <a:lnTo>
                    <a:pt x="273" y="473"/>
                  </a:lnTo>
                  <a:lnTo>
                    <a:pt x="160" y="473"/>
                  </a:lnTo>
                  <a:lnTo>
                    <a:pt x="160" y="1077"/>
                  </a:lnTo>
                  <a:lnTo>
                    <a:pt x="73" y="1077"/>
                  </a:lnTo>
                  <a:lnTo>
                    <a:pt x="73" y="473"/>
                  </a:lnTo>
                  <a:lnTo>
                    <a:pt x="0" y="473"/>
                  </a:lnTo>
                  <a:lnTo>
                    <a:pt x="0" y="393"/>
                  </a:lnTo>
                  <a:lnTo>
                    <a:pt x="73" y="393"/>
                  </a:lnTo>
                  <a:lnTo>
                    <a:pt x="73" y="192"/>
                  </a:lnTo>
                  <a:cubicBezTo>
                    <a:pt x="73" y="76"/>
                    <a:pt x="104" y="0"/>
                    <a:pt x="201" y="0"/>
                  </a:cubicBezTo>
                  <a:cubicBezTo>
                    <a:pt x="227" y="0"/>
                    <a:pt x="253" y="4"/>
                    <a:pt x="277" y="14"/>
                  </a:cubicBezTo>
                  <a:lnTo>
                    <a:pt x="277" y="109"/>
                  </a:lnTo>
                  <a:cubicBezTo>
                    <a:pt x="259" y="94"/>
                    <a:pt x="240" y="80"/>
                    <a:pt x="215" y="80"/>
                  </a:cubicBezTo>
                  <a:cubicBezTo>
                    <a:pt x="167" y="80"/>
                    <a:pt x="160" y="121"/>
                    <a:pt x="160" y="189"/>
                  </a:cubicBezTo>
                  <a:lnTo>
                    <a:pt x="160" y="393"/>
                  </a:lnTo>
                  <a:lnTo>
                    <a:pt x="273" y="393"/>
                  </a:lnTo>
                  <a:lnTo>
                    <a:pt x="273" y="473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5" name="Freeform 13"/>
            <p:cNvSpPr>
              <a:spLocks noEditPoints="1"/>
            </p:cNvSpPr>
            <p:nvPr/>
          </p:nvSpPr>
          <p:spPr bwMode="auto">
            <a:xfrm>
              <a:off x="5173663" y="5667375"/>
              <a:ext cx="433387" cy="811212"/>
            </a:xfrm>
            <a:custGeom>
              <a:avLst/>
              <a:gdLst>
                <a:gd name="T0" fmla="*/ 289 w 377"/>
                <a:gd name="T1" fmla="*/ 298 h 706"/>
                <a:gd name="T2" fmla="*/ 289 w 377"/>
                <a:gd name="T3" fmla="*/ 298 h 706"/>
                <a:gd name="T4" fmla="*/ 288 w 377"/>
                <a:gd name="T5" fmla="*/ 286 h 706"/>
                <a:gd name="T6" fmla="*/ 192 w 377"/>
                <a:gd name="T7" fmla="*/ 82 h 706"/>
                <a:gd name="T8" fmla="*/ 91 w 377"/>
                <a:gd name="T9" fmla="*/ 298 h 706"/>
                <a:gd name="T10" fmla="*/ 289 w 377"/>
                <a:gd name="T11" fmla="*/ 298 h 706"/>
                <a:gd name="T12" fmla="*/ 89 w 377"/>
                <a:gd name="T13" fmla="*/ 371 h 706"/>
                <a:gd name="T14" fmla="*/ 89 w 377"/>
                <a:gd name="T15" fmla="*/ 371 h 706"/>
                <a:gd name="T16" fmla="*/ 89 w 377"/>
                <a:gd name="T17" fmla="*/ 391 h 706"/>
                <a:gd name="T18" fmla="*/ 196 w 377"/>
                <a:gd name="T19" fmla="*/ 625 h 706"/>
                <a:gd name="T20" fmla="*/ 283 w 377"/>
                <a:gd name="T21" fmla="*/ 463 h 706"/>
                <a:gd name="T22" fmla="*/ 372 w 377"/>
                <a:gd name="T23" fmla="*/ 463 h 706"/>
                <a:gd name="T24" fmla="*/ 204 w 377"/>
                <a:gd name="T25" fmla="*/ 706 h 706"/>
                <a:gd name="T26" fmla="*/ 0 w 377"/>
                <a:gd name="T27" fmla="*/ 355 h 706"/>
                <a:gd name="T28" fmla="*/ 192 w 377"/>
                <a:gd name="T29" fmla="*/ 0 h 706"/>
                <a:gd name="T30" fmla="*/ 377 w 377"/>
                <a:gd name="T31" fmla="*/ 330 h 706"/>
                <a:gd name="T32" fmla="*/ 377 w 377"/>
                <a:gd name="T33" fmla="*/ 371 h 706"/>
                <a:gd name="T34" fmla="*/ 89 w 377"/>
                <a:gd name="T35" fmla="*/ 371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7" h="706">
                  <a:moveTo>
                    <a:pt x="289" y="298"/>
                  </a:moveTo>
                  <a:lnTo>
                    <a:pt x="289" y="298"/>
                  </a:lnTo>
                  <a:lnTo>
                    <a:pt x="288" y="286"/>
                  </a:lnTo>
                  <a:cubicBezTo>
                    <a:pt x="285" y="220"/>
                    <a:pt x="283" y="82"/>
                    <a:pt x="192" y="82"/>
                  </a:cubicBezTo>
                  <a:cubicBezTo>
                    <a:pt x="109" y="82"/>
                    <a:pt x="91" y="236"/>
                    <a:pt x="91" y="298"/>
                  </a:cubicBezTo>
                  <a:lnTo>
                    <a:pt x="289" y="298"/>
                  </a:lnTo>
                  <a:close/>
                  <a:moveTo>
                    <a:pt x="89" y="371"/>
                  </a:moveTo>
                  <a:lnTo>
                    <a:pt x="89" y="371"/>
                  </a:lnTo>
                  <a:lnTo>
                    <a:pt x="89" y="391"/>
                  </a:lnTo>
                  <a:cubicBezTo>
                    <a:pt x="89" y="459"/>
                    <a:pt x="101" y="625"/>
                    <a:pt x="196" y="625"/>
                  </a:cubicBezTo>
                  <a:cubicBezTo>
                    <a:pt x="272" y="625"/>
                    <a:pt x="283" y="518"/>
                    <a:pt x="283" y="463"/>
                  </a:cubicBezTo>
                  <a:lnTo>
                    <a:pt x="372" y="463"/>
                  </a:lnTo>
                  <a:cubicBezTo>
                    <a:pt x="371" y="567"/>
                    <a:pt x="331" y="706"/>
                    <a:pt x="204" y="706"/>
                  </a:cubicBezTo>
                  <a:cubicBezTo>
                    <a:pt x="24" y="706"/>
                    <a:pt x="0" y="493"/>
                    <a:pt x="0" y="355"/>
                  </a:cubicBezTo>
                  <a:cubicBezTo>
                    <a:pt x="0" y="232"/>
                    <a:pt x="27" y="0"/>
                    <a:pt x="192" y="0"/>
                  </a:cubicBezTo>
                  <a:cubicBezTo>
                    <a:pt x="352" y="0"/>
                    <a:pt x="377" y="210"/>
                    <a:pt x="377" y="330"/>
                  </a:cubicBezTo>
                  <a:lnTo>
                    <a:pt x="377" y="371"/>
                  </a:lnTo>
                  <a:lnTo>
                    <a:pt x="89" y="371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6" name="Freeform 14"/>
            <p:cNvSpPr>
              <a:spLocks/>
            </p:cNvSpPr>
            <p:nvPr/>
          </p:nvSpPr>
          <p:spPr bwMode="auto">
            <a:xfrm>
              <a:off x="5683250" y="5665788"/>
              <a:ext cx="233362" cy="800100"/>
            </a:xfrm>
            <a:custGeom>
              <a:avLst/>
              <a:gdLst>
                <a:gd name="T0" fmla="*/ 87 w 203"/>
                <a:gd name="T1" fmla="*/ 103 h 696"/>
                <a:gd name="T2" fmla="*/ 87 w 203"/>
                <a:gd name="T3" fmla="*/ 103 h 696"/>
                <a:gd name="T4" fmla="*/ 89 w 203"/>
                <a:gd name="T5" fmla="*/ 103 h 696"/>
                <a:gd name="T6" fmla="*/ 203 w 203"/>
                <a:gd name="T7" fmla="*/ 1 h 696"/>
                <a:gd name="T8" fmla="*/ 203 w 203"/>
                <a:gd name="T9" fmla="*/ 103 h 696"/>
                <a:gd name="T10" fmla="*/ 185 w 203"/>
                <a:gd name="T11" fmla="*/ 101 h 696"/>
                <a:gd name="T12" fmla="*/ 87 w 203"/>
                <a:gd name="T13" fmla="*/ 297 h 696"/>
                <a:gd name="T14" fmla="*/ 87 w 203"/>
                <a:gd name="T15" fmla="*/ 696 h 696"/>
                <a:gd name="T16" fmla="*/ 0 w 203"/>
                <a:gd name="T17" fmla="*/ 696 h 696"/>
                <a:gd name="T18" fmla="*/ 0 w 203"/>
                <a:gd name="T19" fmla="*/ 12 h 696"/>
                <a:gd name="T20" fmla="*/ 87 w 203"/>
                <a:gd name="T21" fmla="*/ 12 h 696"/>
                <a:gd name="T22" fmla="*/ 87 w 203"/>
                <a:gd name="T23" fmla="*/ 103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3" h="696">
                  <a:moveTo>
                    <a:pt x="87" y="103"/>
                  </a:moveTo>
                  <a:lnTo>
                    <a:pt x="87" y="103"/>
                  </a:lnTo>
                  <a:lnTo>
                    <a:pt x="89" y="103"/>
                  </a:lnTo>
                  <a:cubicBezTo>
                    <a:pt x="108" y="55"/>
                    <a:pt x="145" y="0"/>
                    <a:pt x="203" y="1"/>
                  </a:cubicBezTo>
                  <a:lnTo>
                    <a:pt x="203" y="103"/>
                  </a:lnTo>
                  <a:lnTo>
                    <a:pt x="185" y="101"/>
                  </a:lnTo>
                  <a:cubicBezTo>
                    <a:pt x="96" y="101"/>
                    <a:pt x="87" y="188"/>
                    <a:pt x="87" y="297"/>
                  </a:cubicBezTo>
                  <a:lnTo>
                    <a:pt x="87" y="696"/>
                  </a:lnTo>
                  <a:lnTo>
                    <a:pt x="0" y="696"/>
                  </a:lnTo>
                  <a:lnTo>
                    <a:pt x="0" y="12"/>
                  </a:lnTo>
                  <a:lnTo>
                    <a:pt x="87" y="12"/>
                  </a:lnTo>
                  <a:lnTo>
                    <a:pt x="87" y="103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7" name="Freeform 15"/>
            <p:cNvSpPr>
              <a:spLocks noEditPoints="1"/>
            </p:cNvSpPr>
            <p:nvPr/>
          </p:nvSpPr>
          <p:spPr bwMode="auto">
            <a:xfrm>
              <a:off x="5935663" y="5667375"/>
              <a:ext cx="433387" cy="811212"/>
            </a:xfrm>
            <a:custGeom>
              <a:avLst/>
              <a:gdLst>
                <a:gd name="T0" fmla="*/ 289 w 377"/>
                <a:gd name="T1" fmla="*/ 298 h 706"/>
                <a:gd name="T2" fmla="*/ 289 w 377"/>
                <a:gd name="T3" fmla="*/ 298 h 706"/>
                <a:gd name="T4" fmla="*/ 288 w 377"/>
                <a:gd name="T5" fmla="*/ 286 h 706"/>
                <a:gd name="T6" fmla="*/ 192 w 377"/>
                <a:gd name="T7" fmla="*/ 82 h 706"/>
                <a:gd name="T8" fmla="*/ 91 w 377"/>
                <a:gd name="T9" fmla="*/ 298 h 706"/>
                <a:gd name="T10" fmla="*/ 289 w 377"/>
                <a:gd name="T11" fmla="*/ 298 h 706"/>
                <a:gd name="T12" fmla="*/ 89 w 377"/>
                <a:gd name="T13" fmla="*/ 371 h 706"/>
                <a:gd name="T14" fmla="*/ 89 w 377"/>
                <a:gd name="T15" fmla="*/ 371 h 706"/>
                <a:gd name="T16" fmla="*/ 89 w 377"/>
                <a:gd name="T17" fmla="*/ 391 h 706"/>
                <a:gd name="T18" fmla="*/ 196 w 377"/>
                <a:gd name="T19" fmla="*/ 625 h 706"/>
                <a:gd name="T20" fmla="*/ 283 w 377"/>
                <a:gd name="T21" fmla="*/ 463 h 706"/>
                <a:gd name="T22" fmla="*/ 372 w 377"/>
                <a:gd name="T23" fmla="*/ 463 h 706"/>
                <a:gd name="T24" fmla="*/ 204 w 377"/>
                <a:gd name="T25" fmla="*/ 706 h 706"/>
                <a:gd name="T26" fmla="*/ 0 w 377"/>
                <a:gd name="T27" fmla="*/ 355 h 706"/>
                <a:gd name="T28" fmla="*/ 192 w 377"/>
                <a:gd name="T29" fmla="*/ 0 h 706"/>
                <a:gd name="T30" fmla="*/ 377 w 377"/>
                <a:gd name="T31" fmla="*/ 330 h 706"/>
                <a:gd name="T32" fmla="*/ 377 w 377"/>
                <a:gd name="T33" fmla="*/ 371 h 706"/>
                <a:gd name="T34" fmla="*/ 89 w 377"/>
                <a:gd name="T35" fmla="*/ 371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7" h="706">
                  <a:moveTo>
                    <a:pt x="289" y="298"/>
                  </a:moveTo>
                  <a:lnTo>
                    <a:pt x="289" y="298"/>
                  </a:lnTo>
                  <a:lnTo>
                    <a:pt x="288" y="286"/>
                  </a:lnTo>
                  <a:cubicBezTo>
                    <a:pt x="285" y="220"/>
                    <a:pt x="283" y="82"/>
                    <a:pt x="192" y="82"/>
                  </a:cubicBezTo>
                  <a:cubicBezTo>
                    <a:pt x="109" y="82"/>
                    <a:pt x="91" y="236"/>
                    <a:pt x="91" y="298"/>
                  </a:cubicBezTo>
                  <a:lnTo>
                    <a:pt x="289" y="298"/>
                  </a:lnTo>
                  <a:close/>
                  <a:moveTo>
                    <a:pt x="89" y="371"/>
                  </a:moveTo>
                  <a:lnTo>
                    <a:pt x="89" y="371"/>
                  </a:lnTo>
                  <a:lnTo>
                    <a:pt x="89" y="391"/>
                  </a:lnTo>
                  <a:cubicBezTo>
                    <a:pt x="89" y="459"/>
                    <a:pt x="101" y="625"/>
                    <a:pt x="196" y="625"/>
                  </a:cubicBezTo>
                  <a:cubicBezTo>
                    <a:pt x="272" y="625"/>
                    <a:pt x="283" y="518"/>
                    <a:pt x="283" y="463"/>
                  </a:cubicBezTo>
                  <a:lnTo>
                    <a:pt x="372" y="463"/>
                  </a:lnTo>
                  <a:cubicBezTo>
                    <a:pt x="371" y="567"/>
                    <a:pt x="331" y="706"/>
                    <a:pt x="204" y="706"/>
                  </a:cubicBezTo>
                  <a:cubicBezTo>
                    <a:pt x="24" y="706"/>
                    <a:pt x="0" y="493"/>
                    <a:pt x="0" y="355"/>
                  </a:cubicBezTo>
                  <a:cubicBezTo>
                    <a:pt x="0" y="232"/>
                    <a:pt x="27" y="0"/>
                    <a:pt x="192" y="0"/>
                  </a:cubicBezTo>
                  <a:cubicBezTo>
                    <a:pt x="352" y="0"/>
                    <a:pt x="377" y="210"/>
                    <a:pt x="377" y="330"/>
                  </a:cubicBezTo>
                  <a:lnTo>
                    <a:pt x="377" y="371"/>
                  </a:lnTo>
                  <a:lnTo>
                    <a:pt x="89" y="371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8" name="Freeform 16"/>
            <p:cNvSpPr>
              <a:spLocks/>
            </p:cNvSpPr>
            <p:nvPr/>
          </p:nvSpPr>
          <p:spPr bwMode="auto">
            <a:xfrm>
              <a:off x="6445250" y="5667375"/>
              <a:ext cx="406400" cy="798512"/>
            </a:xfrm>
            <a:custGeom>
              <a:avLst/>
              <a:gdLst>
                <a:gd name="T0" fmla="*/ 87 w 353"/>
                <a:gd name="T1" fmla="*/ 66 h 695"/>
                <a:gd name="T2" fmla="*/ 87 w 353"/>
                <a:gd name="T3" fmla="*/ 66 h 695"/>
                <a:gd name="T4" fmla="*/ 221 w 353"/>
                <a:gd name="T5" fmla="*/ 0 h 695"/>
                <a:gd name="T6" fmla="*/ 353 w 353"/>
                <a:gd name="T7" fmla="*/ 206 h 695"/>
                <a:gd name="T8" fmla="*/ 353 w 353"/>
                <a:gd name="T9" fmla="*/ 695 h 695"/>
                <a:gd name="T10" fmla="*/ 267 w 353"/>
                <a:gd name="T11" fmla="*/ 695 h 695"/>
                <a:gd name="T12" fmla="*/ 267 w 353"/>
                <a:gd name="T13" fmla="*/ 215 h 695"/>
                <a:gd name="T14" fmla="*/ 189 w 353"/>
                <a:gd name="T15" fmla="*/ 71 h 695"/>
                <a:gd name="T16" fmla="*/ 87 w 353"/>
                <a:gd name="T17" fmla="*/ 251 h 695"/>
                <a:gd name="T18" fmla="*/ 87 w 353"/>
                <a:gd name="T19" fmla="*/ 695 h 695"/>
                <a:gd name="T20" fmla="*/ 0 w 353"/>
                <a:gd name="T21" fmla="*/ 695 h 695"/>
                <a:gd name="T22" fmla="*/ 0 w 353"/>
                <a:gd name="T23" fmla="*/ 11 h 695"/>
                <a:gd name="T24" fmla="*/ 87 w 353"/>
                <a:gd name="T25" fmla="*/ 11 h 695"/>
                <a:gd name="T26" fmla="*/ 87 w 353"/>
                <a:gd name="T27" fmla="*/ 66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3" h="695">
                  <a:moveTo>
                    <a:pt x="87" y="66"/>
                  </a:moveTo>
                  <a:lnTo>
                    <a:pt x="87" y="66"/>
                  </a:lnTo>
                  <a:cubicBezTo>
                    <a:pt x="121" y="26"/>
                    <a:pt x="168" y="0"/>
                    <a:pt x="221" y="0"/>
                  </a:cubicBezTo>
                  <a:cubicBezTo>
                    <a:pt x="343" y="0"/>
                    <a:pt x="353" y="112"/>
                    <a:pt x="353" y="206"/>
                  </a:cubicBezTo>
                  <a:lnTo>
                    <a:pt x="353" y="695"/>
                  </a:lnTo>
                  <a:lnTo>
                    <a:pt x="267" y="695"/>
                  </a:lnTo>
                  <a:lnTo>
                    <a:pt x="267" y="215"/>
                  </a:lnTo>
                  <a:cubicBezTo>
                    <a:pt x="267" y="134"/>
                    <a:pt x="261" y="71"/>
                    <a:pt x="189" y="71"/>
                  </a:cubicBezTo>
                  <a:cubicBezTo>
                    <a:pt x="91" y="71"/>
                    <a:pt x="87" y="179"/>
                    <a:pt x="87" y="251"/>
                  </a:cubicBezTo>
                  <a:lnTo>
                    <a:pt x="87" y="695"/>
                  </a:lnTo>
                  <a:lnTo>
                    <a:pt x="0" y="695"/>
                  </a:lnTo>
                  <a:lnTo>
                    <a:pt x="0" y="11"/>
                  </a:lnTo>
                  <a:lnTo>
                    <a:pt x="87" y="11"/>
                  </a:lnTo>
                  <a:lnTo>
                    <a:pt x="87" y="66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59" name="Freeform 17"/>
            <p:cNvSpPr>
              <a:spLocks/>
            </p:cNvSpPr>
            <p:nvPr/>
          </p:nvSpPr>
          <p:spPr bwMode="auto">
            <a:xfrm>
              <a:off x="6927850" y="5667375"/>
              <a:ext cx="339725" cy="811212"/>
            </a:xfrm>
            <a:custGeom>
              <a:avLst/>
              <a:gdLst>
                <a:gd name="T0" fmla="*/ 295 w 295"/>
                <a:gd name="T1" fmla="*/ 127 h 706"/>
                <a:gd name="T2" fmla="*/ 295 w 295"/>
                <a:gd name="T3" fmla="*/ 127 h 706"/>
                <a:gd name="T4" fmla="*/ 212 w 295"/>
                <a:gd name="T5" fmla="*/ 82 h 706"/>
                <a:gd name="T6" fmla="*/ 89 w 295"/>
                <a:gd name="T7" fmla="*/ 355 h 706"/>
                <a:gd name="T8" fmla="*/ 207 w 295"/>
                <a:gd name="T9" fmla="*/ 625 h 706"/>
                <a:gd name="T10" fmla="*/ 292 w 295"/>
                <a:gd name="T11" fmla="*/ 563 h 706"/>
                <a:gd name="T12" fmla="*/ 295 w 295"/>
                <a:gd name="T13" fmla="*/ 563 h 706"/>
                <a:gd name="T14" fmla="*/ 295 w 295"/>
                <a:gd name="T15" fmla="*/ 671 h 706"/>
                <a:gd name="T16" fmla="*/ 196 w 295"/>
                <a:gd name="T17" fmla="*/ 706 h 706"/>
                <a:gd name="T18" fmla="*/ 0 w 295"/>
                <a:gd name="T19" fmla="*/ 367 h 706"/>
                <a:gd name="T20" fmla="*/ 200 w 295"/>
                <a:gd name="T21" fmla="*/ 0 h 706"/>
                <a:gd name="T22" fmla="*/ 295 w 295"/>
                <a:gd name="T23" fmla="*/ 27 h 706"/>
                <a:gd name="T24" fmla="*/ 295 w 295"/>
                <a:gd name="T25" fmla="*/ 127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5" h="706">
                  <a:moveTo>
                    <a:pt x="295" y="127"/>
                  </a:moveTo>
                  <a:lnTo>
                    <a:pt x="295" y="127"/>
                  </a:lnTo>
                  <a:cubicBezTo>
                    <a:pt x="273" y="104"/>
                    <a:pt x="245" y="82"/>
                    <a:pt x="212" y="82"/>
                  </a:cubicBezTo>
                  <a:cubicBezTo>
                    <a:pt x="100" y="82"/>
                    <a:pt x="89" y="276"/>
                    <a:pt x="89" y="355"/>
                  </a:cubicBezTo>
                  <a:cubicBezTo>
                    <a:pt x="89" y="423"/>
                    <a:pt x="104" y="625"/>
                    <a:pt x="207" y="625"/>
                  </a:cubicBezTo>
                  <a:cubicBezTo>
                    <a:pt x="247" y="625"/>
                    <a:pt x="272" y="594"/>
                    <a:pt x="292" y="563"/>
                  </a:cubicBezTo>
                  <a:lnTo>
                    <a:pt x="295" y="563"/>
                  </a:lnTo>
                  <a:lnTo>
                    <a:pt x="295" y="671"/>
                  </a:lnTo>
                  <a:cubicBezTo>
                    <a:pt x="269" y="693"/>
                    <a:pt x="229" y="706"/>
                    <a:pt x="196" y="706"/>
                  </a:cubicBezTo>
                  <a:cubicBezTo>
                    <a:pt x="39" y="706"/>
                    <a:pt x="0" y="485"/>
                    <a:pt x="0" y="367"/>
                  </a:cubicBezTo>
                  <a:cubicBezTo>
                    <a:pt x="0" y="238"/>
                    <a:pt x="27" y="0"/>
                    <a:pt x="200" y="0"/>
                  </a:cubicBezTo>
                  <a:cubicBezTo>
                    <a:pt x="232" y="0"/>
                    <a:pt x="267" y="10"/>
                    <a:pt x="295" y="27"/>
                  </a:cubicBezTo>
                  <a:lnTo>
                    <a:pt x="295" y="127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0" name="Freeform 18"/>
            <p:cNvSpPr>
              <a:spLocks noEditPoints="1"/>
            </p:cNvSpPr>
            <p:nvPr/>
          </p:nvSpPr>
          <p:spPr bwMode="auto">
            <a:xfrm>
              <a:off x="7315200" y="5667375"/>
              <a:ext cx="433387" cy="811212"/>
            </a:xfrm>
            <a:custGeom>
              <a:avLst/>
              <a:gdLst>
                <a:gd name="T0" fmla="*/ 290 w 378"/>
                <a:gd name="T1" fmla="*/ 298 h 706"/>
                <a:gd name="T2" fmla="*/ 290 w 378"/>
                <a:gd name="T3" fmla="*/ 298 h 706"/>
                <a:gd name="T4" fmla="*/ 288 w 378"/>
                <a:gd name="T5" fmla="*/ 286 h 706"/>
                <a:gd name="T6" fmla="*/ 192 w 378"/>
                <a:gd name="T7" fmla="*/ 82 h 706"/>
                <a:gd name="T8" fmla="*/ 91 w 378"/>
                <a:gd name="T9" fmla="*/ 298 h 706"/>
                <a:gd name="T10" fmla="*/ 290 w 378"/>
                <a:gd name="T11" fmla="*/ 298 h 706"/>
                <a:gd name="T12" fmla="*/ 90 w 378"/>
                <a:gd name="T13" fmla="*/ 371 h 706"/>
                <a:gd name="T14" fmla="*/ 90 w 378"/>
                <a:gd name="T15" fmla="*/ 371 h 706"/>
                <a:gd name="T16" fmla="*/ 90 w 378"/>
                <a:gd name="T17" fmla="*/ 391 h 706"/>
                <a:gd name="T18" fmla="*/ 196 w 378"/>
                <a:gd name="T19" fmla="*/ 625 h 706"/>
                <a:gd name="T20" fmla="*/ 283 w 378"/>
                <a:gd name="T21" fmla="*/ 463 h 706"/>
                <a:gd name="T22" fmla="*/ 372 w 378"/>
                <a:gd name="T23" fmla="*/ 463 h 706"/>
                <a:gd name="T24" fmla="*/ 204 w 378"/>
                <a:gd name="T25" fmla="*/ 706 h 706"/>
                <a:gd name="T26" fmla="*/ 0 w 378"/>
                <a:gd name="T27" fmla="*/ 355 h 706"/>
                <a:gd name="T28" fmla="*/ 192 w 378"/>
                <a:gd name="T29" fmla="*/ 0 h 706"/>
                <a:gd name="T30" fmla="*/ 378 w 378"/>
                <a:gd name="T31" fmla="*/ 330 h 706"/>
                <a:gd name="T32" fmla="*/ 378 w 378"/>
                <a:gd name="T33" fmla="*/ 371 h 706"/>
                <a:gd name="T34" fmla="*/ 90 w 378"/>
                <a:gd name="T35" fmla="*/ 371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8" h="706">
                  <a:moveTo>
                    <a:pt x="290" y="298"/>
                  </a:moveTo>
                  <a:lnTo>
                    <a:pt x="290" y="298"/>
                  </a:lnTo>
                  <a:lnTo>
                    <a:pt x="288" y="286"/>
                  </a:lnTo>
                  <a:cubicBezTo>
                    <a:pt x="286" y="220"/>
                    <a:pt x="283" y="82"/>
                    <a:pt x="192" y="82"/>
                  </a:cubicBezTo>
                  <a:cubicBezTo>
                    <a:pt x="110" y="82"/>
                    <a:pt x="91" y="236"/>
                    <a:pt x="91" y="298"/>
                  </a:cubicBezTo>
                  <a:lnTo>
                    <a:pt x="290" y="298"/>
                  </a:lnTo>
                  <a:close/>
                  <a:moveTo>
                    <a:pt x="90" y="371"/>
                  </a:moveTo>
                  <a:lnTo>
                    <a:pt x="90" y="371"/>
                  </a:lnTo>
                  <a:lnTo>
                    <a:pt x="90" y="391"/>
                  </a:lnTo>
                  <a:cubicBezTo>
                    <a:pt x="90" y="459"/>
                    <a:pt x="102" y="625"/>
                    <a:pt x="196" y="625"/>
                  </a:cubicBezTo>
                  <a:cubicBezTo>
                    <a:pt x="272" y="625"/>
                    <a:pt x="283" y="518"/>
                    <a:pt x="283" y="463"/>
                  </a:cubicBezTo>
                  <a:lnTo>
                    <a:pt x="372" y="463"/>
                  </a:lnTo>
                  <a:cubicBezTo>
                    <a:pt x="371" y="567"/>
                    <a:pt x="331" y="706"/>
                    <a:pt x="204" y="706"/>
                  </a:cubicBezTo>
                  <a:cubicBezTo>
                    <a:pt x="24" y="706"/>
                    <a:pt x="0" y="493"/>
                    <a:pt x="0" y="355"/>
                  </a:cubicBezTo>
                  <a:cubicBezTo>
                    <a:pt x="0" y="232"/>
                    <a:pt x="27" y="0"/>
                    <a:pt x="192" y="0"/>
                  </a:cubicBezTo>
                  <a:cubicBezTo>
                    <a:pt x="352" y="0"/>
                    <a:pt x="378" y="210"/>
                    <a:pt x="378" y="330"/>
                  </a:cubicBezTo>
                  <a:lnTo>
                    <a:pt x="378" y="371"/>
                  </a:lnTo>
                  <a:lnTo>
                    <a:pt x="90" y="371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1" name="Freeform 19"/>
            <p:cNvSpPr>
              <a:spLocks/>
            </p:cNvSpPr>
            <p:nvPr/>
          </p:nvSpPr>
          <p:spPr bwMode="auto">
            <a:xfrm>
              <a:off x="3135313" y="4999038"/>
              <a:ext cx="622300" cy="1927225"/>
            </a:xfrm>
            <a:custGeom>
              <a:avLst/>
              <a:gdLst>
                <a:gd name="T0" fmla="*/ 262 w 543"/>
                <a:gd name="T1" fmla="*/ 1508 h 1679"/>
                <a:gd name="T2" fmla="*/ 262 w 543"/>
                <a:gd name="T3" fmla="*/ 1508 h 1679"/>
                <a:gd name="T4" fmla="*/ 245 w 543"/>
                <a:gd name="T5" fmla="*/ 1214 h 1679"/>
                <a:gd name="T6" fmla="*/ 245 w 543"/>
                <a:gd name="T7" fmla="*/ 1186 h 1679"/>
                <a:gd name="T8" fmla="*/ 241 w 543"/>
                <a:gd name="T9" fmla="*/ 1029 h 1679"/>
                <a:gd name="T10" fmla="*/ 240 w 543"/>
                <a:gd name="T11" fmla="*/ 958 h 1679"/>
                <a:gd name="T12" fmla="*/ 175 w 543"/>
                <a:gd name="T13" fmla="*/ 1015 h 1679"/>
                <a:gd name="T14" fmla="*/ 64 w 543"/>
                <a:gd name="T15" fmla="*/ 1103 h 1679"/>
                <a:gd name="T16" fmla="*/ 20 w 543"/>
                <a:gd name="T17" fmla="*/ 1134 h 1679"/>
                <a:gd name="T18" fmla="*/ 51 w 543"/>
                <a:gd name="T19" fmla="*/ 1090 h 1679"/>
                <a:gd name="T20" fmla="*/ 139 w 543"/>
                <a:gd name="T21" fmla="*/ 979 h 1679"/>
                <a:gd name="T22" fmla="*/ 160 w 543"/>
                <a:gd name="T23" fmla="*/ 955 h 1679"/>
                <a:gd name="T24" fmla="*/ 197 w 543"/>
                <a:gd name="T25" fmla="*/ 913 h 1679"/>
                <a:gd name="T26" fmla="*/ 154 w 543"/>
                <a:gd name="T27" fmla="*/ 909 h 1679"/>
                <a:gd name="T28" fmla="*/ 41 w 543"/>
                <a:gd name="T29" fmla="*/ 893 h 1679"/>
                <a:gd name="T30" fmla="*/ 0 w 543"/>
                <a:gd name="T31" fmla="*/ 883 h 1679"/>
                <a:gd name="T32" fmla="*/ 40 w 543"/>
                <a:gd name="T33" fmla="*/ 874 h 1679"/>
                <a:gd name="T34" fmla="*/ 154 w 543"/>
                <a:gd name="T35" fmla="*/ 857 h 1679"/>
                <a:gd name="T36" fmla="*/ 197 w 543"/>
                <a:gd name="T37" fmla="*/ 853 h 1679"/>
                <a:gd name="T38" fmla="*/ 160 w 543"/>
                <a:gd name="T39" fmla="*/ 811 h 1679"/>
                <a:gd name="T40" fmla="*/ 139 w 543"/>
                <a:gd name="T41" fmla="*/ 787 h 1679"/>
                <a:gd name="T42" fmla="*/ 51 w 543"/>
                <a:gd name="T43" fmla="*/ 676 h 1679"/>
                <a:gd name="T44" fmla="*/ 20 w 543"/>
                <a:gd name="T45" fmla="*/ 633 h 1679"/>
                <a:gd name="T46" fmla="*/ 64 w 543"/>
                <a:gd name="T47" fmla="*/ 663 h 1679"/>
                <a:gd name="T48" fmla="*/ 175 w 543"/>
                <a:gd name="T49" fmla="*/ 751 h 1679"/>
                <a:gd name="T50" fmla="*/ 204 w 543"/>
                <a:gd name="T51" fmla="*/ 777 h 1679"/>
                <a:gd name="T52" fmla="*/ 240 w 543"/>
                <a:gd name="T53" fmla="*/ 809 h 1679"/>
                <a:gd name="T54" fmla="*/ 241 w 543"/>
                <a:gd name="T55" fmla="*/ 737 h 1679"/>
                <a:gd name="T56" fmla="*/ 246 w 543"/>
                <a:gd name="T57" fmla="*/ 464 h 1679"/>
                <a:gd name="T58" fmla="*/ 262 w 543"/>
                <a:gd name="T59" fmla="*/ 171 h 1679"/>
                <a:gd name="T60" fmla="*/ 271 w 543"/>
                <a:gd name="T61" fmla="*/ 0 h 1679"/>
                <a:gd name="T62" fmla="*/ 280 w 543"/>
                <a:gd name="T63" fmla="*/ 171 h 1679"/>
                <a:gd name="T64" fmla="*/ 296 w 543"/>
                <a:gd name="T65" fmla="*/ 465 h 1679"/>
                <a:gd name="T66" fmla="*/ 301 w 543"/>
                <a:gd name="T67" fmla="*/ 737 h 1679"/>
                <a:gd name="T68" fmla="*/ 302 w 543"/>
                <a:gd name="T69" fmla="*/ 809 h 1679"/>
                <a:gd name="T70" fmla="*/ 348 w 543"/>
                <a:gd name="T71" fmla="*/ 768 h 1679"/>
                <a:gd name="T72" fmla="*/ 367 w 543"/>
                <a:gd name="T73" fmla="*/ 751 h 1679"/>
                <a:gd name="T74" fmla="*/ 478 w 543"/>
                <a:gd name="T75" fmla="*/ 663 h 1679"/>
                <a:gd name="T76" fmla="*/ 522 w 543"/>
                <a:gd name="T77" fmla="*/ 632 h 1679"/>
                <a:gd name="T78" fmla="*/ 491 w 543"/>
                <a:gd name="T79" fmla="*/ 676 h 1679"/>
                <a:gd name="T80" fmla="*/ 404 w 543"/>
                <a:gd name="T81" fmla="*/ 787 h 1679"/>
                <a:gd name="T82" fmla="*/ 382 w 543"/>
                <a:gd name="T83" fmla="*/ 811 h 1679"/>
                <a:gd name="T84" fmla="*/ 345 w 543"/>
                <a:gd name="T85" fmla="*/ 853 h 1679"/>
                <a:gd name="T86" fmla="*/ 388 w 543"/>
                <a:gd name="T87" fmla="*/ 857 h 1679"/>
                <a:gd name="T88" fmla="*/ 501 w 543"/>
                <a:gd name="T89" fmla="*/ 874 h 1679"/>
                <a:gd name="T90" fmla="*/ 543 w 543"/>
                <a:gd name="T91" fmla="*/ 883 h 1679"/>
                <a:gd name="T92" fmla="*/ 502 w 543"/>
                <a:gd name="T93" fmla="*/ 893 h 1679"/>
                <a:gd name="T94" fmla="*/ 388 w 543"/>
                <a:gd name="T95" fmla="*/ 910 h 1679"/>
                <a:gd name="T96" fmla="*/ 345 w 543"/>
                <a:gd name="T97" fmla="*/ 914 h 1679"/>
                <a:gd name="T98" fmla="*/ 383 w 543"/>
                <a:gd name="T99" fmla="*/ 956 h 1679"/>
                <a:gd name="T100" fmla="*/ 403 w 543"/>
                <a:gd name="T101" fmla="*/ 979 h 1679"/>
                <a:gd name="T102" fmla="*/ 491 w 543"/>
                <a:gd name="T103" fmla="*/ 1090 h 1679"/>
                <a:gd name="T104" fmla="*/ 522 w 543"/>
                <a:gd name="T105" fmla="*/ 1134 h 1679"/>
                <a:gd name="T106" fmla="*/ 478 w 543"/>
                <a:gd name="T107" fmla="*/ 1104 h 1679"/>
                <a:gd name="T108" fmla="*/ 367 w 543"/>
                <a:gd name="T109" fmla="*/ 1016 h 1679"/>
                <a:gd name="T110" fmla="*/ 348 w 543"/>
                <a:gd name="T111" fmla="*/ 998 h 1679"/>
                <a:gd name="T112" fmla="*/ 302 w 543"/>
                <a:gd name="T113" fmla="*/ 958 h 1679"/>
                <a:gd name="T114" fmla="*/ 301 w 543"/>
                <a:gd name="T115" fmla="*/ 1029 h 1679"/>
                <a:gd name="T116" fmla="*/ 297 w 543"/>
                <a:gd name="T117" fmla="*/ 1186 h 1679"/>
                <a:gd name="T118" fmla="*/ 297 w 543"/>
                <a:gd name="T119" fmla="*/ 1214 h 1679"/>
                <a:gd name="T120" fmla="*/ 280 w 543"/>
                <a:gd name="T121" fmla="*/ 1507 h 1679"/>
                <a:gd name="T122" fmla="*/ 271 w 543"/>
                <a:gd name="T123" fmla="*/ 1679 h 1679"/>
                <a:gd name="T124" fmla="*/ 262 w 543"/>
                <a:gd name="T125" fmla="*/ 1508 h 1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3" h="1679">
                  <a:moveTo>
                    <a:pt x="262" y="1508"/>
                  </a:moveTo>
                  <a:lnTo>
                    <a:pt x="262" y="1508"/>
                  </a:lnTo>
                  <a:cubicBezTo>
                    <a:pt x="255" y="1434"/>
                    <a:pt x="249" y="1305"/>
                    <a:pt x="245" y="1214"/>
                  </a:cubicBezTo>
                  <a:lnTo>
                    <a:pt x="245" y="1186"/>
                  </a:lnTo>
                  <a:cubicBezTo>
                    <a:pt x="243" y="1138"/>
                    <a:pt x="241" y="1069"/>
                    <a:pt x="241" y="1029"/>
                  </a:cubicBezTo>
                  <a:lnTo>
                    <a:pt x="240" y="958"/>
                  </a:lnTo>
                  <a:cubicBezTo>
                    <a:pt x="240" y="958"/>
                    <a:pt x="181" y="1010"/>
                    <a:pt x="175" y="1015"/>
                  </a:cubicBezTo>
                  <a:cubicBezTo>
                    <a:pt x="137" y="1048"/>
                    <a:pt x="99" y="1079"/>
                    <a:pt x="64" y="1103"/>
                  </a:cubicBezTo>
                  <a:cubicBezTo>
                    <a:pt x="48" y="1115"/>
                    <a:pt x="34" y="1125"/>
                    <a:pt x="20" y="1134"/>
                  </a:cubicBezTo>
                  <a:cubicBezTo>
                    <a:pt x="29" y="1120"/>
                    <a:pt x="39" y="1106"/>
                    <a:pt x="51" y="1090"/>
                  </a:cubicBezTo>
                  <a:cubicBezTo>
                    <a:pt x="76" y="1056"/>
                    <a:pt x="106" y="1017"/>
                    <a:pt x="139" y="979"/>
                  </a:cubicBezTo>
                  <a:cubicBezTo>
                    <a:pt x="146" y="971"/>
                    <a:pt x="153" y="963"/>
                    <a:pt x="160" y="955"/>
                  </a:cubicBezTo>
                  <a:lnTo>
                    <a:pt x="197" y="913"/>
                  </a:lnTo>
                  <a:lnTo>
                    <a:pt x="154" y="909"/>
                  </a:lnTo>
                  <a:cubicBezTo>
                    <a:pt x="111" y="905"/>
                    <a:pt x="73" y="900"/>
                    <a:pt x="41" y="893"/>
                  </a:cubicBezTo>
                  <a:cubicBezTo>
                    <a:pt x="26" y="890"/>
                    <a:pt x="12" y="886"/>
                    <a:pt x="0" y="883"/>
                  </a:cubicBezTo>
                  <a:cubicBezTo>
                    <a:pt x="12" y="880"/>
                    <a:pt x="26" y="877"/>
                    <a:pt x="40" y="874"/>
                  </a:cubicBezTo>
                  <a:cubicBezTo>
                    <a:pt x="73" y="866"/>
                    <a:pt x="111" y="861"/>
                    <a:pt x="154" y="857"/>
                  </a:cubicBezTo>
                  <a:lnTo>
                    <a:pt x="197" y="853"/>
                  </a:lnTo>
                  <a:lnTo>
                    <a:pt x="160" y="811"/>
                  </a:lnTo>
                  <a:cubicBezTo>
                    <a:pt x="153" y="803"/>
                    <a:pt x="146" y="795"/>
                    <a:pt x="139" y="787"/>
                  </a:cubicBezTo>
                  <a:cubicBezTo>
                    <a:pt x="106" y="749"/>
                    <a:pt x="75" y="710"/>
                    <a:pt x="51" y="676"/>
                  </a:cubicBezTo>
                  <a:cubicBezTo>
                    <a:pt x="39" y="661"/>
                    <a:pt x="29" y="646"/>
                    <a:pt x="20" y="633"/>
                  </a:cubicBezTo>
                  <a:cubicBezTo>
                    <a:pt x="34" y="641"/>
                    <a:pt x="48" y="651"/>
                    <a:pt x="64" y="663"/>
                  </a:cubicBezTo>
                  <a:cubicBezTo>
                    <a:pt x="98" y="688"/>
                    <a:pt x="137" y="718"/>
                    <a:pt x="175" y="751"/>
                  </a:cubicBezTo>
                  <a:cubicBezTo>
                    <a:pt x="181" y="756"/>
                    <a:pt x="204" y="777"/>
                    <a:pt x="204" y="777"/>
                  </a:cubicBezTo>
                  <a:lnTo>
                    <a:pt x="240" y="809"/>
                  </a:lnTo>
                  <a:lnTo>
                    <a:pt x="241" y="737"/>
                  </a:lnTo>
                  <a:cubicBezTo>
                    <a:pt x="241" y="687"/>
                    <a:pt x="244" y="509"/>
                    <a:pt x="246" y="464"/>
                  </a:cubicBezTo>
                  <a:cubicBezTo>
                    <a:pt x="250" y="365"/>
                    <a:pt x="255" y="241"/>
                    <a:pt x="262" y="171"/>
                  </a:cubicBezTo>
                  <a:cubicBezTo>
                    <a:pt x="265" y="138"/>
                    <a:pt x="268" y="34"/>
                    <a:pt x="271" y="0"/>
                  </a:cubicBezTo>
                  <a:cubicBezTo>
                    <a:pt x="274" y="34"/>
                    <a:pt x="277" y="138"/>
                    <a:pt x="280" y="171"/>
                  </a:cubicBezTo>
                  <a:cubicBezTo>
                    <a:pt x="287" y="240"/>
                    <a:pt x="292" y="358"/>
                    <a:pt x="296" y="465"/>
                  </a:cubicBezTo>
                  <a:cubicBezTo>
                    <a:pt x="298" y="509"/>
                    <a:pt x="301" y="688"/>
                    <a:pt x="301" y="737"/>
                  </a:cubicBezTo>
                  <a:lnTo>
                    <a:pt x="302" y="809"/>
                  </a:lnTo>
                  <a:lnTo>
                    <a:pt x="348" y="768"/>
                  </a:lnTo>
                  <a:cubicBezTo>
                    <a:pt x="354" y="762"/>
                    <a:pt x="361" y="756"/>
                    <a:pt x="367" y="751"/>
                  </a:cubicBezTo>
                  <a:cubicBezTo>
                    <a:pt x="405" y="718"/>
                    <a:pt x="443" y="688"/>
                    <a:pt x="478" y="663"/>
                  </a:cubicBezTo>
                  <a:cubicBezTo>
                    <a:pt x="494" y="651"/>
                    <a:pt x="508" y="641"/>
                    <a:pt x="522" y="632"/>
                  </a:cubicBezTo>
                  <a:cubicBezTo>
                    <a:pt x="513" y="646"/>
                    <a:pt x="503" y="660"/>
                    <a:pt x="491" y="676"/>
                  </a:cubicBezTo>
                  <a:cubicBezTo>
                    <a:pt x="466" y="711"/>
                    <a:pt x="436" y="749"/>
                    <a:pt x="404" y="787"/>
                  </a:cubicBezTo>
                  <a:cubicBezTo>
                    <a:pt x="397" y="795"/>
                    <a:pt x="389" y="803"/>
                    <a:pt x="382" y="811"/>
                  </a:cubicBezTo>
                  <a:lnTo>
                    <a:pt x="345" y="853"/>
                  </a:lnTo>
                  <a:lnTo>
                    <a:pt x="388" y="857"/>
                  </a:lnTo>
                  <a:cubicBezTo>
                    <a:pt x="431" y="861"/>
                    <a:pt x="469" y="866"/>
                    <a:pt x="501" y="874"/>
                  </a:cubicBezTo>
                  <a:cubicBezTo>
                    <a:pt x="516" y="877"/>
                    <a:pt x="530" y="880"/>
                    <a:pt x="543" y="883"/>
                  </a:cubicBezTo>
                  <a:cubicBezTo>
                    <a:pt x="530" y="886"/>
                    <a:pt x="517" y="890"/>
                    <a:pt x="502" y="893"/>
                  </a:cubicBezTo>
                  <a:cubicBezTo>
                    <a:pt x="469" y="900"/>
                    <a:pt x="431" y="906"/>
                    <a:pt x="388" y="910"/>
                  </a:cubicBezTo>
                  <a:lnTo>
                    <a:pt x="345" y="914"/>
                  </a:lnTo>
                  <a:lnTo>
                    <a:pt x="383" y="956"/>
                  </a:lnTo>
                  <a:cubicBezTo>
                    <a:pt x="390" y="964"/>
                    <a:pt x="397" y="971"/>
                    <a:pt x="403" y="979"/>
                  </a:cubicBezTo>
                  <a:cubicBezTo>
                    <a:pt x="436" y="1017"/>
                    <a:pt x="466" y="1055"/>
                    <a:pt x="491" y="1090"/>
                  </a:cubicBezTo>
                  <a:cubicBezTo>
                    <a:pt x="503" y="1106"/>
                    <a:pt x="513" y="1121"/>
                    <a:pt x="522" y="1134"/>
                  </a:cubicBezTo>
                  <a:cubicBezTo>
                    <a:pt x="509" y="1125"/>
                    <a:pt x="494" y="1115"/>
                    <a:pt x="478" y="1104"/>
                  </a:cubicBezTo>
                  <a:cubicBezTo>
                    <a:pt x="443" y="1078"/>
                    <a:pt x="405" y="1048"/>
                    <a:pt x="367" y="1016"/>
                  </a:cubicBezTo>
                  <a:cubicBezTo>
                    <a:pt x="361" y="1010"/>
                    <a:pt x="354" y="1004"/>
                    <a:pt x="348" y="998"/>
                  </a:cubicBezTo>
                  <a:lnTo>
                    <a:pt x="302" y="958"/>
                  </a:lnTo>
                  <a:lnTo>
                    <a:pt x="301" y="1029"/>
                  </a:lnTo>
                  <a:cubicBezTo>
                    <a:pt x="301" y="1069"/>
                    <a:pt x="299" y="1138"/>
                    <a:pt x="297" y="1186"/>
                  </a:cubicBezTo>
                  <a:lnTo>
                    <a:pt x="297" y="1214"/>
                  </a:lnTo>
                  <a:cubicBezTo>
                    <a:pt x="293" y="1305"/>
                    <a:pt x="287" y="1434"/>
                    <a:pt x="280" y="1507"/>
                  </a:cubicBezTo>
                  <a:cubicBezTo>
                    <a:pt x="277" y="1541"/>
                    <a:pt x="274" y="1645"/>
                    <a:pt x="271" y="1679"/>
                  </a:cubicBezTo>
                  <a:cubicBezTo>
                    <a:pt x="268" y="1645"/>
                    <a:pt x="265" y="1541"/>
                    <a:pt x="262" y="1508"/>
                  </a:cubicBezTo>
                  <a:close/>
                </a:path>
              </a:pathLst>
            </a:custGeom>
            <a:solidFill>
              <a:srgbClr val="BFBFB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2" name="Freeform 20"/>
            <p:cNvSpPr>
              <a:spLocks noEditPoints="1"/>
            </p:cNvSpPr>
            <p:nvPr/>
          </p:nvSpPr>
          <p:spPr bwMode="auto">
            <a:xfrm>
              <a:off x="7715250" y="5403850"/>
              <a:ext cx="446087" cy="307975"/>
            </a:xfrm>
            <a:custGeom>
              <a:avLst/>
              <a:gdLst>
                <a:gd name="T0" fmla="*/ 388 w 388"/>
                <a:gd name="T1" fmla="*/ 269 h 269"/>
                <a:gd name="T2" fmla="*/ 388 w 388"/>
                <a:gd name="T3" fmla="*/ 269 h 269"/>
                <a:gd name="T4" fmla="*/ 356 w 388"/>
                <a:gd name="T5" fmla="*/ 269 h 269"/>
                <a:gd name="T6" fmla="*/ 356 w 388"/>
                <a:gd name="T7" fmla="*/ 34 h 269"/>
                <a:gd name="T8" fmla="*/ 354 w 388"/>
                <a:gd name="T9" fmla="*/ 34 h 269"/>
                <a:gd name="T10" fmla="*/ 294 w 388"/>
                <a:gd name="T11" fmla="*/ 269 h 269"/>
                <a:gd name="T12" fmla="*/ 271 w 388"/>
                <a:gd name="T13" fmla="*/ 269 h 269"/>
                <a:gd name="T14" fmla="*/ 212 w 388"/>
                <a:gd name="T15" fmla="*/ 34 h 269"/>
                <a:gd name="T16" fmla="*/ 211 w 388"/>
                <a:gd name="T17" fmla="*/ 34 h 269"/>
                <a:gd name="T18" fmla="*/ 211 w 388"/>
                <a:gd name="T19" fmla="*/ 269 h 269"/>
                <a:gd name="T20" fmla="*/ 178 w 388"/>
                <a:gd name="T21" fmla="*/ 269 h 269"/>
                <a:gd name="T22" fmla="*/ 178 w 388"/>
                <a:gd name="T23" fmla="*/ 0 h 269"/>
                <a:gd name="T24" fmla="*/ 234 w 388"/>
                <a:gd name="T25" fmla="*/ 0 h 269"/>
                <a:gd name="T26" fmla="*/ 282 w 388"/>
                <a:gd name="T27" fmla="*/ 190 h 269"/>
                <a:gd name="T28" fmla="*/ 284 w 388"/>
                <a:gd name="T29" fmla="*/ 190 h 269"/>
                <a:gd name="T30" fmla="*/ 333 w 388"/>
                <a:gd name="T31" fmla="*/ 0 h 269"/>
                <a:gd name="T32" fmla="*/ 388 w 388"/>
                <a:gd name="T33" fmla="*/ 0 h 269"/>
                <a:gd name="T34" fmla="*/ 388 w 388"/>
                <a:gd name="T35" fmla="*/ 269 h 269"/>
                <a:gd name="T36" fmla="*/ 150 w 388"/>
                <a:gd name="T37" fmla="*/ 33 h 269"/>
                <a:gd name="T38" fmla="*/ 150 w 388"/>
                <a:gd name="T39" fmla="*/ 33 h 269"/>
                <a:gd name="T40" fmla="*/ 91 w 388"/>
                <a:gd name="T41" fmla="*/ 33 h 269"/>
                <a:gd name="T42" fmla="*/ 91 w 388"/>
                <a:gd name="T43" fmla="*/ 269 h 269"/>
                <a:gd name="T44" fmla="*/ 58 w 388"/>
                <a:gd name="T45" fmla="*/ 269 h 269"/>
                <a:gd name="T46" fmla="*/ 58 w 388"/>
                <a:gd name="T47" fmla="*/ 33 h 269"/>
                <a:gd name="T48" fmla="*/ 0 w 388"/>
                <a:gd name="T49" fmla="*/ 33 h 269"/>
                <a:gd name="T50" fmla="*/ 0 w 388"/>
                <a:gd name="T51" fmla="*/ 0 h 269"/>
                <a:gd name="T52" fmla="*/ 150 w 388"/>
                <a:gd name="T53" fmla="*/ 0 h 269"/>
                <a:gd name="T54" fmla="*/ 150 w 388"/>
                <a:gd name="T55" fmla="*/ 33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88" h="269">
                  <a:moveTo>
                    <a:pt x="388" y="269"/>
                  </a:moveTo>
                  <a:lnTo>
                    <a:pt x="388" y="269"/>
                  </a:lnTo>
                  <a:lnTo>
                    <a:pt x="356" y="269"/>
                  </a:lnTo>
                  <a:lnTo>
                    <a:pt x="356" y="34"/>
                  </a:lnTo>
                  <a:lnTo>
                    <a:pt x="354" y="34"/>
                  </a:lnTo>
                  <a:lnTo>
                    <a:pt x="294" y="269"/>
                  </a:lnTo>
                  <a:lnTo>
                    <a:pt x="271" y="269"/>
                  </a:lnTo>
                  <a:lnTo>
                    <a:pt x="212" y="34"/>
                  </a:lnTo>
                  <a:lnTo>
                    <a:pt x="211" y="34"/>
                  </a:lnTo>
                  <a:lnTo>
                    <a:pt x="211" y="269"/>
                  </a:lnTo>
                  <a:lnTo>
                    <a:pt x="178" y="269"/>
                  </a:lnTo>
                  <a:lnTo>
                    <a:pt x="178" y="0"/>
                  </a:lnTo>
                  <a:lnTo>
                    <a:pt x="234" y="0"/>
                  </a:lnTo>
                  <a:lnTo>
                    <a:pt x="282" y="190"/>
                  </a:lnTo>
                  <a:lnTo>
                    <a:pt x="284" y="190"/>
                  </a:lnTo>
                  <a:lnTo>
                    <a:pt x="333" y="0"/>
                  </a:lnTo>
                  <a:lnTo>
                    <a:pt x="388" y="0"/>
                  </a:lnTo>
                  <a:lnTo>
                    <a:pt x="388" y="269"/>
                  </a:lnTo>
                  <a:close/>
                  <a:moveTo>
                    <a:pt x="150" y="33"/>
                  </a:moveTo>
                  <a:lnTo>
                    <a:pt x="150" y="33"/>
                  </a:lnTo>
                  <a:lnTo>
                    <a:pt x="91" y="33"/>
                  </a:lnTo>
                  <a:lnTo>
                    <a:pt x="91" y="269"/>
                  </a:lnTo>
                  <a:lnTo>
                    <a:pt x="58" y="269"/>
                  </a:lnTo>
                  <a:lnTo>
                    <a:pt x="58" y="33"/>
                  </a:lnTo>
                  <a:lnTo>
                    <a:pt x="0" y="33"/>
                  </a:lnTo>
                  <a:lnTo>
                    <a:pt x="0" y="0"/>
                  </a:lnTo>
                  <a:lnTo>
                    <a:pt x="150" y="0"/>
                  </a:lnTo>
                  <a:lnTo>
                    <a:pt x="150" y="33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63" name="Group 62"/>
          <p:cNvGrpSpPr>
            <a:grpSpLocks noChangeAspect="1"/>
          </p:cNvGrpSpPr>
          <p:nvPr/>
        </p:nvGrpSpPr>
        <p:grpSpPr>
          <a:xfrm>
            <a:off x="291550" y="3239018"/>
            <a:ext cx="3302178" cy="769014"/>
            <a:chOff x="304800" y="2955925"/>
            <a:chExt cx="8451850" cy="1985963"/>
          </a:xfrm>
        </p:grpSpPr>
        <p:sp>
          <p:nvSpPr>
            <p:cNvPr id="64" name="Freeform 24"/>
            <p:cNvSpPr>
              <a:spLocks/>
            </p:cNvSpPr>
            <p:nvPr/>
          </p:nvSpPr>
          <p:spPr bwMode="auto">
            <a:xfrm>
              <a:off x="304800" y="3128963"/>
              <a:ext cx="993775" cy="1341438"/>
            </a:xfrm>
            <a:custGeom>
              <a:avLst/>
              <a:gdLst>
                <a:gd name="T0" fmla="*/ 840 w 840"/>
                <a:gd name="T1" fmla="*/ 1077 h 1134"/>
                <a:gd name="T2" fmla="*/ 840 w 840"/>
                <a:gd name="T3" fmla="*/ 1077 h 1134"/>
                <a:gd name="T4" fmla="*/ 784 w 840"/>
                <a:gd name="T5" fmla="*/ 1134 h 1134"/>
                <a:gd name="T6" fmla="*/ 57 w 840"/>
                <a:gd name="T7" fmla="*/ 1134 h 1134"/>
                <a:gd name="T8" fmla="*/ 0 w 840"/>
                <a:gd name="T9" fmla="*/ 1077 h 1134"/>
                <a:gd name="T10" fmla="*/ 0 w 840"/>
                <a:gd name="T11" fmla="*/ 57 h 1134"/>
                <a:gd name="T12" fmla="*/ 57 w 840"/>
                <a:gd name="T13" fmla="*/ 0 h 1134"/>
                <a:gd name="T14" fmla="*/ 784 w 840"/>
                <a:gd name="T15" fmla="*/ 0 h 1134"/>
                <a:gd name="T16" fmla="*/ 840 w 840"/>
                <a:gd name="T17" fmla="*/ 57 h 1134"/>
                <a:gd name="T18" fmla="*/ 840 w 840"/>
                <a:gd name="T19" fmla="*/ 1077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0" h="1134">
                  <a:moveTo>
                    <a:pt x="840" y="1077"/>
                  </a:moveTo>
                  <a:lnTo>
                    <a:pt x="840" y="1077"/>
                  </a:lnTo>
                  <a:cubicBezTo>
                    <a:pt x="840" y="1108"/>
                    <a:pt x="815" y="1134"/>
                    <a:pt x="784" y="1134"/>
                  </a:cubicBezTo>
                  <a:lnTo>
                    <a:pt x="57" y="1134"/>
                  </a:lnTo>
                  <a:cubicBezTo>
                    <a:pt x="26" y="1134"/>
                    <a:pt x="0" y="1108"/>
                    <a:pt x="0" y="1077"/>
                  </a:cubicBezTo>
                  <a:lnTo>
                    <a:pt x="0" y="57"/>
                  </a:lnTo>
                  <a:cubicBezTo>
                    <a:pt x="0" y="25"/>
                    <a:pt x="26" y="0"/>
                    <a:pt x="57" y="0"/>
                  </a:cubicBezTo>
                  <a:lnTo>
                    <a:pt x="784" y="0"/>
                  </a:lnTo>
                  <a:cubicBezTo>
                    <a:pt x="815" y="0"/>
                    <a:pt x="840" y="25"/>
                    <a:pt x="840" y="57"/>
                  </a:cubicBezTo>
                  <a:lnTo>
                    <a:pt x="840" y="1077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5" name="Freeform 25"/>
            <p:cNvSpPr>
              <a:spLocks/>
            </p:cNvSpPr>
            <p:nvPr/>
          </p:nvSpPr>
          <p:spPr bwMode="auto">
            <a:xfrm>
              <a:off x="403225" y="3378200"/>
              <a:ext cx="803275" cy="871538"/>
            </a:xfrm>
            <a:custGeom>
              <a:avLst/>
              <a:gdLst>
                <a:gd name="T0" fmla="*/ 572 w 679"/>
                <a:gd name="T1" fmla="*/ 277 h 737"/>
                <a:gd name="T2" fmla="*/ 572 w 679"/>
                <a:gd name="T3" fmla="*/ 277 h 737"/>
                <a:gd name="T4" fmla="*/ 339 w 679"/>
                <a:gd name="T5" fmla="*/ 0 h 737"/>
                <a:gd name="T6" fmla="*/ 106 w 679"/>
                <a:gd name="T7" fmla="*/ 277 h 737"/>
                <a:gd name="T8" fmla="*/ 0 w 679"/>
                <a:gd name="T9" fmla="*/ 477 h 737"/>
                <a:gd name="T10" fmla="*/ 170 w 679"/>
                <a:gd name="T11" fmla="*/ 637 h 737"/>
                <a:gd name="T12" fmla="*/ 262 w 679"/>
                <a:gd name="T13" fmla="*/ 617 h 737"/>
                <a:gd name="T14" fmla="*/ 331 w 679"/>
                <a:gd name="T15" fmla="*/ 328 h 737"/>
                <a:gd name="T16" fmla="*/ 339 w 679"/>
                <a:gd name="T17" fmla="*/ 69 h 737"/>
                <a:gd name="T18" fmla="*/ 381 w 679"/>
                <a:gd name="T19" fmla="*/ 341 h 737"/>
                <a:gd name="T20" fmla="*/ 273 w 679"/>
                <a:gd name="T21" fmla="*/ 737 h 737"/>
                <a:gd name="T22" fmla="*/ 407 w 679"/>
                <a:gd name="T23" fmla="*/ 737 h 737"/>
                <a:gd name="T24" fmla="*/ 377 w 679"/>
                <a:gd name="T25" fmla="*/ 618 h 737"/>
                <a:gd name="T26" fmla="*/ 509 w 679"/>
                <a:gd name="T27" fmla="*/ 646 h 737"/>
                <a:gd name="T28" fmla="*/ 679 w 679"/>
                <a:gd name="T29" fmla="*/ 477 h 737"/>
                <a:gd name="T30" fmla="*/ 572 w 679"/>
                <a:gd name="T31" fmla="*/ 277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9" h="737">
                  <a:moveTo>
                    <a:pt x="572" y="277"/>
                  </a:moveTo>
                  <a:lnTo>
                    <a:pt x="572" y="277"/>
                  </a:lnTo>
                  <a:lnTo>
                    <a:pt x="339" y="0"/>
                  </a:lnTo>
                  <a:lnTo>
                    <a:pt x="106" y="277"/>
                  </a:lnTo>
                  <a:cubicBezTo>
                    <a:pt x="106" y="277"/>
                    <a:pt x="0" y="391"/>
                    <a:pt x="0" y="477"/>
                  </a:cubicBezTo>
                  <a:cubicBezTo>
                    <a:pt x="0" y="577"/>
                    <a:pt x="90" y="637"/>
                    <a:pt x="170" y="637"/>
                  </a:cubicBezTo>
                  <a:cubicBezTo>
                    <a:pt x="214" y="637"/>
                    <a:pt x="242" y="627"/>
                    <a:pt x="262" y="617"/>
                  </a:cubicBezTo>
                  <a:cubicBezTo>
                    <a:pt x="263" y="615"/>
                    <a:pt x="307" y="526"/>
                    <a:pt x="331" y="328"/>
                  </a:cubicBezTo>
                  <a:cubicBezTo>
                    <a:pt x="348" y="196"/>
                    <a:pt x="339" y="69"/>
                    <a:pt x="339" y="69"/>
                  </a:cubicBezTo>
                  <a:cubicBezTo>
                    <a:pt x="339" y="69"/>
                    <a:pt x="381" y="186"/>
                    <a:pt x="381" y="341"/>
                  </a:cubicBezTo>
                  <a:cubicBezTo>
                    <a:pt x="381" y="496"/>
                    <a:pt x="296" y="710"/>
                    <a:pt x="273" y="737"/>
                  </a:cubicBezTo>
                  <a:lnTo>
                    <a:pt x="407" y="737"/>
                  </a:lnTo>
                  <a:cubicBezTo>
                    <a:pt x="356" y="697"/>
                    <a:pt x="352" y="618"/>
                    <a:pt x="377" y="618"/>
                  </a:cubicBezTo>
                  <a:cubicBezTo>
                    <a:pt x="402" y="618"/>
                    <a:pt x="429" y="646"/>
                    <a:pt x="509" y="646"/>
                  </a:cubicBezTo>
                  <a:cubicBezTo>
                    <a:pt x="590" y="646"/>
                    <a:pt x="679" y="577"/>
                    <a:pt x="679" y="477"/>
                  </a:cubicBezTo>
                  <a:cubicBezTo>
                    <a:pt x="679" y="392"/>
                    <a:pt x="572" y="277"/>
                    <a:pt x="572" y="277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6" name="Freeform 26"/>
            <p:cNvSpPr>
              <a:spLocks noEditPoints="1"/>
            </p:cNvSpPr>
            <p:nvPr/>
          </p:nvSpPr>
          <p:spPr bwMode="auto">
            <a:xfrm>
              <a:off x="1454150" y="3281363"/>
              <a:ext cx="638175" cy="1189038"/>
            </a:xfrm>
            <a:custGeom>
              <a:avLst/>
              <a:gdLst>
                <a:gd name="T0" fmla="*/ 392 w 540"/>
                <a:gd name="T1" fmla="*/ 560 h 1005"/>
                <a:gd name="T2" fmla="*/ 392 w 540"/>
                <a:gd name="T3" fmla="*/ 560 h 1005"/>
                <a:gd name="T4" fmla="*/ 399 w 540"/>
                <a:gd name="T5" fmla="*/ 194 h 1005"/>
                <a:gd name="T6" fmla="*/ 396 w 540"/>
                <a:gd name="T7" fmla="*/ 194 h 1005"/>
                <a:gd name="T8" fmla="*/ 235 w 540"/>
                <a:gd name="T9" fmla="*/ 705 h 1005"/>
                <a:gd name="T10" fmla="*/ 395 w 540"/>
                <a:gd name="T11" fmla="*/ 705 h 1005"/>
                <a:gd name="T12" fmla="*/ 392 w 540"/>
                <a:gd name="T13" fmla="*/ 560 h 1005"/>
                <a:gd name="T14" fmla="*/ 483 w 540"/>
                <a:gd name="T15" fmla="*/ 0 h 1005"/>
                <a:gd name="T16" fmla="*/ 483 w 540"/>
                <a:gd name="T17" fmla="*/ 0 h 1005"/>
                <a:gd name="T18" fmla="*/ 540 w 540"/>
                <a:gd name="T19" fmla="*/ 1005 h 1005"/>
                <a:gd name="T20" fmla="*/ 405 w 540"/>
                <a:gd name="T21" fmla="*/ 1005 h 1005"/>
                <a:gd name="T22" fmla="*/ 399 w 540"/>
                <a:gd name="T23" fmla="*/ 809 h 1005"/>
                <a:gd name="T24" fmla="*/ 199 w 540"/>
                <a:gd name="T25" fmla="*/ 809 h 1005"/>
                <a:gd name="T26" fmla="*/ 130 w 540"/>
                <a:gd name="T27" fmla="*/ 1005 h 1005"/>
                <a:gd name="T28" fmla="*/ 0 w 540"/>
                <a:gd name="T29" fmla="*/ 1005 h 1005"/>
                <a:gd name="T30" fmla="*/ 378 w 540"/>
                <a:gd name="T31" fmla="*/ 0 h 1005"/>
                <a:gd name="T32" fmla="*/ 483 w 540"/>
                <a:gd name="T33" fmla="*/ 0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40" h="1005">
                  <a:moveTo>
                    <a:pt x="392" y="560"/>
                  </a:moveTo>
                  <a:lnTo>
                    <a:pt x="392" y="560"/>
                  </a:lnTo>
                  <a:lnTo>
                    <a:pt x="399" y="194"/>
                  </a:lnTo>
                  <a:lnTo>
                    <a:pt x="396" y="194"/>
                  </a:lnTo>
                  <a:lnTo>
                    <a:pt x="235" y="705"/>
                  </a:lnTo>
                  <a:lnTo>
                    <a:pt x="395" y="705"/>
                  </a:lnTo>
                  <a:lnTo>
                    <a:pt x="392" y="560"/>
                  </a:lnTo>
                  <a:close/>
                  <a:moveTo>
                    <a:pt x="483" y="0"/>
                  </a:moveTo>
                  <a:lnTo>
                    <a:pt x="483" y="0"/>
                  </a:lnTo>
                  <a:lnTo>
                    <a:pt x="540" y="1005"/>
                  </a:lnTo>
                  <a:lnTo>
                    <a:pt x="405" y="1005"/>
                  </a:lnTo>
                  <a:lnTo>
                    <a:pt x="399" y="809"/>
                  </a:lnTo>
                  <a:lnTo>
                    <a:pt x="199" y="809"/>
                  </a:lnTo>
                  <a:lnTo>
                    <a:pt x="130" y="1005"/>
                  </a:lnTo>
                  <a:lnTo>
                    <a:pt x="0" y="1005"/>
                  </a:lnTo>
                  <a:lnTo>
                    <a:pt x="378" y="0"/>
                  </a:lnTo>
                  <a:lnTo>
                    <a:pt x="483" y="0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7" name="Freeform 27"/>
            <p:cNvSpPr>
              <a:spLocks/>
            </p:cNvSpPr>
            <p:nvPr/>
          </p:nvSpPr>
          <p:spPr bwMode="auto">
            <a:xfrm>
              <a:off x="2128838" y="3660775"/>
              <a:ext cx="455612" cy="822325"/>
            </a:xfrm>
            <a:custGeom>
              <a:avLst/>
              <a:gdLst>
                <a:gd name="T0" fmla="*/ 365 w 385"/>
                <a:gd name="T1" fmla="*/ 149 h 695"/>
                <a:gd name="T2" fmla="*/ 365 w 385"/>
                <a:gd name="T3" fmla="*/ 149 h 695"/>
                <a:gd name="T4" fmla="*/ 363 w 385"/>
                <a:gd name="T5" fmla="*/ 149 h 695"/>
                <a:gd name="T6" fmla="*/ 309 w 385"/>
                <a:gd name="T7" fmla="*/ 117 h 695"/>
                <a:gd name="T8" fmla="*/ 163 w 385"/>
                <a:gd name="T9" fmla="*/ 341 h 695"/>
                <a:gd name="T10" fmla="*/ 234 w 385"/>
                <a:gd name="T11" fmla="*/ 577 h 695"/>
                <a:gd name="T12" fmla="*/ 302 w 385"/>
                <a:gd name="T13" fmla="*/ 552 h 695"/>
                <a:gd name="T14" fmla="*/ 283 w 385"/>
                <a:gd name="T15" fmla="*/ 668 h 695"/>
                <a:gd name="T16" fmla="*/ 178 w 385"/>
                <a:gd name="T17" fmla="*/ 695 h 695"/>
                <a:gd name="T18" fmla="*/ 33 w 385"/>
                <a:gd name="T19" fmla="*/ 353 h 695"/>
                <a:gd name="T20" fmla="*/ 289 w 385"/>
                <a:gd name="T21" fmla="*/ 0 h 695"/>
                <a:gd name="T22" fmla="*/ 385 w 385"/>
                <a:gd name="T23" fmla="*/ 23 h 695"/>
                <a:gd name="T24" fmla="*/ 365 w 385"/>
                <a:gd name="T25" fmla="*/ 149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5" h="695">
                  <a:moveTo>
                    <a:pt x="365" y="149"/>
                  </a:moveTo>
                  <a:lnTo>
                    <a:pt x="365" y="149"/>
                  </a:lnTo>
                  <a:lnTo>
                    <a:pt x="363" y="149"/>
                  </a:lnTo>
                  <a:cubicBezTo>
                    <a:pt x="353" y="129"/>
                    <a:pt x="337" y="119"/>
                    <a:pt x="309" y="117"/>
                  </a:cubicBezTo>
                  <a:cubicBezTo>
                    <a:pt x="201" y="119"/>
                    <a:pt x="174" y="269"/>
                    <a:pt x="163" y="341"/>
                  </a:cubicBezTo>
                  <a:cubicBezTo>
                    <a:pt x="152" y="409"/>
                    <a:pt x="128" y="577"/>
                    <a:pt x="234" y="577"/>
                  </a:cubicBezTo>
                  <a:cubicBezTo>
                    <a:pt x="262" y="577"/>
                    <a:pt x="279" y="567"/>
                    <a:pt x="302" y="552"/>
                  </a:cubicBezTo>
                  <a:lnTo>
                    <a:pt x="283" y="668"/>
                  </a:lnTo>
                  <a:cubicBezTo>
                    <a:pt x="248" y="687"/>
                    <a:pt x="215" y="695"/>
                    <a:pt x="178" y="695"/>
                  </a:cubicBezTo>
                  <a:cubicBezTo>
                    <a:pt x="0" y="695"/>
                    <a:pt x="12" y="487"/>
                    <a:pt x="33" y="353"/>
                  </a:cubicBezTo>
                  <a:cubicBezTo>
                    <a:pt x="55" y="215"/>
                    <a:pt x="105" y="0"/>
                    <a:pt x="289" y="0"/>
                  </a:cubicBezTo>
                  <a:cubicBezTo>
                    <a:pt x="326" y="0"/>
                    <a:pt x="355" y="7"/>
                    <a:pt x="385" y="23"/>
                  </a:cubicBezTo>
                  <a:lnTo>
                    <a:pt x="365" y="149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8" name="Freeform 28"/>
            <p:cNvSpPr>
              <a:spLocks noEditPoints="1"/>
            </p:cNvSpPr>
            <p:nvPr/>
          </p:nvSpPr>
          <p:spPr bwMode="auto">
            <a:xfrm>
              <a:off x="2524125" y="3660775"/>
              <a:ext cx="561975" cy="822325"/>
            </a:xfrm>
            <a:custGeom>
              <a:avLst/>
              <a:gdLst>
                <a:gd name="T0" fmla="*/ 325 w 476"/>
                <a:gd name="T1" fmla="*/ 283 h 695"/>
                <a:gd name="T2" fmla="*/ 325 w 476"/>
                <a:gd name="T3" fmla="*/ 283 h 695"/>
                <a:gd name="T4" fmla="*/ 276 w 476"/>
                <a:gd name="T5" fmla="*/ 112 h 695"/>
                <a:gd name="T6" fmla="*/ 176 w 476"/>
                <a:gd name="T7" fmla="*/ 283 h 695"/>
                <a:gd name="T8" fmla="*/ 325 w 476"/>
                <a:gd name="T9" fmla="*/ 283 h 695"/>
                <a:gd name="T10" fmla="*/ 161 w 476"/>
                <a:gd name="T11" fmla="*/ 372 h 695"/>
                <a:gd name="T12" fmla="*/ 161 w 476"/>
                <a:gd name="T13" fmla="*/ 372 h 695"/>
                <a:gd name="T14" fmla="*/ 207 w 476"/>
                <a:gd name="T15" fmla="*/ 583 h 695"/>
                <a:gd name="T16" fmla="*/ 305 w 476"/>
                <a:gd name="T17" fmla="*/ 457 h 695"/>
                <a:gd name="T18" fmla="*/ 421 w 476"/>
                <a:gd name="T19" fmla="*/ 457 h 695"/>
                <a:gd name="T20" fmla="*/ 188 w 476"/>
                <a:gd name="T21" fmla="*/ 695 h 695"/>
                <a:gd name="T22" fmla="*/ 37 w 476"/>
                <a:gd name="T23" fmla="*/ 352 h 695"/>
                <a:gd name="T24" fmla="*/ 294 w 476"/>
                <a:gd name="T25" fmla="*/ 0 h 695"/>
                <a:gd name="T26" fmla="*/ 442 w 476"/>
                <a:gd name="T27" fmla="*/ 352 h 695"/>
                <a:gd name="T28" fmla="*/ 439 w 476"/>
                <a:gd name="T29" fmla="*/ 372 h 695"/>
                <a:gd name="T30" fmla="*/ 161 w 476"/>
                <a:gd name="T31" fmla="*/ 372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6" h="695">
                  <a:moveTo>
                    <a:pt x="325" y="283"/>
                  </a:moveTo>
                  <a:lnTo>
                    <a:pt x="325" y="283"/>
                  </a:lnTo>
                  <a:cubicBezTo>
                    <a:pt x="333" y="231"/>
                    <a:pt x="352" y="112"/>
                    <a:pt x="276" y="112"/>
                  </a:cubicBezTo>
                  <a:cubicBezTo>
                    <a:pt x="197" y="112"/>
                    <a:pt x="184" y="231"/>
                    <a:pt x="176" y="283"/>
                  </a:cubicBezTo>
                  <a:lnTo>
                    <a:pt x="325" y="283"/>
                  </a:lnTo>
                  <a:close/>
                  <a:moveTo>
                    <a:pt x="161" y="372"/>
                  </a:moveTo>
                  <a:lnTo>
                    <a:pt x="161" y="372"/>
                  </a:lnTo>
                  <a:cubicBezTo>
                    <a:pt x="153" y="428"/>
                    <a:pt x="125" y="583"/>
                    <a:pt x="207" y="583"/>
                  </a:cubicBezTo>
                  <a:cubicBezTo>
                    <a:pt x="273" y="583"/>
                    <a:pt x="297" y="509"/>
                    <a:pt x="305" y="457"/>
                  </a:cubicBezTo>
                  <a:lnTo>
                    <a:pt x="421" y="457"/>
                  </a:lnTo>
                  <a:cubicBezTo>
                    <a:pt x="402" y="581"/>
                    <a:pt x="329" y="695"/>
                    <a:pt x="188" y="695"/>
                  </a:cubicBezTo>
                  <a:cubicBezTo>
                    <a:pt x="0" y="695"/>
                    <a:pt x="14" y="495"/>
                    <a:pt x="37" y="352"/>
                  </a:cubicBezTo>
                  <a:cubicBezTo>
                    <a:pt x="58" y="215"/>
                    <a:pt x="108" y="0"/>
                    <a:pt x="294" y="0"/>
                  </a:cubicBezTo>
                  <a:cubicBezTo>
                    <a:pt x="476" y="0"/>
                    <a:pt x="464" y="213"/>
                    <a:pt x="442" y="352"/>
                  </a:cubicBezTo>
                  <a:lnTo>
                    <a:pt x="439" y="372"/>
                  </a:lnTo>
                  <a:lnTo>
                    <a:pt x="161" y="372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9" name="Freeform 29"/>
            <p:cNvSpPr>
              <a:spLocks/>
            </p:cNvSpPr>
            <p:nvPr/>
          </p:nvSpPr>
          <p:spPr bwMode="auto">
            <a:xfrm>
              <a:off x="3995738" y="3276600"/>
              <a:ext cx="111125" cy="1189038"/>
            </a:xfrm>
            <a:custGeom>
              <a:avLst/>
              <a:gdLst>
                <a:gd name="T0" fmla="*/ 94 w 94"/>
                <a:gd name="T1" fmla="*/ 1006 h 1006"/>
                <a:gd name="T2" fmla="*/ 94 w 94"/>
                <a:gd name="T3" fmla="*/ 1006 h 1006"/>
                <a:gd name="T4" fmla="*/ 0 w 94"/>
                <a:gd name="T5" fmla="*/ 1006 h 1006"/>
                <a:gd name="T6" fmla="*/ 0 w 94"/>
                <a:gd name="T7" fmla="*/ 0 h 1006"/>
                <a:gd name="T8" fmla="*/ 94 w 94"/>
                <a:gd name="T9" fmla="*/ 0 h 1006"/>
                <a:gd name="T10" fmla="*/ 94 w 94"/>
                <a:gd name="T11" fmla="*/ 1006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1006">
                  <a:moveTo>
                    <a:pt x="94" y="1006"/>
                  </a:moveTo>
                  <a:lnTo>
                    <a:pt x="94" y="1006"/>
                  </a:lnTo>
                  <a:lnTo>
                    <a:pt x="0" y="1006"/>
                  </a:lnTo>
                  <a:lnTo>
                    <a:pt x="0" y="0"/>
                  </a:lnTo>
                  <a:lnTo>
                    <a:pt x="94" y="0"/>
                  </a:lnTo>
                  <a:lnTo>
                    <a:pt x="94" y="1006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0" name="Freeform 30"/>
            <p:cNvSpPr>
              <a:spLocks/>
            </p:cNvSpPr>
            <p:nvPr/>
          </p:nvSpPr>
          <p:spPr bwMode="auto">
            <a:xfrm>
              <a:off x="4232275" y="3643313"/>
              <a:ext cx="419100" cy="822325"/>
            </a:xfrm>
            <a:custGeom>
              <a:avLst/>
              <a:gdLst>
                <a:gd name="T0" fmla="*/ 87 w 354"/>
                <a:gd name="T1" fmla="*/ 65 h 695"/>
                <a:gd name="T2" fmla="*/ 87 w 354"/>
                <a:gd name="T3" fmla="*/ 65 h 695"/>
                <a:gd name="T4" fmla="*/ 222 w 354"/>
                <a:gd name="T5" fmla="*/ 0 h 695"/>
                <a:gd name="T6" fmla="*/ 354 w 354"/>
                <a:gd name="T7" fmla="*/ 205 h 695"/>
                <a:gd name="T8" fmla="*/ 354 w 354"/>
                <a:gd name="T9" fmla="*/ 695 h 695"/>
                <a:gd name="T10" fmla="*/ 267 w 354"/>
                <a:gd name="T11" fmla="*/ 695 h 695"/>
                <a:gd name="T12" fmla="*/ 267 w 354"/>
                <a:gd name="T13" fmla="*/ 215 h 695"/>
                <a:gd name="T14" fmla="*/ 190 w 354"/>
                <a:gd name="T15" fmla="*/ 71 h 695"/>
                <a:gd name="T16" fmla="*/ 87 w 354"/>
                <a:gd name="T17" fmla="*/ 251 h 695"/>
                <a:gd name="T18" fmla="*/ 87 w 354"/>
                <a:gd name="T19" fmla="*/ 695 h 695"/>
                <a:gd name="T20" fmla="*/ 0 w 354"/>
                <a:gd name="T21" fmla="*/ 695 h 695"/>
                <a:gd name="T22" fmla="*/ 0 w 354"/>
                <a:gd name="T23" fmla="*/ 11 h 695"/>
                <a:gd name="T24" fmla="*/ 87 w 354"/>
                <a:gd name="T25" fmla="*/ 11 h 695"/>
                <a:gd name="T26" fmla="*/ 87 w 354"/>
                <a:gd name="T27" fmla="*/ 6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4" h="695">
                  <a:moveTo>
                    <a:pt x="87" y="65"/>
                  </a:moveTo>
                  <a:lnTo>
                    <a:pt x="87" y="65"/>
                  </a:lnTo>
                  <a:cubicBezTo>
                    <a:pt x="122" y="25"/>
                    <a:pt x="168" y="0"/>
                    <a:pt x="222" y="0"/>
                  </a:cubicBezTo>
                  <a:cubicBezTo>
                    <a:pt x="343" y="0"/>
                    <a:pt x="354" y="112"/>
                    <a:pt x="354" y="205"/>
                  </a:cubicBezTo>
                  <a:lnTo>
                    <a:pt x="354" y="695"/>
                  </a:lnTo>
                  <a:lnTo>
                    <a:pt x="267" y="695"/>
                  </a:lnTo>
                  <a:lnTo>
                    <a:pt x="267" y="215"/>
                  </a:lnTo>
                  <a:cubicBezTo>
                    <a:pt x="267" y="133"/>
                    <a:pt x="262" y="71"/>
                    <a:pt x="190" y="71"/>
                  </a:cubicBezTo>
                  <a:cubicBezTo>
                    <a:pt x="91" y="71"/>
                    <a:pt x="87" y="179"/>
                    <a:pt x="87" y="251"/>
                  </a:cubicBezTo>
                  <a:lnTo>
                    <a:pt x="87" y="695"/>
                  </a:lnTo>
                  <a:lnTo>
                    <a:pt x="0" y="695"/>
                  </a:lnTo>
                  <a:lnTo>
                    <a:pt x="0" y="11"/>
                  </a:lnTo>
                  <a:lnTo>
                    <a:pt x="87" y="11"/>
                  </a:lnTo>
                  <a:lnTo>
                    <a:pt x="87" y="65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1" name="Freeform 31"/>
            <p:cNvSpPr>
              <a:spLocks/>
            </p:cNvSpPr>
            <p:nvPr/>
          </p:nvSpPr>
          <p:spPr bwMode="auto">
            <a:xfrm>
              <a:off x="4718050" y="3643313"/>
              <a:ext cx="368300" cy="835025"/>
            </a:xfrm>
            <a:custGeom>
              <a:avLst/>
              <a:gdLst>
                <a:gd name="T0" fmla="*/ 291 w 311"/>
                <a:gd name="T1" fmla="*/ 151 h 705"/>
                <a:gd name="T2" fmla="*/ 291 w 311"/>
                <a:gd name="T3" fmla="*/ 151 h 705"/>
                <a:gd name="T4" fmla="*/ 288 w 311"/>
                <a:gd name="T5" fmla="*/ 151 h 705"/>
                <a:gd name="T6" fmla="*/ 175 w 311"/>
                <a:gd name="T7" fmla="*/ 81 h 705"/>
                <a:gd name="T8" fmla="*/ 89 w 311"/>
                <a:gd name="T9" fmla="*/ 172 h 705"/>
                <a:gd name="T10" fmla="*/ 200 w 311"/>
                <a:gd name="T11" fmla="*/ 323 h 705"/>
                <a:gd name="T12" fmla="*/ 311 w 311"/>
                <a:gd name="T13" fmla="*/ 509 h 705"/>
                <a:gd name="T14" fmla="*/ 124 w 311"/>
                <a:gd name="T15" fmla="*/ 705 h 705"/>
                <a:gd name="T16" fmla="*/ 0 w 311"/>
                <a:gd name="T17" fmla="*/ 659 h 705"/>
                <a:gd name="T18" fmla="*/ 0 w 311"/>
                <a:gd name="T19" fmla="*/ 557 h 705"/>
                <a:gd name="T20" fmla="*/ 121 w 311"/>
                <a:gd name="T21" fmla="*/ 624 h 705"/>
                <a:gd name="T22" fmla="*/ 221 w 311"/>
                <a:gd name="T23" fmla="*/ 520 h 705"/>
                <a:gd name="T24" fmla="*/ 111 w 311"/>
                <a:gd name="T25" fmla="*/ 357 h 705"/>
                <a:gd name="T26" fmla="*/ 0 w 311"/>
                <a:gd name="T27" fmla="*/ 175 h 705"/>
                <a:gd name="T28" fmla="*/ 171 w 311"/>
                <a:gd name="T29" fmla="*/ 0 h 705"/>
                <a:gd name="T30" fmla="*/ 291 w 311"/>
                <a:gd name="T31" fmla="*/ 44 h 705"/>
                <a:gd name="T32" fmla="*/ 291 w 311"/>
                <a:gd name="T33" fmla="*/ 151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1" h="705">
                  <a:moveTo>
                    <a:pt x="291" y="151"/>
                  </a:moveTo>
                  <a:lnTo>
                    <a:pt x="291" y="151"/>
                  </a:lnTo>
                  <a:lnTo>
                    <a:pt x="288" y="151"/>
                  </a:lnTo>
                  <a:cubicBezTo>
                    <a:pt x="263" y="115"/>
                    <a:pt x="223" y="81"/>
                    <a:pt x="175" y="81"/>
                  </a:cubicBezTo>
                  <a:cubicBezTo>
                    <a:pt x="123" y="81"/>
                    <a:pt x="89" y="121"/>
                    <a:pt x="89" y="172"/>
                  </a:cubicBezTo>
                  <a:cubicBezTo>
                    <a:pt x="89" y="237"/>
                    <a:pt x="145" y="277"/>
                    <a:pt x="200" y="323"/>
                  </a:cubicBezTo>
                  <a:cubicBezTo>
                    <a:pt x="256" y="369"/>
                    <a:pt x="311" y="420"/>
                    <a:pt x="311" y="509"/>
                  </a:cubicBezTo>
                  <a:cubicBezTo>
                    <a:pt x="311" y="619"/>
                    <a:pt x="237" y="705"/>
                    <a:pt x="124" y="705"/>
                  </a:cubicBezTo>
                  <a:cubicBezTo>
                    <a:pt x="81" y="705"/>
                    <a:pt x="33" y="685"/>
                    <a:pt x="0" y="659"/>
                  </a:cubicBezTo>
                  <a:lnTo>
                    <a:pt x="0" y="557"/>
                  </a:lnTo>
                  <a:cubicBezTo>
                    <a:pt x="33" y="592"/>
                    <a:pt x="69" y="624"/>
                    <a:pt x="121" y="624"/>
                  </a:cubicBezTo>
                  <a:cubicBezTo>
                    <a:pt x="181" y="624"/>
                    <a:pt x="221" y="577"/>
                    <a:pt x="221" y="520"/>
                  </a:cubicBezTo>
                  <a:cubicBezTo>
                    <a:pt x="221" y="452"/>
                    <a:pt x="167" y="407"/>
                    <a:pt x="111" y="357"/>
                  </a:cubicBezTo>
                  <a:cubicBezTo>
                    <a:pt x="56" y="309"/>
                    <a:pt x="0" y="256"/>
                    <a:pt x="0" y="175"/>
                  </a:cubicBezTo>
                  <a:cubicBezTo>
                    <a:pt x="0" y="72"/>
                    <a:pt x="68" y="0"/>
                    <a:pt x="171" y="0"/>
                  </a:cubicBezTo>
                  <a:cubicBezTo>
                    <a:pt x="215" y="0"/>
                    <a:pt x="256" y="17"/>
                    <a:pt x="291" y="44"/>
                  </a:cubicBezTo>
                  <a:lnTo>
                    <a:pt x="291" y="151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2" name="Freeform 32"/>
            <p:cNvSpPr>
              <a:spLocks/>
            </p:cNvSpPr>
            <p:nvPr/>
          </p:nvSpPr>
          <p:spPr bwMode="auto">
            <a:xfrm>
              <a:off x="5106988" y="3435350"/>
              <a:ext cx="325437" cy="1030288"/>
            </a:xfrm>
            <a:custGeom>
              <a:avLst/>
              <a:gdLst>
                <a:gd name="T0" fmla="*/ 274 w 274"/>
                <a:gd name="T1" fmla="*/ 267 h 871"/>
                <a:gd name="T2" fmla="*/ 274 w 274"/>
                <a:gd name="T3" fmla="*/ 267 h 871"/>
                <a:gd name="T4" fmla="*/ 160 w 274"/>
                <a:gd name="T5" fmla="*/ 267 h 871"/>
                <a:gd name="T6" fmla="*/ 160 w 274"/>
                <a:gd name="T7" fmla="*/ 871 h 871"/>
                <a:gd name="T8" fmla="*/ 74 w 274"/>
                <a:gd name="T9" fmla="*/ 871 h 871"/>
                <a:gd name="T10" fmla="*/ 74 w 274"/>
                <a:gd name="T11" fmla="*/ 267 h 871"/>
                <a:gd name="T12" fmla="*/ 0 w 274"/>
                <a:gd name="T13" fmla="*/ 267 h 871"/>
                <a:gd name="T14" fmla="*/ 0 w 274"/>
                <a:gd name="T15" fmla="*/ 187 h 871"/>
                <a:gd name="T16" fmla="*/ 74 w 274"/>
                <a:gd name="T17" fmla="*/ 187 h 871"/>
                <a:gd name="T18" fmla="*/ 74 w 274"/>
                <a:gd name="T19" fmla="*/ 0 h 871"/>
                <a:gd name="T20" fmla="*/ 160 w 274"/>
                <a:gd name="T21" fmla="*/ 0 h 871"/>
                <a:gd name="T22" fmla="*/ 160 w 274"/>
                <a:gd name="T23" fmla="*/ 187 h 871"/>
                <a:gd name="T24" fmla="*/ 274 w 274"/>
                <a:gd name="T25" fmla="*/ 187 h 871"/>
                <a:gd name="T26" fmla="*/ 274 w 274"/>
                <a:gd name="T27" fmla="*/ 267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4" h="871">
                  <a:moveTo>
                    <a:pt x="274" y="267"/>
                  </a:moveTo>
                  <a:lnTo>
                    <a:pt x="274" y="267"/>
                  </a:lnTo>
                  <a:lnTo>
                    <a:pt x="160" y="267"/>
                  </a:lnTo>
                  <a:lnTo>
                    <a:pt x="160" y="871"/>
                  </a:lnTo>
                  <a:lnTo>
                    <a:pt x="74" y="871"/>
                  </a:lnTo>
                  <a:lnTo>
                    <a:pt x="74" y="267"/>
                  </a:lnTo>
                  <a:lnTo>
                    <a:pt x="0" y="267"/>
                  </a:lnTo>
                  <a:lnTo>
                    <a:pt x="0" y="187"/>
                  </a:lnTo>
                  <a:lnTo>
                    <a:pt x="74" y="187"/>
                  </a:lnTo>
                  <a:lnTo>
                    <a:pt x="74" y="0"/>
                  </a:lnTo>
                  <a:lnTo>
                    <a:pt x="160" y="0"/>
                  </a:lnTo>
                  <a:lnTo>
                    <a:pt x="160" y="187"/>
                  </a:lnTo>
                  <a:lnTo>
                    <a:pt x="274" y="187"/>
                  </a:lnTo>
                  <a:lnTo>
                    <a:pt x="274" y="267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3" name="Freeform 33"/>
            <p:cNvSpPr>
              <a:spLocks noEditPoints="1"/>
            </p:cNvSpPr>
            <p:nvPr/>
          </p:nvSpPr>
          <p:spPr bwMode="auto">
            <a:xfrm>
              <a:off x="5419725" y="3643313"/>
              <a:ext cx="433387" cy="835025"/>
            </a:xfrm>
            <a:custGeom>
              <a:avLst/>
              <a:gdLst>
                <a:gd name="T0" fmla="*/ 191 w 366"/>
                <a:gd name="T1" fmla="*/ 71 h 705"/>
                <a:gd name="T2" fmla="*/ 191 w 366"/>
                <a:gd name="T3" fmla="*/ 71 h 705"/>
                <a:gd name="T4" fmla="*/ 90 w 366"/>
                <a:gd name="T5" fmla="*/ 339 h 705"/>
                <a:gd name="T6" fmla="*/ 187 w 366"/>
                <a:gd name="T7" fmla="*/ 635 h 705"/>
                <a:gd name="T8" fmla="*/ 287 w 366"/>
                <a:gd name="T9" fmla="*/ 341 h 705"/>
                <a:gd name="T10" fmla="*/ 191 w 366"/>
                <a:gd name="T11" fmla="*/ 71 h 705"/>
                <a:gd name="T12" fmla="*/ 366 w 366"/>
                <a:gd name="T13" fmla="*/ 695 h 705"/>
                <a:gd name="T14" fmla="*/ 366 w 366"/>
                <a:gd name="T15" fmla="*/ 695 h 705"/>
                <a:gd name="T16" fmla="*/ 279 w 366"/>
                <a:gd name="T17" fmla="*/ 695 h 705"/>
                <a:gd name="T18" fmla="*/ 279 w 366"/>
                <a:gd name="T19" fmla="*/ 641 h 705"/>
                <a:gd name="T20" fmla="*/ 276 w 366"/>
                <a:gd name="T21" fmla="*/ 641 h 705"/>
                <a:gd name="T22" fmla="*/ 163 w 366"/>
                <a:gd name="T23" fmla="*/ 705 h 705"/>
                <a:gd name="T24" fmla="*/ 0 w 366"/>
                <a:gd name="T25" fmla="*/ 345 h 705"/>
                <a:gd name="T26" fmla="*/ 171 w 366"/>
                <a:gd name="T27" fmla="*/ 0 h 705"/>
                <a:gd name="T28" fmla="*/ 276 w 366"/>
                <a:gd name="T29" fmla="*/ 57 h 705"/>
                <a:gd name="T30" fmla="*/ 279 w 366"/>
                <a:gd name="T31" fmla="*/ 57 h 705"/>
                <a:gd name="T32" fmla="*/ 279 w 366"/>
                <a:gd name="T33" fmla="*/ 11 h 705"/>
                <a:gd name="T34" fmla="*/ 366 w 366"/>
                <a:gd name="T35" fmla="*/ 11 h 705"/>
                <a:gd name="T36" fmla="*/ 366 w 366"/>
                <a:gd name="T37" fmla="*/ 695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6" h="705">
                  <a:moveTo>
                    <a:pt x="191" y="71"/>
                  </a:moveTo>
                  <a:lnTo>
                    <a:pt x="191" y="71"/>
                  </a:lnTo>
                  <a:cubicBezTo>
                    <a:pt x="95" y="71"/>
                    <a:pt x="90" y="223"/>
                    <a:pt x="90" y="339"/>
                  </a:cubicBezTo>
                  <a:cubicBezTo>
                    <a:pt x="90" y="621"/>
                    <a:pt x="136" y="635"/>
                    <a:pt x="187" y="635"/>
                  </a:cubicBezTo>
                  <a:cubicBezTo>
                    <a:pt x="271" y="635"/>
                    <a:pt x="287" y="556"/>
                    <a:pt x="287" y="341"/>
                  </a:cubicBezTo>
                  <a:cubicBezTo>
                    <a:pt x="287" y="193"/>
                    <a:pt x="276" y="71"/>
                    <a:pt x="191" y="71"/>
                  </a:cubicBezTo>
                  <a:close/>
                  <a:moveTo>
                    <a:pt x="366" y="695"/>
                  </a:moveTo>
                  <a:lnTo>
                    <a:pt x="366" y="695"/>
                  </a:lnTo>
                  <a:lnTo>
                    <a:pt x="279" y="695"/>
                  </a:lnTo>
                  <a:lnTo>
                    <a:pt x="279" y="641"/>
                  </a:lnTo>
                  <a:lnTo>
                    <a:pt x="276" y="641"/>
                  </a:lnTo>
                  <a:cubicBezTo>
                    <a:pt x="251" y="680"/>
                    <a:pt x="212" y="705"/>
                    <a:pt x="163" y="705"/>
                  </a:cubicBezTo>
                  <a:cubicBezTo>
                    <a:pt x="54" y="705"/>
                    <a:pt x="0" y="644"/>
                    <a:pt x="0" y="345"/>
                  </a:cubicBezTo>
                  <a:cubicBezTo>
                    <a:pt x="0" y="192"/>
                    <a:pt x="6" y="0"/>
                    <a:pt x="171" y="0"/>
                  </a:cubicBezTo>
                  <a:cubicBezTo>
                    <a:pt x="219" y="0"/>
                    <a:pt x="250" y="20"/>
                    <a:pt x="276" y="57"/>
                  </a:cubicBezTo>
                  <a:lnTo>
                    <a:pt x="279" y="57"/>
                  </a:lnTo>
                  <a:lnTo>
                    <a:pt x="279" y="11"/>
                  </a:lnTo>
                  <a:lnTo>
                    <a:pt x="366" y="11"/>
                  </a:lnTo>
                  <a:lnTo>
                    <a:pt x="366" y="695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4" name="Freeform 34"/>
            <p:cNvSpPr>
              <a:spLocks/>
            </p:cNvSpPr>
            <p:nvPr/>
          </p:nvSpPr>
          <p:spPr bwMode="auto">
            <a:xfrm>
              <a:off x="5954713" y="3203575"/>
              <a:ext cx="103187" cy="1262063"/>
            </a:xfrm>
            <a:custGeom>
              <a:avLst/>
              <a:gdLst>
                <a:gd name="T0" fmla="*/ 87 w 87"/>
                <a:gd name="T1" fmla="*/ 1067 h 1067"/>
                <a:gd name="T2" fmla="*/ 87 w 87"/>
                <a:gd name="T3" fmla="*/ 1067 h 1067"/>
                <a:gd name="T4" fmla="*/ 0 w 87"/>
                <a:gd name="T5" fmla="*/ 1067 h 1067"/>
                <a:gd name="T6" fmla="*/ 0 w 87"/>
                <a:gd name="T7" fmla="*/ 0 h 1067"/>
                <a:gd name="T8" fmla="*/ 87 w 87"/>
                <a:gd name="T9" fmla="*/ 0 h 1067"/>
                <a:gd name="T10" fmla="*/ 87 w 87"/>
                <a:gd name="T11" fmla="*/ 1067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7" h="1067">
                  <a:moveTo>
                    <a:pt x="87" y="1067"/>
                  </a:moveTo>
                  <a:lnTo>
                    <a:pt x="87" y="1067"/>
                  </a:lnTo>
                  <a:lnTo>
                    <a:pt x="0" y="1067"/>
                  </a:lnTo>
                  <a:lnTo>
                    <a:pt x="0" y="0"/>
                  </a:lnTo>
                  <a:lnTo>
                    <a:pt x="87" y="0"/>
                  </a:lnTo>
                  <a:lnTo>
                    <a:pt x="87" y="1067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5" name="Freeform 35"/>
            <p:cNvSpPr>
              <a:spLocks/>
            </p:cNvSpPr>
            <p:nvPr/>
          </p:nvSpPr>
          <p:spPr bwMode="auto">
            <a:xfrm>
              <a:off x="6159500" y="3203575"/>
              <a:ext cx="101600" cy="1262063"/>
            </a:xfrm>
            <a:custGeom>
              <a:avLst/>
              <a:gdLst>
                <a:gd name="T0" fmla="*/ 86 w 86"/>
                <a:gd name="T1" fmla="*/ 1067 h 1067"/>
                <a:gd name="T2" fmla="*/ 86 w 86"/>
                <a:gd name="T3" fmla="*/ 1067 h 1067"/>
                <a:gd name="T4" fmla="*/ 0 w 86"/>
                <a:gd name="T5" fmla="*/ 1067 h 1067"/>
                <a:gd name="T6" fmla="*/ 0 w 86"/>
                <a:gd name="T7" fmla="*/ 0 h 1067"/>
                <a:gd name="T8" fmla="*/ 86 w 86"/>
                <a:gd name="T9" fmla="*/ 0 h 1067"/>
                <a:gd name="T10" fmla="*/ 86 w 86"/>
                <a:gd name="T11" fmla="*/ 1067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6" h="1067">
                  <a:moveTo>
                    <a:pt x="86" y="1067"/>
                  </a:moveTo>
                  <a:lnTo>
                    <a:pt x="86" y="1067"/>
                  </a:lnTo>
                  <a:lnTo>
                    <a:pt x="0" y="1067"/>
                  </a:lnTo>
                  <a:lnTo>
                    <a:pt x="0" y="0"/>
                  </a:lnTo>
                  <a:lnTo>
                    <a:pt x="86" y="0"/>
                  </a:lnTo>
                  <a:lnTo>
                    <a:pt x="86" y="1067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6" name="Freeform 36"/>
            <p:cNvSpPr>
              <a:spLocks noEditPoints="1"/>
            </p:cNvSpPr>
            <p:nvPr/>
          </p:nvSpPr>
          <p:spPr bwMode="auto">
            <a:xfrm>
              <a:off x="6340475" y="3643313"/>
              <a:ext cx="431800" cy="835025"/>
            </a:xfrm>
            <a:custGeom>
              <a:avLst/>
              <a:gdLst>
                <a:gd name="T0" fmla="*/ 191 w 365"/>
                <a:gd name="T1" fmla="*/ 71 h 705"/>
                <a:gd name="T2" fmla="*/ 191 w 365"/>
                <a:gd name="T3" fmla="*/ 71 h 705"/>
                <a:gd name="T4" fmla="*/ 89 w 365"/>
                <a:gd name="T5" fmla="*/ 339 h 705"/>
                <a:gd name="T6" fmla="*/ 187 w 365"/>
                <a:gd name="T7" fmla="*/ 635 h 705"/>
                <a:gd name="T8" fmla="*/ 287 w 365"/>
                <a:gd name="T9" fmla="*/ 341 h 705"/>
                <a:gd name="T10" fmla="*/ 191 w 365"/>
                <a:gd name="T11" fmla="*/ 71 h 705"/>
                <a:gd name="T12" fmla="*/ 365 w 365"/>
                <a:gd name="T13" fmla="*/ 695 h 705"/>
                <a:gd name="T14" fmla="*/ 365 w 365"/>
                <a:gd name="T15" fmla="*/ 695 h 705"/>
                <a:gd name="T16" fmla="*/ 279 w 365"/>
                <a:gd name="T17" fmla="*/ 695 h 705"/>
                <a:gd name="T18" fmla="*/ 279 w 365"/>
                <a:gd name="T19" fmla="*/ 641 h 705"/>
                <a:gd name="T20" fmla="*/ 276 w 365"/>
                <a:gd name="T21" fmla="*/ 641 h 705"/>
                <a:gd name="T22" fmla="*/ 163 w 365"/>
                <a:gd name="T23" fmla="*/ 705 h 705"/>
                <a:gd name="T24" fmla="*/ 0 w 365"/>
                <a:gd name="T25" fmla="*/ 345 h 705"/>
                <a:gd name="T26" fmla="*/ 171 w 365"/>
                <a:gd name="T27" fmla="*/ 0 h 705"/>
                <a:gd name="T28" fmla="*/ 276 w 365"/>
                <a:gd name="T29" fmla="*/ 57 h 705"/>
                <a:gd name="T30" fmla="*/ 279 w 365"/>
                <a:gd name="T31" fmla="*/ 57 h 705"/>
                <a:gd name="T32" fmla="*/ 279 w 365"/>
                <a:gd name="T33" fmla="*/ 11 h 705"/>
                <a:gd name="T34" fmla="*/ 365 w 365"/>
                <a:gd name="T35" fmla="*/ 11 h 705"/>
                <a:gd name="T36" fmla="*/ 365 w 365"/>
                <a:gd name="T37" fmla="*/ 695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5" h="705">
                  <a:moveTo>
                    <a:pt x="191" y="71"/>
                  </a:moveTo>
                  <a:lnTo>
                    <a:pt x="191" y="71"/>
                  </a:lnTo>
                  <a:cubicBezTo>
                    <a:pt x="95" y="71"/>
                    <a:pt x="89" y="223"/>
                    <a:pt x="89" y="339"/>
                  </a:cubicBezTo>
                  <a:cubicBezTo>
                    <a:pt x="89" y="621"/>
                    <a:pt x="136" y="635"/>
                    <a:pt x="187" y="635"/>
                  </a:cubicBezTo>
                  <a:cubicBezTo>
                    <a:pt x="271" y="635"/>
                    <a:pt x="287" y="556"/>
                    <a:pt x="287" y="341"/>
                  </a:cubicBezTo>
                  <a:cubicBezTo>
                    <a:pt x="287" y="193"/>
                    <a:pt x="276" y="71"/>
                    <a:pt x="191" y="71"/>
                  </a:cubicBezTo>
                  <a:close/>
                  <a:moveTo>
                    <a:pt x="365" y="695"/>
                  </a:moveTo>
                  <a:lnTo>
                    <a:pt x="365" y="695"/>
                  </a:lnTo>
                  <a:lnTo>
                    <a:pt x="279" y="695"/>
                  </a:lnTo>
                  <a:lnTo>
                    <a:pt x="279" y="641"/>
                  </a:lnTo>
                  <a:lnTo>
                    <a:pt x="276" y="641"/>
                  </a:lnTo>
                  <a:cubicBezTo>
                    <a:pt x="251" y="680"/>
                    <a:pt x="212" y="705"/>
                    <a:pt x="163" y="705"/>
                  </a:cubicBezTo>
                  <a:cubicBezTo>
                    <a:pt x="53" y="705"/>
                    <a:pt x="0" y="644"/>
                    <a:pt x="0" y="345"/>
                  </a:cubicBezTo>
                  <a:cubicBezTo>
                    <a:pt x="0" y="192"/>
                    <a:pt x="5" y="0"/>
                    <a:pt x="171" y="0"/>
                  </a:cubicBezTo>
                  <a:cubicBezTo>
                    <a:pt x="219" y="0"/>
                    <a:pt x="249" y="20"/>
                    <a:pt x="276" y="57"/>
                  </a:cubicBezTo>
                  <a:lnTo>
                    <a:pt x="279" y="57"/>
                  </a:lnTo>
                  <a:lnTo>
                    <a:pt x="279" y="11"/>
                  </a:lnTo>
                  <a:lnTo>
                    <a:pt x="365" y="11"/>
                  </a:lnTo>
                  <a:lnTo>
                    <a:pt x="365" y="695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7" name="Freeform 37"/>
            <p:cNvSpPr>
              <a:spLocks/>
            </p:cNvSpPr>
            <p:nvPr/>
          </p:nvSpPr>
          <p:spPr bwMode="auto">
            <a:xfrm>
              <a:off x="6832600" y="3435350"/>
              <a:ext cx="322262" cy="1030288"/>
            </a:xfrm>
            <a:custGeom>
              <a:avLst/>
              <a:gdLst>
                <a:gd name="T0" fmla="*/ 273 w 273"/>
                <a:gd name="T1" fmla="*/ 267 h 871"/>
                <a:gd name="T2" fmla="*/ 273 w 273"/>
                <a:gd name="T3" fmla="*/ 267 h 871"/>
                <a:gd name="T4" fmla="*/ 160 w 273"/>
                <a:gd name="T5" fmla="*/ 267 h 871"/>
                <a:gd name="T6" fmla="*/ 160 w 273"/>
                <a:gd name="T7" fmla="*/ 871 h 871"/>
                <a:gd name="T8" fmla="*/ 73 w 273"/>
                <a:gd name="T9" fmla="*/ 871 h 871"/>
                <a:gd name="T10" fmla="*/ 73 w 273"/>
                <a:gd name="T11" fmla="*/ 267 h 871"/>
                <a:gd name="T12" fmla="*/ 0 w 273"/>
                <a:gd name="T13" fmla="*/ 267 h 871"/>
                <a:gd name="T14" fmla="*/ 0 w 273"/>
                <a:gd name="T15" fmla="*/ 187 h 871"/>
                <a:gd name="T16" fmla="*/ 73 w 273"/>
                <a:gd name="T17" fmla="*/ 187 h 871"/>
                <a:gd name="T18" fmla="*/ 73 w 273"/>
                <a:gd name="T19" fmla="*/ 0 h 871"/>
                <a:gd name="T20" fmla="*/ 160 w 273"/>
                <a:gd name="T21" fmla="*/ 0 h 871"/>
                <a:gd name="T22" fmla="*/ 160 w 273"/>
                <a:gd name="T23" fmla="*/ 187 h 871"/>
                <a:gd name="T24" fmla="*/ 273 w 273"/>
                <a:gd name="T25" fmla="*/ 187 h 871"/>
                <a:gd name="T26" fmla="*/ 273 w 273"/>
                <a:gd name="T27" fmla="*/ 267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3" h="871">
                  <a:moveTo>
                    <a:pt x="273" y="267"/>
                  </a:moveTo>
                  <a:lnTo>
                    <a:pt x="273" y="267"/>
                  </a:lnTo>
                  <a:lnTo>
                    <a:pt x="160" y="267"/>
                  </a:lnTo>
                  <a:lnTo>
                    <a:pt x="160" y="871"/>
                  </a:lnTo>
                  <a:lnTo>
                    <a:pt x="73" y="871"/>
                  </a:lnTo>
                  <a:lnTo>
                    <a:pt x="73" y="267"/>
                  </a:lnTo>
                  <a:lnTo>
                    <a:pt x="0" y="267"/>
                  </a:lnTo>
                  <a:lnTo>
                    <a:pt x="0" y="187"/>
                  </a:lnTo>
                  <a:lnTo>
                    <a:pt x="73" y="187"/>
                  </a:lnTo>
                  <a:lnTo>
                    <a:pt x="73" y="0"/>
                  </a:lnTo>
                  <a:lnTo>
                    <a:pt x="160" y="0"/>
                  </a:lnTo>
                  <a:lnTo>
                    <a:pt x="160" y="187"/>
                  </a:lnTo>
                  <a:lnTo>
                    <a:pt x="273" y="187"/>
                  </a:lnTo>
                  <a:lnTo>
                    <a:pt x="273" y="267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8" name="Freeform 38"/>
            <p:cNvSpPr>
              <a:spLocks noEditPoints="1"/>
            </p:cNvSpPr>
            <p:nvPr/>
          </p:nvSpPr>
          <p:spPr bwMode="auto">
            <a:xfrm>
              <a:off x="7142163" y="3341688"/>
              <a:ext cx="153987" cy="1123950"/>
            </a:xfrm>
            <a:custGeom>
              <a:avLst/>
              <a:gdLst>
                <a:gd name="T0" fmla="*/ 108 w 130"/>
                <a:gd name="T1" fmla="*/ 951 h 951"/>
                <a:gd name="T2" fmla="*/ 108 w 130"/>
                <a:gd name="T3" fmla="*/ 951 h 951"/>
                <a:gd name="T4" fmla="*/ 22 w 130"/>
                <a:gd name="T5" fmla="*/ 951 h 951"/>
                <a:gd name="T6" fmla="*/ 22 w 130"/>
                <a:gd name="T7" fmla="*/ 267 h 951"/>
                <a:gd name="T8" fmla="*/ 108 w 130"/>
                <a:gd name="T9" fmla="*/ 267 h 951"/>
                <a:gd name="T10" fmla="*/ 108 w 130"/>
                <a:gd name="T11" fmla="*/ 951 h 951"/>
                <a:gd name="T12" fmla="*/ 66 w 130"/>
                <a:gd name="T13" fmla="*/ 129 h 951"/>
                <a:gd name="T14" fmla="*/ 66 w 130"/>
                <a:gd name="T15" fmla="*/ 129 h 951"/>
                <a:gd name="T16" fmla="*/ 0 w 130"/>
                <a:gd name="T17" fmla="*/ 64 h 951"/>
                <a:gd name="T18" fmla="*/ 66 w 130"/>
                <a:gd name="T19" fmla="*/ 0 h 951"/>
                <a:gd name="T20" fmla="*/ 130 w 130"/>
                <a:gd name="T21" fmla="*/ 64 h 951"/>
                <a:gd name="T22" fmla="*/ 66 w 130"/>
                <a:gd name="T23" fmla="*/ 129 h 9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0" h="951">
                  <a:moveTo>
                    <a:pt x="108" y="951"/>
                  </a:moveTo>
                  <a:lnTo>
                    <a:pt x="108" y="951"/>
                  </a:lnTo>
                  <a:lnTo>
                    <a:pt x="22" y="951"/>
                  </a:lnTo>
                  <a:lnTo>
                    <a:pt x="22" y="267"/>
                  </a:lnTo>
                  <a:lnTo>
                    <a:pt x="108" y="267"/>
                  </a:lnTo>
                  <a:lnTo>
                    <a:pt x="108" y="951"/>
                  </a:lnTo>
                  <a:close/>
                  <a:moveTo>
                    <a:pt x="66" y="129"/>
                  </a:moveTo>
                  <a:lnTo>
                    <a:pt x="66" y="129"/>
                  </a:lnTo>
                  <a:cubicBezTo>
                    <a:pt x="30" y="129"/>
                    <a:pt x="0" y="100"/>
                    <a:pt x="0" y="64"/>
                  </a:cubicBezTo>
                  <a:cubicBezTo>
                    <a:pt x="0" y="29"/>
                    <a:pt x="30" y="0"/>
                    <a:pt x="66" y="0"/>
                  </a:cubicBezTo>
                  <a:cubicBezTo>
                    <a:pt x="100" y="0"/>
                    <a:pt x="130" y="29"/>
                    <a:pt x="130" y="64"/>
                  </a:cubicBezTo>
                  <a:cubicBezTo>
                    <a:pt x="130" y="100"/>
                    <a:pt x="100" y="129"/>
                    <a:pt x="66" y="129"/>
                  </a:cubicBez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9" name="Freeform 39"/>
            <p:cNvSpPr>
              <a:spLocks noEditPoints="1"/>
            </p:cNvSpPr>
            <p:nvPr/>
          </p:nvSpPr>
          <p:spPr bwMode="auto">
            <a:xfrm>
              <a:off x="7348538" y="3643313"/>
              <a:ext cx="463550" cy="835025"/>
            </a:xfrm>
            <a:custGeom>
              <a:avLst/>
              <a:gdLst>
                <a:gd name="T0" fmla="*/ 89 w 392"/>
                <a:gd name="T1" fmla="*/ 352 h 705"/>
                <a:gd name="T2" fmla="*/ 89 w 392"/>
                <a:gd name="T3" fmla="*/ 352 h 705"/>
                <a:gd name="T4" fmla="*/ 196 w 392"/>
                <a:gd name="T5" fmla="*/ 624 h 705"/>
                <a:gd name="T6" fmla="*/ 303 w 392"/>
                <a:gd name="T7" fmla="*/ 352 h 705"/>
                <a:gd name="T8" fmla="*/ 196 w 392"/>
                <a:gd name="T9" fmla="*/ 81 h 705"/>
                <a:gd name="T10" fmla="*/ 89 w 392"/>
                <a:gd name="T11" fmla="*/ 352 h 705"/>
                <a:gd name="T12" fmla="*/ 392 w 392"/>
                <a:gd name="T13" fmla="*/ 352 h 705"/>
                <a:gd name="T14" fmla="*/ 392 w 392"/>
                <a:gd name="T15" fmla="*/ 352 h 705"/>
                <a:gd name="T16" fmla="*/ 196 w 392"/>
                <a:gd name="T17" fmla="*/ 705 h 705"/>
                <a:gd name="T18" fmla="*/ 0 w 392"/>
                <a:gd name="T19" fmla="*/ 352 h 705"/>
                <a:gd name="T20" fmla="*/ 196 w 392"/>
                <a:gd name="T21" fmla="*/ 0 h 705"/>
                <a:gd name="T22" fmla="*/ 392 w 392"/>
                <a:gd name="T23" fmla="*/ 352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2" h="705">
                  <a:moveTo>
                    <a:pt x="89" y="352"/>
                  </a:moveTo>
                  <a:lnTo>
                    <a:pt x="89" y="352"/>
                  </a:lnTo>
                  <a:cubicBezTo>
                    <a:pt x="89" y="419"/>
                    <a:pt x="92" y="624"/>
                    <a:pt x="196" y="624"/>
                  </a:cubicBezTo>
                  <a:cubicBezTo>
                    <a:pt x="300" y="624"/>
                    <a:pt x="303" y="419"/>
                    <a:pt x="303" y="352"/>
                  </a:cubicBezTo>
                  <a:cubicBezTo>
                    <a:pt x="303" y="287"/>
                    <a:pt x="300" y="81"/>
                    <a:pt x="196" y="81"/>
                  </a:cubicBezTo>
                  <a:cubicBezTo>
                    <a:pt x="92" y="81"/>
                    <a:pt x="89" y="287"/>
                    <a:pt x="89" y="352"/>
                  </a:cubicBezTo>
                  <a:close/>
                  <a:moveTo>
                    <a:pt x="392" y="352"/>
                  </a:moveTo>
                  <a:lnTo>
                    <a:pt x="392" y="352"/>
                  </a:lnTo>
                  <a:cubicBezTo>
                    <a:pt x="392" y="481"/>
                    <a:pt x="376" y="705"/>
                    <a:pt x="196" y="705"/>
                  </a:cubicBezTo>
                  <a:cubicBezTo>
                    <a:pt x="16" y="705"/>
                    <a:pt x="0" y="481"/>
                    <a:pt x="0" y="352"/>
                  </a:cubicBezTo>
                  <a:cubicBezTo>
                    <a:pt x="0" y="224"/>
                    <a:pt x="16" y="0"/>
                    <a:pt x="196" y="0"/>
                  </a:cubicBezTo>
                  <a:cubicBezTo>
                    <a:pt x="376" y="0"/>
                    <a:pt x="392" y="224"/>
                    <a:pt x="392" y="352"/>
                  </a:cubicBez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0" name="Freeform 40"/>
            <p:cNvSpPr>
              <a:spLocks/>
            </p:cNvSpPr>
            <p:nvPr/>
          </p:nvSpPr>
          <p:spPr bwMode="auto">
            <a:xfrm>
              <a:off x="7893050" y="3643313"/>
              <a:ext cx="417512" cy="822325"/>
            </a:xfrm>
            <a:custGeom>
              <a:avLst/>
              <a:gdLst>
                <a:gd name="T0" fmla="*/ 87 w 353"/>
                <a:gd name="T1" fmla="*/ 65 h 695"/>
                <a:gd name="T2" fmla="*/ 87 w 353"/>
                <a:gd name="T3" fmla="*/ 65 h 695"/>
                <a:gd name="T4" fmla="*/ 221 w 353"/>
                <a:gd name="T5" fmla="*/ 0 h 695"/>
                <a:gd name="T6" fmla="*/ 353 w 353"/>
                <a:gd name="T7" fmla="*/ 205 h 695"/>
                <a:gd name="T8" fmla="*/ 353 w 353"/>
                <a:gd name="T9" fmla="*/ 695 h 695"/>
                <a:gd name="T10" fmla="*/ 267 w 353"/>
                <a:gd name="T11" fmla="*/ 695 h 695"/>
                <a:gd name="T12" fmla="*/ 267 w 353"/>
                <a:gd name="T13" fmla="*/ 215 h 695"/>
                <a:gd name="T14" fmla="*/ 189 w 353"/>
                <a:gd name="T15" fmla="*/ 71 h 695"/>
                <a:gd name="T16" fmla="*/ 87 w 353"/>
                <a:gd name="T17" fmla="*/ 251 h 695"/>
                <a:gd name="T18" fmla="*/ 87 w 353"/>
                <a:gd name="T19" fmla="*/ 695 h 695"/>
                <a:gd name="T20" fmla="*/ 0 w 353"/>
                <a:gd name="T21" fmla="*/ 695 h 695"/>
                <a:gd name="T22" fmla="*/ 0 w 353"/>
                <a:gd name="T23" fmla="*/ 11 h 695"/>
                <a:gd name="T24" fmla="*/ 87 w 353"/>
                <a:gd name="T25" fmla="*/ 11 h 695"/>
                <a:gd name="T26" fmla="*/ 87 w 353"/>
                <a:gd name="T27" fmla="*/ 6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3" h="695">
                  <a:moveTo>
                    <a:pt x="87" y="65"/>
                  </a:moveTo>
                  <a:lnTo>
                    <a:pt x="87" y="65"/>
                  </a:lnTo>
                  <a:cubicBezTo>
                    <a:pt x="121" y="25"/>
                    <a:pt x="168" y="0"/>
                    <a:pt x="221" y="0"/>
                  </a:cubicBezTo>
                  <a:cubicBezTo>
                    <a:pt x="343" y="0"/>
                    <a:pt x="353" y="112"/>
                    <a:pt x="353" y="205"/>
                  </a:cubicBezTo>
                  <a:lnTo>
                    <a:pt x="353" y="695"/>
                  </a:lnTo>
                  <a:lnTo>
                    <a:pt x="267" y="695"/>
                  </a:lnTo>
                  <a:lnTo>
                    <a:pt x="267" y="215"/>
                  </a:lnTo>
                  <a:cubicBezTo>
                    <a:pt x="267" y="133"/>
                    <a:pt x="261" y="71"/>
                    <a:pt x="189" y="71"/>
                  </a:cubicBezTo>
                  <a:cubicBezTo>
                    <a:pt x="91" y="71"/>
                    <a:pt x="87" y="179"/>
                    <a:pt x="87" y="251"/>
                  </a:cubicBezTo>
                  <a:lnTo>
                    <a:pt x="87" y="695"/>
                  </a:lnTo>
                  <a:lnTo>
                    <a:pt x="0" y="695"/>
                  </a:lnTo>
                  <a:lnTo>
                    <a:pt x="0" y="11"/>
                  </a:lnTo>
                  <a:lnTo>
                    <a:pt x="87" y="11"/>
                  </a:lnTo>
                  <a:lnTo>
                    <a:pt x="87" y="65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1" name="Freeform 41"/>
            <p:cNvSpPr>
              <a:spLocks/>
            </p:cNvSpPr>
            <p:nvPr/>
          </p:nvSpPr>
          <p:spPr bwMode="auto">
            <a:xfrm>
              <a:off x="3200400" y="2955925"/>
              <a:ext cx="641350" cy="1985963"/>
            </a:xfrm>
            <a:custGeom>
              <a:avLst/>
              <a:gdLst>
                <a:gd name="T0" fmla="*/ 262 w 543"/>
                <a:gd name="T1" fmla="*/ 1507 h 1679"/>
                <a:gd name="T2" fmla="*/ 262 w 543"/>
                <a:gd name="T3" fmla="*/ 1507 h 1679"/>
                <a:gd name="T4" fmla="*/ 245 w 543"/>
                <a:gd name="T5" fmla="*/ 1213 h 1679"/>
                <a:gd name="T6" fmla="*/ 245 w 543"/>
                <a:gd name="T7" fmla="*/ 1186 h 1679"/>
                <a:gd name="T8" fmla="*/ 241 w 543"/>
                <a:gd name="T9" fmla="*/ 1029 h 1679"/>
                <a:gd name="T10" fmla="*/ 240 w 543"/>
                <a:gd name="T11" fmla="*/ 957 h 1679"/>
                <a:gd name="T12" fmla="*/ 175 w 543"/>
                <a:gd name="T13" fmla="*/ 1015 h 1679"/>
                <a:gd name="T14" fmla="*/ 64 w 543"/>
                <a:gd name="T15" fmla="*/ 1103 h 1679"/>
                <a:gd name="T16" fmla="*/ 20 w 543"/>
                <a:gd name="T17" fmla="*/ 1133 h 1679"/>
                <a:gd name="T18" fmla="*/ 51 w 543"/>
                <a:gd name="T19" fmla="*/ 1090 h 1679"/>
                <a:gd name="T20" fmla="*/ 139 w 543"/>
                <a:gd name="T21" fmla="*/ 979 h 1679"/>
                <a:gd name="T22" fmla="*/ 160 w 543"/>
                <a:gd name="T23" fmla="*/ 955 h 1679"/>
                <a:gd name="T24" fmla="*/ 197 w 543"/>
                <a:gd name="T25" fmla="*/ 913 h 1679"/>
                <a:gd name="T26" fmla="*/ 154 w 543"/>
                <a:gd name="T27" fmla="*/ 909 h 1679"/>
                <a:gd name="T28" fmla="*/ 41 w 543"/>
                <a:gd name="T29" fmla="*/ 892 h 1679"/>
                <a:gd name="T30" fmla="*/ 0 w 543"/>
                <a:gd name="T31" fmla="*/ 883 h 1679"/>
                <a:gd name="T32" fmla="*/ 40 w 543"/>
                <a:gd name="T33" fmla="*/ 873 h 1679"/>
                <a:gd name="T34" fmla="*/ 154 w 543"/>
                <a:gd name="T35" fmla="*/ 856 h 1679"/>
                <a:gd name="T36" fmla="*/ 197 w 543"/>
                <a:gd name="T37" fmla="*/ 852 h 1679"/>
                <a:gd name="T38" fmla="*/ 160 w 543"/>
                <a:gd name="T39" fmla="*/ 811 h 1679"/>
                <a:gd name="T40" fmla="*/ 139 w 543"/>
                <a:gd name="T41" fmla="*/ 786 h 1679"/>
                <a:gd name="T42" fmla="*/ 51 w 543"/>
                <a:gd name="T43" fmla="*/ 676 h 1679"/>
                <a:gd name="T44" fmla="*/ 20 w 543"/>
                <a:gd name="T45" fmla="*/ 632 h 1679"/>
                <a:gd name="T46" fmla="*/ 64 w 543"/>
                <a:gd name="T47" fmla="*/ 662 h 1679"/>
                <a:gd name="T48" fmla="*/ 175 w 543"/>
                <a:gd name="T49" fmla="*/ 750 h 1679"/>
                <a:gd name="T50" fmla="*/ 204 w 543"/>
                <a:gd name="T51" fmla="*/ 777 h 1679"/>
                <a:gd name="T52" fmla="*/ 240 w 543"/>
                <a:gd name="T53" fmla="*/ 808 h 1679"/>
                <a:gd name="T54" fmla="*/ 241 w 543"/>
                <a:gd name="T55" fmla="*/ 737 h 1679"/>
                <a:gd name="T56" fmla="*/ 246 w 543"/>
                <a:gd name="T57" fmla="*/ 464 h 1679"/>
                <a:gd name="T58" fmla="*/ 262 w 543"/>
                <a:gd name="T59" fmla="*/ 171 h 1679"/>
                <a:gd name="T60" fmla="*/ 271 w 543"/>
                <a:gd name="T61" fmla="*/ 0 h 1679"/>
                <a:gd name="T62" fmla="*/ 280 w 543"/>
                <a:gd name="T63" fmla="*/ 170 h 1679"/>
                <a:gd name="T64" fmla="*/ 296 w 543"/>
                <a:gd name="T65" fmla="*/ 464 h 1679"/>
                <a:gd name="T66" fmla="*/ 301 w 543"/>
                <a:gd name="T67" fmla="*/ 737 h 1679"/>
                <a:gd name="T68" fmla="*/ 302 w 543"/>
                <a:gd name="T69" fmla="*/ 808 h 1679"/>
                <a:gd name="T70" fmla="*/ 348 w 543"/>
                <a:gd name="T71" fmla="*/ 767 h 1679"/>
                <a:gd name="T72" fmla="*/ 367 w 543"/>
                <a:gd name="T73" fmla="*/ 750 h 1679"/>
                <a:gd name="T74" fmla="*/ 478 w 543"/>
                <a:gd name="T75" fmla="*/ 662 h 1679"/>
                <a:gd name="T76" fmla="*/ 522 w 543"/>
                <a:gd name="T77" fmla="*/ 632 h 1679"/>
                <a:gd name="T78" fmla="*/ 491 w 543"/>
                <a:gd name="T79" fmla="*/ 675 h 1679"/>
                <a:gd name="T80" fmla="*/ 404 w 543"/>
                <a:gd name="T81" fmla="*/ 786 h 1679"/>
                <a:gd name="T82" fmla="*/ 382 w 543"/>
                <a:gd name="T83" fmla="*/ 811 h 1679"/>
                <a:gd name="T84" fmla="*/ 345 w 543"/>
                <a:gd name="T85" fmla="*/ 852 h 1679"/>
                <a:gd name="T86" fmla="*/ 388 w 543"/>
                <a:gd name="T87" fmla="*/ 856 h 1679"/>
                <a:gd name="T88" fmla="*/ 501 w 543"/>
                <a:gd name="T89" fmla="*/ 873 h 1679"/>
                <a:gd name="T90" fmla="*/ 543 w 543"/>
                <a:gd name="T91" fmla="*/ 883 h 1679"/>
                <a:gd name="T92" fmla="*/ 502 w 543"/>
                <a:gd name="T93" fmla="*/ 892 h 1679"/>
                <a:gd name="T94" fmla="*/ 388 w 543"/>
                <a:gd name="T95" fmla="*/ 909 h 1679"/>
                <a:gd name="T96" fmla="*/ 345 w 543"/>
                <a:gd name="T97" fmla="*/ 913 h 1679"/>
                <a:gd name="T98" fmla="*/ 383 w 543"/>
                <a:gd name="T99" fmla="*/ 955 h 1679"/>
                <a:gd name="T100" fmla="*/ 403 w 543"/>
                <a:gd name="T101" fmla="*/ 979 h 1679"/>
                <a:gd name="T102" fmla="*/ 491 w 543"/>
                <a:gd name="T103" fmla="*/ 1090 h 1679"/>
                <a:gd name="T104" fmla="*/ 522 w 543"/>
                <a:gd name="T105" fmla="*/ 1134 h 1679"/>
                <a:gd name="T106" fmla="*/ 478 w 543"/>
                <a:gd name="T107" fmla="*/ 1103 h 1679"/>
                <a:gd name="T108" fmla="*/ 367 w 543"/>
                <a:gd name="T109" fmla="*/ 1015 h 1679"/>
                <a:gd name="T110" fmla="*/ 348 w 543"/>
                <a:gd name="T111" fmla="*/ 998 h 1679"/>
                <a:gd name="T112" fmla="*/ 302 w 543"/>
                <a:gd name="T113" fmla="*/ 957 h 1679"/>
                <a:gd name="T114" fmla="*/ 301 w 543"/>
                <a:gd name="T115" fmla="*/ 1028 h 1679"/>
                <a:gd name="T116" fmla="*/ 297 w 543"/>
                <a:gd name="T117" fmla="*/ 1186 h 1679"/>
                <a:gd name="T118" fmla="*/ 297 w 543"/>
                <a:gd name="T119" fmla="*/ 1214 h 1679"/>
                <a:gd name="T120" fmla="*/ 280 w 543"/>
                <a:gd name="T121" fmla="*/ 1507 h 1679"/>
                <a:gd name="T122" fmla="*/ 271 w 543"/>
                <a:gd name="T123" fmla="*/ 1679 h 1679"/>
                <a:gd name="T124" fmla="*/ 262 w 543"/>
                <a:gd name="T125" fmla="*/ 1507 h 1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3" h="1679">
                  <a:moveTo>
                    <a:pt x="262" y="1507"/>
                  </a:moveTo>
                  <a:lnTo>
                    <a:pt x="262" y="1507"/>
                  </a:lnTo>
                  <a:cubicBezTo>
                    <a:pt x="255" y="1433"/>
                    <a:pt x="249" y="1304"/>
                    <a:pt x="245" y="1213"/>
                  </a:cubicBezTo>
                  <a:lnTo>
                    <a:pt x="245" y="1186"/>
                  </a:lnTo>
                  <a:cubicBezTo>
                    <a:pt x="243" y="1137"/>
                    <a:pt x="241" y="1068"/>
                    <a:pt x="241" y="1029"/>
                  </a:cubicBezTo>
                  <a:lnTo>
                    <a:pt x="240" y="957"/>
                  </a:lnTo>
                  <a:cubicBezTo>
                    <a:pt x="240" y="957"/>
                    <a:pt x="181" y="1009"/>
                    <a:pt x="175" y="1015"/>
                  </a:cubicBezTo>
                  <a:cubicBezTo>
                    <a:pt x="137" y="1048"/>
                    <a:pt x="99" y="1078"/>
                    <a:pt x="64" y="1103"/>
                  </a:cubicBezTo>
                  <a:cubicBezTo>
                    <a:pt x="48" y="1114"/>
                    <a:pt x="34" y="1124"/>
                    <a:pt x="20" y="1133"/>
                  </a:cubicBezTo>
                  <a:cubicBezTo>
                    <a:pt x="29" y="1120"/>
                    <a:pt x="39" y="1105"/>
                    <a:pt x="51" y="1090"/>
                  </a:cubicBezTo>
                  <a:cubicBezTo>
                    <a:pt x="76" y="1055"/>
                    <a:pt x="106" y="1017"/>
                    <a:pt x="139" y="979"/>
                  </a:cubicBezTo>
                  <a:cubicBezTo>
                    <a:pt x="146" y="971"/>
                    <a:pt x="153" y="963"/>
                    <a:pt x="160" y="955"/>
                  </a:cubicBezTo>
                  <a:lnTo>
                    <a:pt x="197" y="913"/>
                  </a:lnTo>
                  <a:lnTo>
                    <a:pt x="154" y="909"/>
                  </a:lnTo>
                  <a:cubicBezTo>
                    <a:pt x="111" y="905"/>
                    <a:pt x="73" y="899"/>
                    <a:pt x="41" y="892"/>
                  </a:cubicBezTo>
                  <a:cubicBezTo>
                    <a:pt x="26" y="889"/>
                    <a:pt x="12" y="886"/>
                    <a:pt x="0" y="883"/>
                  </a:cubicBezTo>
                  <a:cubicBezTo>
                    <a:pt x="12" y="879"/>
                    <a:pt x="26" y="876"/>
                    <a:pt x="40" y="873"/>
                  </a:cubicBezTo>
                  <a:cubicBezTo>
                    <a:pt x="73" y="866"/>
                    <a:pt x="111" y="860"/>
                    <a:pt x="154" y="856"/>
                  </a:cubicBezTo>
                  <a:lnTo>
                    <a:pt x="197" y="852"/>
                  </a:lnTo>
                  <a:lnTo>
                    <a:pt x="160" y="811"/>
                  </a:lnTo>
                  <a:cubicBezTo>
                    <a:pt x="153" y="803"/>
                    <a:pt x="146" y="794"/>
                    <a:pt x="139" y="786"/>
                  </a:cubicBezTo>
                  <a:cubicBezTo>
                    <a:pt x="106" y="748"/>
                    <a:pt x="75" y="710"/>
                    <a:pt x="51" y="676"/>
                  </a:cubicBezTo>
                  <a:cubicBezTo>
                    <a:pt x="39" y="660"/>
                    <a:pt x="29" y="645"/>
                    <a:pt x="20" y="632"/>
                  </a:cubicBezTo>
                  <a:cubicBezTo>
                    <a:pt x="34" y="641"/>
                    <a:pt x="48" y="651"/>
                    <a:pt x="64" y="662"/>
                  </a:cubicBezTo>
                  <a:cubicBezTo>
                    <a:pt x="98" y="687"/>
                    <a:pt x="137" y="718"/>
                    <a:pt x="175" y="750"/>
                  </a:cubicBezTo>
                  <a:cubicBezTo>
                    <a:pt x="181" y="756"/>
                    <a:pt x="204" y="777"/>
                    <a:pt x="204" y="777"/>
                  </a:cubicBezTo>
                  <a:lnTo>
                    <a:pt x="240" y="808"/>
                  </a:lnTo>
                  <a:lnTo>
                    <a:pt x="241" y="737"/>
                  </a:lnTo>
                  <a:cubicBezTo>
                    <a:pt x="241" y="686"/>
                    <a:pt x="244" y="508"/>
                    <a:pt x="246" y="464"/>
                  </a:cubicBezTo>
                  <a:cubicBezTo>
                    <a:pt x="250" y="364"/>
                    <a:pt x="255" y="241"/>
                    <a:pt x="262" y="171"/>
                  </a:cubicBezTo>
                  <a:cubicBezTo>
                    <a:pt x="265" y="138"/>
                    <a:pt x="268" y="34"/>
                    <a:pt x="271" y="0"/>
                  </a:cubicBezTo>
                  <a:cubicBezTo>
                    <a:pt x="274" y="34"/>
                    <a:pt x="277" y="138"/>
                    <a:pt x="280" y="170"/>
                  </a:cubicBezTo>
                  <a:cubicBezTo>
                    <a:pt x="287" y="240"/>
                    <a:pt x="292" y="358"/>
                    <a:pt x="296" y="464"/>
                  </a:cubicBezTo>
                  <a:cubicBezTo>
                    <a:pt x="298" y="509"/>
                    <a:pt x="301" y="687"/>
                    <a:pt x="301" y="737"/>
                  </a:cubicBezTo>
                  <a:lnTo>
                    <a:pt x="302" y="808"/>
                  </a:lnTo>
                  <a:lnTo>
                    <a:pt x="348" y="767"/>
                  </a:lnTo>
                  <a:cubicBezTo>
                    <a:pt x="354" y="762"/>
                    <a:pt x="361" y="756"/>
                    <a:pt x="367" y="750"/>
                  </a:cubicBezTo>
                  <a:cubicBezTo>
                    <a:pt x="405" y="718"/>
                    <a:pt x="443" y="687"/>
                    <a:pt x="478" y="662"/>
                  </a:cubicBezTo>
                  <a:cubicBezTo>
                    <a:pt x="494" y="651"/>
                    <a:pt x="508" y="641"/>
                    <a:pt x="522" y="632"/>
                  </a:cubicBezTo>
                  <a:cubicBezTo>
                    <a:pt x="513" y="645"/>
                    <a:pt x="503" y="660"/>
                    <a:pt x="491" y="675"/>
                  </a:cubicBezTo>
                  <a:cubicBezTo>
                    <a:pt x="466" y="711"/>
                    <a:pt x="436" y="749"/>
                    <a:pt x="404" y="786"/>
                  </a:cubicBezTo>
                  <a:cubicBezTo>
                    <a:pt x="397" y="794"/>
                    <a:pt x="389" y="803"/>
                    <a:pt x="382" y="811"/>
                  </a:cubicBezTo>
                  <a:lnTo>
                    <a:pt x="345" y="852"/>
                  </a:lnTo>
                  <a:lnTo>
                    <a:pt x="388" y="856"/>
                  </a:lnTo>
                  <a:cubicBezTo>
                    <a:pt x="431" y="860"/>
                    <a:pt x="469" y="866"/>
                    <a:pt x="501" y="873"/>
                  </a:cubicBezTo>
                  <a:cubicBezTo>
                    <a:pt x="516" y="876"/>
                    <a:pt x="530" y="879"/>
                    <a:pt x="543" y="883"/>
                  </a:cubicBezTo>
                  <a:cubicBezTo>
                    <a:pt x="530" y="886"/>
                    <a:pt x="517" y="889"/>
                    <a:pt x="502" y="892"/>
                  </a:cubicBezTo>
                  <a:cubicBezTo>
                    <a:pt x="469" y="899"/>
                    <a:pt x="431" y="905"/>
                    <a:pt x="388" y="909"/>
                  </a:cubicBezTo>
                  <a:lnTo>
                    <a:pt x="345" y="913"/>
                  </a:lnTo>
                  <a:lnTo>
                    <a:pt x="383" y="955"/>
                  </a:lnTo>
                  <a:cubicBezTo>
                    <a:pt x="390" y="963"/>
                    <a:pt x="397" y="971"/>
                    <a:pt x="403" y="979"/>
                  </a:cubicBezTo>
                  <a:cubicBezTo>
                    <a:pt x="436" y="1016"/>
                    <a:pt x="466" y="1055"/>
                    <a:pt x="491" y="1090"/>
                  </a:cubicBezTo>
                  <a:cubicBezTo>
                    <a:pt x="503" y="1105"/>
                    <a:pt x="513" y="1120"/>
                    <a:pt x="522" y="1134"/>
                  </a:cubicBezTo>
                  <a:cubicBezTo>
                    <a:pt x="509" y="1125"/>
                    <a:pt x="494" y="1115"/>
                    <a:pt x="478" y="1103"/>
                  </a:cubicBezTo>
                  <a:cubicBezTo>
                    <a:pt x="443" y="1078"/>
                    <a:pt x="405" y="1048"/>
                    <a:pt x="367" y="1015"/>
                  </a:cubicBezTo>
                  <a:cubicBezTo>
                    <a:pt x="361" y="1010"/>
                    <a:pt x="354" y="1004"/>
                    <a:pt x="348" y="998"/>
                  </a:cubicBezTo>
                  <a:lnTo>
                    <a:pt x="302" y="957"/>
                  </a:lnTo>
                  <a:lnTo>
                    <a:pt x="301" y="1028"/>
                  </a:lnTo>
                  <a:cubicBezTo>
                    <a:pt x="301" y="1068"/>
                    <a:pt x="299" y="1137"/>
                    <a:pt x="297" y="1186"/>
                  </a:cubicBezTo>
                  <a:lnTo>
                    <a:pt x="297" y="1214"/>
                  </a:lnTo>
                  <a:cubicBezTo>
                    <a:pt x="293" y="1304"/>
                    <a:pt x="287" y="1433"/>
                    <a:pt x="280" y="1507"/>
                  </a:cubicBezTo>
                  <a:cubicBezTo>
                    <a:pt x="277" y="1540"/>
                    <a:pt x="274" y="1645"/>
                    <a:pt x="271" y="1679"/>
                  </a:cubicBezTo>
                  <a:cubicBezTo>
                    <a:pt x="268" y="1645"/>
                    <a:pt x="265" y="1540"/>
                    <a:pt x="262" y="1507"/>
                  </a:cubicBezTo>
                  <a:close/>
                </a:path>
              </a:pathLst>
            </a:custGeom>
            <a:solidFill>
              <a:srgbClr val="BFBFB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2" name="Freeform 42"/>
            <p:cNvSpPr>
              <a:spLocks noEditPoints="1"/>
            </p:cNvSpPr>
            <p:nvPr/>
          </p:nvSpPr>
          <p:spPr bwMode="auto">
            <a:xfrm>
              <a:off x="8297863" y="3408363"/>
              <a:ext cx="458787" cy="319088"/>
            </a:xfrm>
            <a:custGeom>
              <a:avLst/>
              <a:gdLst>
                <a:gd name="T0" fmla="*/ 388 w 388"/>
                <a:gd name="T1" fmla="*/ 269 h 269"/>
                <a:gd name="T2" fmla="*/ 388 w 388"/>
                <a:gd name="T3" fmla="*/ 269 h 269"/>
                <a:gd name="T4" fmla="*/ 356 w 388"/>
                <a:gd name="T5" fmla="*/ 269 h 269"/>
                <a:gd name="T6" fmla="*/ 356 w 388"/>
                <a:gd name="T7" fmla="*/ 34 h 269"/>
                <a:gd name="T8" fmla="*/ 354 w 388"/>
                <a:gd name="T9" fmla="*/ 34 h 269"/>
                <a:gd name="T10" fmla="*/ 294 w 388"/>
                <a:gd name="T11" fmla="*/ 269 h 269"/>
                <a:gd name="T12" fmla="*/ 271 w 388"/>
                <a:gd name="T13" fmla="*/ 269 h 269"/>
                <a:gd name="T14" fmla="*/ 212 w 388"/>
                <a:gd name="T15" fmla="*/ 34 h 269"/>
                <a:gd name="T16" fmla="*/ 211 w 388"/>
                <a:gd name="T17" fmla="*/ 34 h 269"/>
                <a:gd name="T18" fmla="*/ 211 w 388"/>
                <a:gd name="T19" fmla="*/ 269 h 269"/>
                <a:gd name="T20" fmla="*/ 178 w 388"/>
                <a:gd name="T21" fmla="*/ 269 h 269"/>
                <a:gd name="T22" fmla="*/ 178 w 388"/>
                <a:gd name="T23" fmla="*/ 0 h 269"/>
                <a:gd name="T24" fmla="*/ 234 w 388"/>
                <a:gd name="T25" fmla="*/ 0 h 269"/>
                <a:gd name="T26" fmla="*/ 282 w 388"/>
                <a:gd name="T27" fmla="*/ 189 h 269"/>
                <a:gd name="T28" fmla="*/ 284 w 388"/>
                <a:gd name="T29" fmla="*/ 189 h 269"/>
                <a:gd name="T30" fmla="*/ 333 w 388"/>
                <a:gd name="T31" fmla="*/ 0 h 269"/>
                <a:gd name="T32" fmla="*/ 388 w 388"/>
                <a:gd name="T33" fmla="*/ 0 h 269"/>
                <a:gd name="T34" fmla="*/ 388 w 388"/>
                <a:gd name="T35" fmla="*/ 269 h 269"/>
                <a:gd name="T36" fmla="*/ 150 w 388"/>
                <a:gd name="T37" fmla="*/ 32 h 269"/>
                <a:gd name="T38" fmla="*/ 150 w 388"/>
                <a:gd name="T39" fmla="*/ 32 h 269"/>
                <a:gd name="T40" fmla="*/ 91 w 388"/>
                <a:gd name="T41" fmla="*/ 32 h 269"/>
                <a:gd name="T42" fmla="*/ 91 w 388"/>
                <a:gd name="T43" fmla="*/ 269 h 269"/>
                <a:gd name="T44" fmla="*/ 58 w 388"/>
                <a:gd name="T45" fmla="*/ 269 h 269"/>
                <a:gd name="T46" fmla="*/ 58 w 388"/>
                <a:gd name="T47" fmla="*/ 32 h 269"/>
                <a:gd name="T48" fmla="*/ 0 w 388"/>
                <a:gd name="T49" fmla="*/ 32 h 269"/>
                <a:gd name="T50" fmla="*/ 0 w 388"/>
                <a:gd name="T51" fmla="*/ 0 h 269"/>
                <a:gd name="T52" fmla="*/ 150 w 388"/>
                <a:gd name="T53" fmla="*/ 0 h 269"/>
                <a:gd name="T54" fmla="*/ 150 w 388"/>
                <a:gd name="T55" fmla="*/ 3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88" h="269">
                  <a:moveTo>
                    <a:pt x="388" y="269"/>
                  </a:moveTo>
                  <a:lnTo>
                    <a:pt x="388" y="269"/>
                  </a:lnTo>
                  <a:lnTo>
                    <a:pt x="356" y="269"/>
                  </a:lnTo>
                  <a:lnTo>
                    <a:pt x="356" y="34"/>
                  </a:lnTo>
                  <a:lnTo>
                    <a:pt x="354" y="34"/>
                  </a:lnTo>
                  <a:lnTo>
                    <a:pt x="294" y="269"/>
                  </a:lnTo>
                  <a:lnTo>
                    <a:pt x="271" y="269"/>
                  </a:lnTo>
                  <a:lnTo>
                    <a:pt x="212" y="34"/>
                  </a:lnTo>
                  <a:lnTo>
                    <a:pt x="211" y="34"/>
                  </a:lnTo>
                  <a:lnTo>
                    <a:pt x="211" y="269"/>
                  </a:lnTo>
                  <a:lnTo>
                    <a:pt x="178" y="269"/>
                  </a:lnTo>
                  <a:lnTo>
                    <a:pt x="178" y="0"/>
                  </a:lnTo>
                  <a:lnTo>
                    <a:pt x="234" y="0"/>
                  </a:lnTo>
                  <a:lnTo>
                    <a:pt x="282" y="189"/>
                  </a:lnTo>
                  <a:lnTo>
                    <a:pt x="284" y="189"/>
                  </a:lnTo>
                  <a:lnTo>
                    <a:pt x="333" y="0"/>
                  </a:lnTo>
                  <a:lnTo>
                    <a:pt x="388" y="0"/>
                  </a:lnTo>
                  <a:lnTo>
                    <a:pt x="388" y="269"/>
                  </a:lnTo>
                  <a:close/>
                  <a:moveTo>
                    <a:pt x="150" y="32"/>
                  </a:moveTo>
                  <a:lnTo>
                    <a:pt x="150" y="32"/>
                  </a:lnTo>
                  <a:lnTo>
                    <a:pt x="91" y="32"/>
                  </a:lnTo>
                  <a:lnTo>
                    <a:pt x="91" y="269"/>
                  </a:lnTo>
                  <a:lnTo>
                    <a:pt x="58" y="269"/>
                  </a:lnTo>
                  <a:lnTo>
                    <a:pt x="58" y="32"/>
                  </a:lnTo>
                  <a:lnTo>
                    <a:pt x="0" y="32"/>
                  </a:lnTo>
                  <a:lnTo>
                    <a:pt x="0" y="0"/>
                  </a:lnTo>
                  <a:lnTo>
                    <a:pt x="150" y="0"/>
                  </a:lnTo>
                  <a:lnTo>
                    <a:pt x="150" y="32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83" name="Group 82"/>
          <p:cNvGrpSpPr>
            <a:grpSpLocks noChangeAspect="1"/>
          </p:cNvGrpSpPr>
          <p:nvPr/>
        </p:nvGrpSpPr>
        <p:grpSpPr>
          <a:xfrm>
            <a:off x="291550" y="1638858"/>
            <a:ext cx="2597052" cy="782572"/>
            <a:chOff x="319088" y="1262063"/>
            <a:chExt cx="6680199" cy="2012950"/>
          </a:xfrm>
        </p:grpSpPr>
        <p:sp>
          <p:nvSpPr>
            <p:cNvPr id="84" name="Freeform 46"/>
            <p:cNvSpPr>
              <a:spLocks/>
            </p:cNvSpPr>
            <p:nvPr/>
          </p:nvSpPr>
          <p:spPr bwMode="auto">
            <a:xfrm>
              <a:off x="319088" y="1433513"/>
              <a:ext cx="1006475" cy="1358900"/>
            </a:xfrm>
            <a:custGeom>
              <a:avLst/>
              <a:gdLst>
                <a:gd name="T0" fmla="*/ 840 w 840"/>
                <a:gd name="T1" fmla="*/ 1077 h 1134"/>
                <a:gd name="T2" fmla="*/ 840 w 840"/>
                <a:gd name="T3" fmla="*/ 1077 h 1134"/>
                <a:gd name="T4" fmla="*/ 784 w 840"/>
                <a:gd name="T5" fmla="*/ 1134 h 1134"/>
                <a:gd name="T6" fmla="*/ 57 w 840"/>
                <a:gd name="T7" fmla="*/ 1134 h 1134"/>
                <a:gd name="T8" fmla="*/ 0 w 840"/>
                <a:gd name="T9" fmla="*/ 1077 h 1134"/>
                <a:gd name="T10" fmla="*/ 0 w 840"/>
                <a:gd name="T11" fmla="*/ 57 h 1134"/>
                <a:gd name="T12" fmla="*/ 57 w 840"/>
                <a:gd name="T13" fmla="*/ 0 h 1134"/>
                <a:gd name="T14" fmla="*/ 784 w 840"/>
                <a:gd name="T15" fmla="*/ 0 h 1134"/>
                <a:gd name="T16" fmla="*/ 840 w 840"/>
                <a:gd name="T17" fmla="*/ 57 h 1134"/>
                <a:gd name="T18" fmla="*/ 840 w 840"/>
                <a:gd name="T19" fmla="*/ 1077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0" h="1134">
                  <a:moveTo>
                    <a:pt x="840" y="1077"/>
                  </a:moveTo>
                  <a:lnTo>
                    <a:pt x="840" y="1077"/>
                  </a:lnTo>
                  <a:cubicBezTo>
                    <a:pt x="840" y="1108"/>
                    <a:pt x="815" y="1134"/>
                    <a:pt x="784" y="1134"/>
                  </a:cubicBezTo>
                  <a:lnTo>
                    <a:pt x="57" y="1134"/>
                  </a:lnTo>
                  <a:cubicBezTo>
                    <a:pt x="26" y="1134"/>
                    <a:pt x="0" y="1108"/>
                    <a:pt x="0" y="1077"/>
                  </a:cubicBezTo>
                  <a:lnTo>
                    <a:pt x="0" y="57"/>
                  </a:lnTo>
                  <a:cubicBezTo>
                    <a:pt x="0" y="25"/>
                    <a:pt x="26" y="0"/>
                    <a:pt x="57" y="0"/>
                  </a:cubicBezTo>
                  <a:lnTo>
                    <a:pt x="784" y="0"/>
                  </a:lnTo>
                  <a:cubicBezTo>
                    <a:pt x="815" y="0"/>
                    <a:pt x="840" y="25"/>
                    <a:pt x="840" y="57"/>
                  </a:cubicBezTo>
                  <a:lnTo>
                    <a:pt x="840" y="1077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5" name="Freeform 47"/>
            <p:cNvSpPr>
              <a:spLocks/>
            </p:cNvSpPr>
            <p:nvPr/>
          </p:nvSpPr>
          <p:spPr bwMode="auto">
            <a:xfrm>
              <a:off x="417513" y="1684338"/>
              <a:ext cx="814387" cy="884238"/>
            </a:xfrm>
            <a:custGeom>
              <a:avLst/>
              <a:gdLst>
                <a:gd name="T0" fmla="*/ 572 w 679"/>
                <a:gd name="T1" fmla="*/ 277 h 737"/>
                <a:gd name="T2" fmla="*/ 572 w 679"/>
                <a:gd name="T3" fmla="*/ 277 h 737"/>
                <a:gd name="T4" fmla="*/ 339 w 679"/>
                <a:gd name="T5" fmla="*/ 0 h 737"/>
                <a:gd name="T6" fmla="*/ 106 w 679"/>
                <a:gd name="T7" fmla="*/ 277 h 737"/>
                <a:gd name="T8" fmla="*/ 0 w 679"/>
                <a:gd name="T9" fmla="*/ 477 h 737"/>
                <a:gd name="T10" fmla="*/ 170 w 679"/>
                <a:gd name="T11" fmla="*/ 637 h 737"/>
                <a:gd name="T12" fmla="*/ 262 w 679"/>
                <a:gd name="T13" fmla="*/ 617 h 737"/>
                <a:gd name="T14" fmla="*/ 331 w 679"/>
                <a:gd name="T15" fmla="*/ 328 h 737"/>
                <a:gd name="T16" fmla="*/ 339 w 679"/>
                <a:gd name="T17" fmla="*/ 69 h 737"/>
                <a:gd name="T18" fmla="*/ 381 w 679"/>
                <a:gd name="T19" fmla="*/ 341 h 737"/>
                <a:gd name="T20" fmla="*/ 273 w 679"/>
                <a:gd name="T21" fmla="*/ 737 h 737"/>
                <a:gd name="T22" fmla="*/ 407 w 679"/>
                <a:gd name="T23" fmla="*/ 737 h 737"/>
                <a:gd name="T24" fmla="*/ 377 w 679"/>
                <a:gd name="T25" fmla="*/ 618 h 737"/>
                <a:gd name="T26" fmla="*/ 509 w 679"/>
                <a:gd name="T27" fmla="*/ 646 h 737"/>
                <a:gd name="T28" fmla="*/ 679 w 679"/>
                <a:gd name="T29" fmla="*/ 477 h 737"/>
                <a:gd name="T30" fmla="*/ 572 w 679"/>
                <a:gd name="T31" fmla="*/ 277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9" h="737">
                  <a:moveTo>
                    <a:pt x="572" y="277"/>
                  </a:moveTo>
                  <a:lnTo>
                    <a:pt x="572" y="277"/>
                  </a:lnTo>
                  <a:lnTo>
                    <a:pt x="339" y="0"/>
                  </a:lnTo>
                  <a:lnTo>
                    <a:pt x="106" y="277"/>
                  </a:lnTo>
                  <a:cubicBezTo>
                    <a:pt x="106" y="277"/>
                    <a:pt x="0" y="391"/>
                    <a:pt x="0" y="477"/>
                  </a:cubicBezTo>
                  <a:cubicBezTo>
                    <a:pt x="0" y="577"/>
                    <a:pt x="90" y="637"/>
                    <a:pt x="170" y="637"/>
                  </a:cubicBezTo>
                  <a:cubicBezTo>
                    <a:pt x="214" y="637"/>
                    <a:pt x="242" y="627"/>
                    <a:pt x="262" y="617"/>
                  </a:cubicBezTo>
                  <a:cubicBezTo>
                    <a:pt x="263" y="615"/>
                    <a:pt x="307" y="526"/>
                    <a:pt x="331" y="328"/>
                  </a:cubicBezTo>
                  <a:cubicBezTo>
                    <a:pt x="348" y="196"/>
                    <a:pt x="339" y="69"/>
                    <a:pt x="339" y="69"/>
                  </a:cubicBezTo>
                  <a:cubicBezTo>
                    <a:pt x="339" y="69"/>
                    <a:pt x="381" y="186"/>
                    <a:pt x="381" y="341"/>
                  </a:cubicBezTo>
                  <a:cubicBezTo>
                    <a:pt x="381" y="496"/>
                    <a:pt x="296" y="710"/>
                    <a:pt x="273" y="737"/>
                  </a:cubicBezTo>
                  <a:lnTo>
                    <a:pt x="407" y="737"/>
                  </a:lnTo>
                  <a:cubicBezTo>
                    <a:pt x="356" y="697"/>
                    <a:pt x="352" y="618"/>
                    <a:pt x="377" y="618"/>
                  </a:cubicBezTo>
                  <a:cubicBezTo>
                    <a:pt x="402" y="618"/>
                    <a:pt x="429" y="646"/>
                    <a:pt x="509" y="646"/>
                  </a:cubicBezTo>
                  <a:cubicBezTo>
                    <a:pt x="590" y="646"/>
                    <a:pt x="679" y="577"/>
                    <a:pt x="679" y="477"/>
                  </a:cubicBezTo>
                  <a:cubicBezTo>
                    <a:pt x="679" y="392"/>
                    <a:pt x="572" y="277"/>
                    <a:pt x="572" y="277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6" name="Freeform 48"/>
            <p:cNvSpPr>
              <a:spLocks/>
            </p:cNvSpPr>
            <p:nvPr/>
          </p:nvSpPr>
          <p:spPr bwMode="auto">
            <a:xfrm>
              <a:off x="4060825" y="1587500"/>
              <a:ext cx="385762" cy="1204913"/>
            </a:xfrm>
            <a:custGeom>
              <a:avLst/>
              <a:gdLst>
                <a:gd name="T0" fmla="*/ 322 w 322"/>
                <a:gd name="T1" fmla="*/ 85 h 1005"/>
                <a:gd name="T2" fmla="*/ 322 w 322"/>
                <a:gd name="T3" fmla="*/ 85 h 1005"/>
                <a:gd name="T4" fmla="*/ 94 w 322"/>
                <a:gd name="T5" fmla="*/ 85 h 1005"/>
                <a:gd name="T6" fmla="*/ 94 w 322"/>
                <a:gd name="T7" fmla="*/ 440 h 1005"/>
                <a:gd name="T8" fmla="*/ 310 w 322"/>
                <a:gd name="T9" fmla="*/ 440 h 1005"/>
                <a:gd name="T10" fmla="*/ 310 w 322"/>
                <a:gd name="T11" fmla="*/ 525 h 1005"/>
                <a:gd name="T12" fmla="*/ 94 w 322"/>
                <a:gd name="T13" fmla="*/ 525 h 1005"/>
                <a:gd name="T14" fmla="*/ 94 w 322"/>
                <a:gd name="T15" fmla="*/ 1005 h 1005"/>
                <a:gd name="T16" fmla="*/ 0 w 322"/>
                <a:gd name="T17" fmla="*/ 1005 h 1005"/>
                <a:gd name="T18" fmla="*/ 0 w 322"/>
                <a:gd name="T19" fmla="*/ 0 h 1005"/>
                <a:gd name="T20" fmla="*/ 322 w 322"/>
                <a:gd name="T21" fmla="*/ 0 h 1005"/>
                <a:gd name="T22" fmla="*/ 322 w 322"/>
                <a:gd name="T23" fmla="*/ 85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2" h="1005">
                  <a:moveTo>
                    <a:pt x="322" y="85"/>
                  </a:moveTo>
                  <a:lnTo>
                    <a:pt x="322" y="85"/>
                  </a:lnTo>
                  <a:lnTo>
                    <a:pt x="94" y="85"/>
                  </a:lnTo>
                  <a:lnTo>
                    <a:pt x="94" y="440"/>
                  </a:lnTo>
                  <a:lnTo>
                    <a:pt x="310" y="440"/>
                  </a:lnTo>
                  <a:lnTo>
                    <a:pt x="310" y="525"/>
                  </a:lnTo>
                  <a:lnTo>
                    <a:pt x="94" y="525"/>
                  </a:lnTo>
                  <a:lnTo>
                    <a:pt x="94" y="1005"/>
                  </a:lnTo>
                  <a:lnTo>
                    <a:pt x="0" y="1005"/>
                  </a:lnTo>
                  <a:lnTo>
                    <a:pt x="0" y="0"/>
                  </a:lnTo>
                  <a:lnTo>
                    <a:pt x="322" y="0"/>
                  </a:lnTo>
                  <a:lnTo>
                    <a:pt x="322" y="85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7" name="Freeform 49"/>
            <p:cNvSpPr>
              <a:spLocks noEditPoints="1"/>
            </p:cNvSpPr>
            <p:nvPr/>
          </p:nvSpPr>
          <p:spPr bwMode="auto">
            <a:xfrm>
              <a:off x="4521200" y="1960563"/>
              <a:ext cx="469900" cy="846138"/>
            </a:xfrm>
            <a:custGeom>
              <a:avLst/>
              <a:gdLst>
                <a:gd name="T0" fmla="*/ 90 w 392"/>
                <a:gd name="T1" fmla="*/ 352 h 705"/>
                <a:gd name="T2" fmla="*/ 90 w 392"/>
                <a:gd name="T3" fmla="*/ 352 h 705"/>
                <a:gd name="T4" fmla="*/ 196 w 392"/>
                <a:gd name="T5" fmla="*/ 624 h 705"/>
                <a:gd name="T6" fmla="*/ 303 w 392"/>
                <a:gd name="T7" fmla="*/ 352 h 705"/>
                <a:gd name="T8" fmla="*/ 196 w 392"/>
                <a:gd name="T9" fmla="*/ 81 h 705"/>
                <a:gd name="T10" fmla="*/ 90 w 392"/>
                <a:gd name="T11" fmla="*/ 352 h 705"/>
                <a:gd name="T12" fmla="*/ 392 w 392"/>
                <a:gd name="T13" fmla="*/ 352 h 705"/>
                <a:gd name="T14" fmla="*/ 392 w 392"/>
                <a:gd name="T15" fmla="*/ 352 h 705"/>
                <a:gd name="T16" fmla="*/ 196 w 392"/>
                <a:gd name="T17" fmla="*/ 705 h 705"/>
                <a:gd name="T18" fmla="*/ 0 w 392"/>
                <a:gd name="T19" fmla="*/ 352 h 705"/>
                <a:gd name="T20" fmla="*/ 196 w 392"/>
                <a:gd name="T21" fmla="*/ 0 h 705"/>
                <a:gd name="T22" fmla="*/ 392 w 392"/>
                <a:gd name="T23" fmla="*/ 352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92" h="705">
                  <a:moveTo>
                    <a:pt x="90" y="352"/>
                  </a:moveTo>
                  <a:lnTo>
                    <a:pt x="90" y="352"/>
                  </a:lnTo>
                  <a:cubicBezTo>
                    <a:pt x="90" y="418"/>
                    <a:pt x="92" y="624"/>
                    <a:pt x="196" y="624"/>
                  </a:cubicBezTo>
                  <a:cubicBezTo>
                    <a:pt x="300" y="624"/>
                    <a:pt x="303" y="418"/>
                    <a:pt x="303" y="352"/>
                  </a:cubicBezTo>
                  <a:cubicBezTo>
                    <a:pt x="303" y="286"/>
                    <a:pt x="300" y="81"/>
                    <a:pt x="196" y="81"/>
                  </a:cubicBezTo>
                  <a:cubicBezTo>
                    <a:pt x="92" y="81"/>
                    <a:pt x="90" y="286"/>
                    <a:pt x="90" y="352"/>
                  </a:cubicBezTo>
                  <a:close/>
                  <a:moveTo>
                    <a:pt x="392" y="352"/>
                  </a:moveTo>
                  <a:lnTo>
                    <a:pt x="392" y="352"/>
                  </a:lnTo>
                  <a:cubicBezTo>
                    <a:pt x="392" y="481"/>
                    <a:pt x="376" y="705"/>
                    <a:pt x="196" y="705"/>
                  </a:cubicBezTo>
                  <a:cubicBezTo>
                    <a:pt x="16" y="705"/>
                    <a:pt x="0" y="481"/>
                    <a:pt x="0" y="352"/>
                  </a:cubicBezTo>
                  <a:cubicBezTo>
                    <a:pt x="0" y="224"/>
                    <a:pt x="16" y="0"/>
                    <a:pt x="196" y="0"/>
                  </a:cubicBezTo>
                  <a:cubicBezTo>
                    <a:pt x="376" y="0"/>
                    <a:pt x="392" y="224"/>
                    <a:pt x="392" y="352"/>
                  </a:cubicBez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8" name="Freeform 50"/>
            <p:cNvSpPr>
              <a:spLocks/>
            </p:cNvSpPr>
            <p:nvPr/>
          </p:nvSpPr>
          <p:spPr bwMode="auto">
            <a:xfrm>
              <a:off x="5072063" y="1957388"/>
              <a:ext cx="242887" cy="835025"/>
            </a:xfrm>
            <a:custGeom>
              <a:avLst/>
              <a:gdLst>
                <a:gd name="T0" fmla="*/ 87 w 203"/>
                <a:gd name="T1" fmla="*/ 103 h 696"/>
                <a:gd name="T2" fmla="*/ 87 w 203"/>
                <a:gd name="T3" fmla="*/ 103 h 696"/>
                <a:gd name="T4" fmla="*/ 90 w 203"/>
                <a:gd name="T5" fmla="*/ 103 h 696"/>
                <a:gd name="T6" fmla="*/ 203 w 203"/>
                <a:gd name="T7" fmla="*/ 1 h 696"/>
                <a:gd name="T8" fmla="*/ 203 w 203"/>
                <a:gd name="T9" fmla="*/ 103 h 696"/>
                <a:gd name="T10" fmla="*/ 186 w 203"/>
                <a:gd name="T11" fmla="*/ 101 h 696"/>
                <a:gd name="T12" fmla="*/ 87 w 203"/>
                <a:gd name="T13" fmla="*/ 298 h 696"/>
                <a:gd name="T14" fmla="*/ 87 w 203"/>
                <a:gd name="T15" fmla="*/ 696 h 696"/>
                <a:gd name="T16" fmla="*/ 0 w 203"/>
                <a:gd name="T17" fmla="*/ 696 h 696"/>
                <a:gd name="T18" fmla="*/ 0 w 203"/>
                <a:gd name="T19" fmla="*/ 12 h 696"/>
                <a:gd name="T20" fmla="*/ 87 w 203"/>
                <a:gd name="T21" fmla="*/ 12 h 696"/>
                <a:gd name="T22" fmla="*/ 87 w 203"/>
                <a:gd name="T23" fmla="*/ 103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3" h="696">
                  <a:moveTo>
                    <a:pt x="87" y="103"/>
                  </a:moveTo>
                  <a:lnTo>
                    <a:pt x="87" y="103"/>
                  </a:lnTo>
                  <a:lnTo>
                    <a:pt x="90" y="103"/>
                  </a:lnTo>
                  <a:cubicBezTo>
                    <a:pt x="108" y="55"/>
                    <a:pt x="146" y="0"/>
                    <a:pt x="203" y="1"/>
                  </a:cubicBezTo>
                  <a:lnTo>
                    <a:pt x="203" y="103"/>
                  </a:lnTo>
                  <a:lnTo>
                    <a:pt x="186" y="101"/>
                  </a:lnTo>
                  <a:cubicBezTo>
                    <a:pt x="96" y="101"/>
                    <a:pt x="87" y="188"/>
                    <a:pt x="87" y="298"/>
                  </a:cubicBezTo>
                  <a:lnTo>
                    <a:pt x="87" y="696"/>
                  </a:lnTo>
                  <a:lnTo>
                    <a:pt x="0" y="696"/>
                  </a:lnTo>
                  <a:lnTo>
                    <a:pt x="0" y="12"/>
                  </a:lnTo>
                  <a:lnTo>
                    <a:pt x="87" y="12"/>
                  </a:lnTo>
                  <a:lnTo>
                    <a:pt x="87" y="103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9" name="Freeform 51"/>
            <p:cNvSpPr>
              <a:spLocks/>
            </p:cNvSpPr>
            <p:nvPr/>
          </p:nvSpPr>
          <p:spPr bwMode="auto">
            <a:xfrm>
              <a:off x="5373688" y="1958975"/>
              <a:ext cx="749300" cy="833438"/>
            </a:xfrm>
            <a:custGeom>
              <a:avLst/>
              <a:gdLst>
                <a:gd name="T0" fmla="*/ 86 w 625"/>
                <a:gd name="T1" fmla="*/ 68 h 695"/>
                <a:gd name="T2" fmla="*/ 86 w 625"/>
                <a:gd name="T3" fmla="*/ 68 h 695"/>
                <a:gd name="T4" fmla="*/ 89 w 625"/>
                <a:gd name="T5" fmla="*/ 68 h 695"/>
                <a:gd name="T6" fmla="*/ 218 w 625"/>
                <a:gd name="T7" fmla="*/ 0 h 695"/>
                <a:gd name="T8" fmla="*/ 345 w 625"/>
                <a:gd name="T9" fmla="*/ 82 h 695"/>
                <a:gd name="T10" fmla="*/ 486 w 625"/>
                <a:gd name="T11" fmla="*/ 0 h 695"/>
                <a:gd name="T12" fmla="*/ 625 w 625"/>
                <a:gd name="T13" fmla="*/ 203 h 695"/>
                <a:gd name="T14" fmla="*/ 625 w 625"/>
                <a:gd name="T15" fmla="*/ 695 h 695"/>
                <a:gd name="T16" fmla="*/ 538 w 625"/>
                <a:gd name="T17" fmla="*/ 695 h 695"/>
                <a:gd name="T18" fmla="*/ 538 w 625"/>
                <a:gd name="T19" fmla="*/ 206 h 695"/>
                <a:gd name="T20" fmla="*/ 461 w 625"/>
                <a:gd name="T21" fmla="*/ 71 h 695"/>
                <a:gd name="T22" fmla="*/ 356 w 625"/>
                <a:gd name="T23" fmla="*/ 274 h 695"/>
                <a:gd name="T24" fmla="*/ 356 w 625"/>
                <a:gd name="T25" fmla="*/ 695 h 695"/>
                <a:gd name="T26" fmla="*/ 269 w 625"/>
                <a:gd name="T27" fmla="*/ 695 h 695"/>
                <a:gd name="T28" fmla="*/ 269 w 625"/>
                <a:gd name="T29" fmla="*/ 207 h 695"/>
                <a:gd name="T30" fmla="*/ 194 w 625"/>
                <a:gd name="T31" fmla="*/ 71 h 695"/>
                <a:gd name="T32" fmla="*/ 86 w 625"/>
                <a:gd name="T33" fmla="*/ 289 h 695"/>
                <a:gd name="T34" fmla="*/ 86 w 625"/>
                <a:gd name="T35" fmla="*/ 695 h 695"/>
                <a:gd name="T36" fmla="*/ 0 w 625"/>
                <a:gd name="T37" fmla="*/ 695 h 695"/>
                <a:gd name="T38" fmla="*/ 0 w 625"/>
                <a:gd name="T39" fmla="*/ 11 h 695"/>
                <a:gd name="T40" fmla="*/ 86 w 625"/>
                <a:gd name="T41" fmla="*/ 11 h 695"/>
                <a:gd name="T42" fmla="*/ 86 w 625"/>
                <a:gd name="T43" fmla="*/ 68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25" h="695">
                  <a:moveTo>
                    <a:pt x="86" y="68"/>
                  </a:moveTo>
                  <a:lnTo>
                    <a:pt x="86" y="68"/>
                  </a:lnTo>
                  <a:lnTo>
                    <a:pt x="89" y="68"/>
                  </a:lnTo>
                  <a:cubicBezTo>
                    <a:pt x="120" y="28"/>
                    <a:pt x="166" y="0"/>
                    <a:pt x="218" y="0"/>
                  </a:cubicBezTo>
                  <a:cubicBezTo>
                    <a:pt x="274" y="0"/>
                    <a:pt x="322" y="30"/>
                    <a:pt x="345" y="82"/>
                  </a:cubicBezTo>
                  <a:cubicBezTo>
                    <a:pt x="381" y="31"/>
                    <a:pt x="424" y="0"/>
                    <a:pt x="486" y="0"/>
                  </a:cubicBezTo>
                  <a:cubicBezTo>
                    <a:pt x="614" y="0"/>
                    <a:pt x="625" y="102"/>
                    <a:pt x="625" y="203"/>
                  </a:cubicBezTo>
                  <a:lnTo>
                    <a:pt x="625" y="695"/>
                  </a:lnTo>
                  <a:lnTo>
                    <a:pt x="538" y="695"/>
                  </a:lnTo>
                  <a:lnTo>
                    <a:pt x="538" y="206"/>
                  </a:lnTo>
                  <a:cubicBezTo>
                    <a:pt x="538" y="140"/>
                    <a:pt x="532" y="71"/>
                    <a:pt x="461" y="71"/>
                  </a:cubicBezTo>
                  <a:cubicBezTo>
                    <a:pt x="358" y="71"/>
                    <a:pt x="356" y="187"/>
                    <a:pt x="356" y="274"/>
                  </a:cubicBezTo>
                  <a:lnTo>
                    <a:pt x="356" y="695"/>
                  </a:lnTo>
                  <a:lnTo>
                    <a:pt x="269" y="695"/>
                  </a:lnTo>
                  <a:lnTo>
                    <a:pt x="269" y="207"/>
                  </a:lnTo>
                  <a:cubicBezTo>
                    <a:pt x="269" y="143"/>
                    <a:pt x="265" y="71"/>
                    <a:pt x="194" y="71"/>
                  </a:cubicBezTo>
                  <a:cubicBezTo>
                    <a:pt x="89" y="71"/>
                    <a:pt x="86" y="202"/>
                    <a:pt x="86" y="289"/>
                  </a:cubicBezTo>
                  <a:lnTo>
                    <a:pt x="86" y="695"/>
                  </a:lnTo>
                  <a:lnTo>
                    <a:pt x="0" y="695"/>
                  </a:lnTo>
                  <a:lnTo>
                    <a:pt x="0" y="11"/>
                  </a:lnTo>
                  <a:lnTo>
                    <a:pt x="86" y="11"/>
                  </a:lnTo>
                  <a:lnTo>
                    <a:pt x="86" y="68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90" name="Freeform 52"/>
            <p:cNvSpPr>
              <a:spLocks/>
            </p:cNvSpPr>
            <p:nvPr/>
          </p:nvSpPr>
          <p:spPr bwMode="auto">
            <a:xfrm>
              <a:off x="6191250" y="1960563"/>
              <a:ext cx="371475" cy="846138"/>
            </a:xfrm>
            <a:custGeom>
              <a:avLst/>
              <a:gdLst>
                <a:gd name="T0" fmla="*/ 291 w 311"/>
                <a:gd name="T1" fmla="*/ 150 h 705"/>
                <a:gd name="T2" fmla="*/ 291 w 311"/>
                <a:gd name="T3" fmla="*/ 150 h 705"/>
                <a:gd name="T4" fmla="*/ 288 w 311"/>
                <a:gd name="T5" fmla="*/ 150 h 705"/>
                <a:gd name="T6" fmla="*/ 175 w 311"/>
                <a:gd name="T7" fmla="*/ 81 h 705"/>
                <a:gd name="T8" fmla="*/ 90 w 311"/>
                <a:gd name="T9" fmla="*/ 172 h 705"/>
                <a:gd name="T10" fmla="*/ 200 w 311"/>
                <a:gd name="T11" fmla="*/ 322 h 705"/>
                <a:gd name="T12" fmla="*/ 311 w 311"/>
                <a:gd name="T13" fmla="*/ 509 h 705"/>
                <a:gd name="T14" fmla="*/ 124 w 311"/>
                <a:gd name="T15" fmla="*/ 705 h 705"/>
                <a:gd name="T16" fmla="*/ 0 w 311"/>
                <a:gd name="T17" fmla="*/ 658 h 705"/>
                <a:gd name="T18" fmla="*/ 0 w 311"/>
                <a:gd name="T19" fmla="*/ 557 h 705"/>
                <a:gd name="T20" fmla="*/ 122 w 311"/>
                <a:gd name="T21" fmla="*/ 624 h 705"/>
                <a:gd name="T22" fmla="*/ 222 w 311"/>
                <a:gd name="T23" fmla="*/ 520 h 705"/>
                <a:gd name="T24" fmla="*/ 111 w 311"/>
                <a:gd name="T25" fmla="*/ 357 h 705"/>
                <a:gd name="T26" fmla="*/ 0 w 311"/>
                <a:gd name="T27" fmla="*/ 174 h 705"/>
                <a:gd name="T28" fmla="*/ 171 w 311"/>
                <a:gd name="T29" fmla="*/ 0 h 705"/>
                <a:gd name="T30" fmla="*/ 291 w 311"/>
                <a:gd name="T31" fmla="*/ 44 h 705"/>
                <a:gd name="T32" fmla="*/ 291 w 311"/>
                <a:gd name="T33" fmla="*/ 150 h 7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11" h="705">
                  <a:moveTo>
                    <a:pt x="291" y="150"/>
                  </a:moveTo>
                  <a:lnTo>
                    <a:pt x="291" y="150"/>
                  </a:lnTo>
                  <a:lnTo>
                    <a:pt x="288" y="150"/>
                  </a:lnTo>
                  <a:cubicBezTo>
                    <a:pt x="263" y="114"/>
                    <a:pt x="223" y="81"/>
                    <a:pt x="175" y="81"/>
                  </a:cubicBezTo>
                  <a:cubicBezTo>
                    <a:pt x="123" y="81"/>
                    <a:pt x="90" y="121"/>
                    <a:pt x="90" y="172"/>
                  </a:cubicBezTo>
                  <a:cubicBezTo>
                    <a:pt x="90" y="237"/>
                    <a:pt x="146" y="277"/>
                    <a:pt x="200" y="322"/>
                  </a:cubicBezTo>
                  <a:cubicBezTo>
                    <a:pt x="256" y="369"/>
                    <a:pt x="311" y="420"/>
                    <a:pt x="311" y="509"/>
                  </a:cubicBezTo>
                  <a:cubicBezTo>
                    <a:pt x="311" y="618"/>
                    <a:pt x="238" y="705"/>
                    <a:pt x="124" y="705"/>
                  </a:cubicBezTo>
                  <a:cubicBezTo>
                    <a:pt x="82" y="705"/>
                    <a:pt x="34" y="685"/>
                    <a:pt x="0" y="658"/>
                  </a:cubicBezTo>
                  <a:lnTo>
                    <a:pt x="0" y="557"/>
                  </a:lnTo>
                  <a:cubicBezTo>
                    <a:pt x="34" y="592"/>
                    <a:pt x="70" y="624"/>
                    <a:pt x="122" y="624"/>
                  </a:cubicBezTo>
                  <a:cubicBezTo>
                    <a:pt x="182" y="624"/>
                    <a:pt x="222" y="577"/>
                    <a:pt x="222" y="520"/>
                  </a:cubicBezTo>
                  <a:cubicBezTo>
                    <a:pt x="222" y="452"/>
                    <a:pt x="167" y="406"/>
                    <a:pt x="111" y="357"/>
                  </a:cubicBezTo>
                  <a:cubicBezTo>
                    <a:pt x="56" y="309"/>
                    <a:pt x="0" y="256"/>
                    <a:pt x="0" y="174"/>
                  </a:cubicBezTo>
                  <a:cubicBezTo>
                    <a:pt x="0" y="72"/>
                    <a:pt x="68" y="0"/>
                    <a:pt x="171" y="0"/>
                  </a:cubicBezTo>
                  <a:cubicBezTo>
                    <a:pt x="215" y="0"/>
                    <a:pt x="256" y="17"/>
                    <a:pt x="291" y="44"/>
                  </a:cubicBezTo>
                  <a:lnTo>
                    <a:pt x="291" y="150"/>
                  </a:lnTo>
                  <a:close/>
                </a:path>
              </a:pathLst>
            </a:custGeom>
            <a:solidFill>
              <a:srgbClr val="528EC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91" name="Freeform 53"/>
            <p:cNvSpPr>
              <a:spLocks/>
            </p:cNvSpPr>
            <p:nvPr/>
          </p:nvSpPr>
          <p:spPr bwMode="auto">
            <a:xfrm>
              <a:off x="3252788" y="1262063"/>
              <a:ext cx="650875" cy="2012950"/>
            </a:xfrm>
            <a:custGeom>
              <a:avLst/>
              <a:gdLst>
                <a:gd name="T0" fmla="*/ 262 w 543"/>
                <a:gd name="T1" fmla="*/ 1508 h 1679"/>
                <a:gd name="T2" fmla="*/ 262 w 543"/>
                <a:gd name="T3" fmla="*/ 1508 h 1679"/>
                <a:gd name="T4" fmla="*/ 245 w 543"/>
                <a:gd name="T5" fmla="*/ 1214 h 1679"/>
                <a:gd name="T6" fmla="*/ 245 w 543"/>
                <a:gd name="T7" fmla="*/ 1186 h 1679"/>
                <a:gd name="T8" fmla="*/ 241 w 543"/>
                <a:gd name="T9" fmla="*/ 1029 h 1679"/>
                <a:gd name="T10" fmla="*/ 240 w 543"/>
                <a:gd name="T11" fmla="*/ 958 h 1679"/>
                <a:gd name="T12" fmla="*/ 175 w 543"/>
                <a:gd name="T13" fmla="*/ 1015 h 1679"/>
                <a:gd name="T14" fmla="*/ 64 w 543"/>
                <a:gd name="T15" fmla="*/ 1103 h 1679"/>
                <a:gd name="T16" fmla="*/ 20 w 543"/>
                <a:gd name="T17" fmla="*/ 1134 h 1679"/>
                <a:gd name="T18" fmla="*/ 51 w 543"/>
                <a:gd name="T19" fmla="*/ 1090 h 1679"/>
                <a:gd name="T20" fmla="*/ 139 w 543"/>
                <a:gd name="T21" fmla="*/ 979 h 1679"/>
                <a:gd name="T22" fmla="*/ 160 w 543"/>
                <a:gd name="T23" fmla="*/ 955 h 1679"/>
                <a:gd name="T24" fmla="*/ 197 w 543"/>
                <a:gd name="T25" fmla="*/ 913 h 1679"/>
                <a:gd name="T26" fmla="*/ 154 w 543"/>
                <a:gd name="T27" fmla="*/ 909 h 1679"/>
                <a:gd name="T28" fmla="*/ 41 w 543"/>
                <a:gd name="T29" fmla="*/ 893 h 1679"/>
                <a:gd name="T30" fmla="*/ 0 w 543"/>
                <a:gd name="T31" fmla="*/ 883 h 1679"/>
                <a:gd name="T32" fmla="*/ 40 w 543"/>
                <a:gd name="T33" fmla="*/ 874 h 1679"/>
                <a:gd name="T34" fmla="*/ 154 w 543"/>
                <a:gd name="T35" fmla="*/ 857 h 1679"/>
                <a:gd name="T36" fmla="*/ 197 w 543"/>
                <a:gd name="T37" fmla="*/ 853 h 1679"/>
                <a:gd name="T38" fmla="*/ 160 w 543"/>
                <a:gd name="T39" fmla="*/ 811 h 1679"/>
                <a:gd name="T40" fmla="*/ 139 w 543"/>
                <a:gd name="T41" fmla="*/ 787 h 1679"/>
                <a:gd name="T42" fmla="*/ 51 w 543"/>
                <a:gd name="T43" fmla="*/ 676 h 1679"/>
                <a:gd name="T44" fmla="*/ 20 w 543"/>
                <a:gd name="T45" fmla="*/ 633 h 1679"/>
                <a:gd name="T46" fmla="*/ 64 w 543"/>
                <a:gd name="T47" fmla="*/ 663 h 1679"/>
                <a:gd name="T48" fmla="*/ 175 w 543"/>
                <a:gd name="T49" fmla="*/ 751 h 1679"/>
                <a:gd name="T50" fmla="*/ 204 w 543"/>
                <a:gd name="T51" fmla="*/ 777 h 1679"/>
                <a:gd name="T52" fmla="*/ 240 w 543"/>
                <a:gd name="T53" fmla="*/ 809 h 1679"/>
                <a:gd name="T54" fmla="*/ 241 w 543"/>
                <a:gd name="T55" fmla="*/ 737 h 1679"/>
                <a:gd name="T56" fmla="*/ 246 w 543"/>
                <a:gd name="T57" fmla="*/ 464 h 1679"/>
                <a:gd name="T58" fmla="*/ 262 w 543"/>
                <a:gd name="T59" fmla="*/ 171 h 1679"/>
                <a:gd name="T60" fmla="*/ 271 w 543"/>
                <a:gd name="T61" fmla="*/ 0 h 1679"/>
                <a:gd name="T62" fmla="*/ 280 w 543"/>
                <a:gd name="T63" fmla="*/ 171 h 1679"/>
                <a:gd name="T64" fmla="*/ 296 w 543"/>
                <a:gd name="T65" fmla="*/ 465 h 1679"/>
                <a:gd name="T66" fmla="*/ 301 w 543"/>
                <a:gd name="T67" fmla="*/ 737 h 1679"/>
                <a:gd name="T68" fmla="*/ 302 w 543"/>
                <a:gd name="T69" fmla="*/ 809 h 1679"/>
                <a:gd name="T70" fmla="*/ 348 w 543"/>
                <a:gd name="T71" fmla="*/ 768 h 1679"/>
                <a:gd name="T72" fmla="*/ 367 w 543"/>
                <a:gd name="T73" fmla="*/ 751 h 1679"/>
                <a:gd name="T74" fmla="*/ 478 w 543"/>
                <a:gd name="T75" fmla="*/ 663 h 1679"/>
                <a:gd name="T76" fmla="*/ 522 w 543"/>
                <a:gd name="T77" fmla="*/ 632 h 1679"/>
                <a:gd name="T78" fmla="*/ 491 w 543"/>
                <a:gd name="T79" fmla="*/ 676 h 1679"/>
                <a:gd name="T80" fmla="*/ 404 w 543"/>
                <a:gd name="T81" fmla="*/ 787 h 1679"/>
                <a:gd name="T82" fmla="*/ 382 w 543"/>
                <a:gd name="T83" fmla="*/ 811 h 1679"/>
                <a:gd name="T84" fmla="*/ 345 w 543"/>
                <a:gd name="T85" fmla="*/ 853 h 1679"/>
                <a:gd name="T86" fmla="*/ 388 w 543"/>
                <a:gd name="T87" fmla="*/ 857 h 1679"/>
                <a:gd name="T88" fmla="*/ 501 w 543"/>
                <a:gd name="T89" fmla="*/ 874 h 1679"/>
                <a:gd name="T90" fmla="*/ 543 w 543"/>
                <a:gd name="T91" fmla="*/ 883 h 1679"/>
                <a:gd name="T92" fmla="*/ 502 w 543"/>
                <a:gd name="T93" fmla="*/ 893 h 1679"/>
                <a:gd name="T94" fmla="*/ 388 w 543"/>
                <a:gd name="T95" fmla="*/ 910 h 1679"/>
                <a:gd name="T96" fmla="*/ 345 w 543"/>
                <a:gd name="T97" fmla="*/ 914 h 1679"/>
                <a:gd name="T98" fmla="*/ 383 w 543"/>
                <a:gd name="T99" fmla="*/ 956 h 1679"/>
                <a:gd name="T100" fmla="*/ 403 w 543"/>
                <a:gd name="T101" fmla="*/ 979 h 1679"/>
                <a:gd name="T102" fmla="*/ 491 w 543"/>
                <a:gd name="T103" fmla="*/ 1090 h 1679"/>
                <a:gd name="T104" fmla="*/ 522 w 543"/>
                <a:gd name="T105" fmla="*/ 1134 h 1679"/>
                <a:gd name="T106" fmla="*/ 478 w 543"/>
                <a:gd name="T107" fmla="*/ 1104 h 1679"/>
                <a:gd name="T108" fmla="*/ 367 w 543"/>
                <a:gd name="T109" fmla="*/ 1016 h 1679"/>
                <a:gd name="T110" fmla="*/ 348 w 543"/>
                <a:gd name="T111" fmla="*/ 999 h 1679"/>
                <a:gd name="T112" fmla="*/ 302 w 543"/>
                <a:gd name="T113" fmla="*/ 958 h 1679"/>
                <a:gd name="T114" fmla="*/ 301 w 543"/>
                <a:gd name="T115" fmla="*/ 1029 h 1679"/>
                <a:gd name="T116" fmla="*/ 297 w 543"/>
                <a:gd name="T117" fmla="*/ 1186 h 1679"/>
                <a:gd name="T118" fmla="*/ 297 w 543"/>
                <a:gd name="T119" fmla="*/ 1214 h 1679"/>
                <a:gd name="T120" fmla="*/ 280 w 543"/>
                <a:gd name="T121" fmla="*/ 1508 h 1679"/>
                <a:gd name="T122" fmla="*/ 271 w 543"/>
                <a:gd name="T123" fmla="*/ 1679 h 1679"/>
                <a:gd name="T124" fmla="*/ 262 w 543"/>
                <a:gd name="T125" fmla="*/ 1508 h 1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3" h="1679">
                  <a:moveTo>
                    <a:pt x="262" y="1508"/>
                  </a:moveTo>
                  <a:lnTo>
                    <a:pt x="262" y="1508"/>
                  </a:lnTo>
                  <a:cubicBezTo>
                    <a:pt x="255" y="1434"/>
                    <a:pt x="249" y="1305"/>
                    <a:pt x="245" y="1214"/>
                  </a:cubicBezTo>
                  <a:lnTo>
                    <a:pt x="245" y="1186"/>
                  </a:lnTo>
                  <a:cubicBezTo>
                    <a:pt x="243" y="1138"/>
                    <a:pt x="241" y="1069"/>
                    <a:pt x="241" y="1029"/>
                  </a:cubicBezTo>
                  <a:lnTo>
                    <a:pt x="240" y="958"/>
                  </a:lnTo>
                  <a:cubicBezTo>
                    <a:pt x="240" y="958"/>
                    <a:pt x="181" y="1010"/>
                    <a:pt x="175" y="1015"/>
                  </a:cubicBezTo>
                  <a:cubicBezTo>
                    <a:pt x="137" y="1048"/>
                    <a:pt x="99" y="1079"/>
                    <a:pt x="64" y="1103"/>
                  </a:cubicBezTo>
                  <a:cubicBezTo>
                    <a:pt x="48" y="1115"/>
                    <a:pt x="34" y="1125"/>
                    <a:pt x="20" y="1134"/>
                  </a:cubicBezTo>
                  <a:cubicBezTo>
                    <a:pt x="29" y="1120"/>
                    <a:pt x="39" y="1106"/>
                    <a:pt x="51" y="1090"/>
                  </a:cubicBezTo>
                  <a:cubicBezTo>
                    <a:pt x="76" y="1056"/>
                    <a:pt x="106" y="1017"/>
                    <a:pt x="139" y="979"/>
                  </a:cubicBezTo>
                  <a:cubicBezTo>
                    <a:pt x="146" y="971"/>
                    <a:pt x="153" y="963"/>
                    <a:pt x="160" y="955"/>
                  </a:cubicBezTo>
                  <a:lnTo>
                    <a:pt x="197" y="913"/>
                  </a:lnTo>
                  <a:lnTo>
                    <a:pt x="154" y="909"/>
                  </a:lnTo>
                  <a:cubicBezTo>
                    <a:pt x="111" y="905"/>
                    <a:pt x="73" y="900"/>
                    <a:pt x="41" y="893"/>
                  </a:cubicBezTo>
                  <a:cubicBezTo>
                    <a:pt x="26" y="890"/>
                    <a:pt x="12" y="886"/>
                    <a:pt x="0" y="883"/>
                  </a:cubicBezTo>
                  <a:cubicBezTo>
                    <a:pt x="12" y="880"/>
                    <a:pt x="26" y="877"/>
                    <a:pt x="40" y="874"/>
                  </a:cubicBezTo>
                  <a:cubicBezTo>
                    <a:pt x="73" y="866"/>
                    <a:pt x="111" y="861"/>
                    <a:pt x="154" y="857"/>
                  </a:cubicBezTo>
                  <a:lnTo>
                    <a:pt x="197" y="853"/>
                  </a:lnTo>
                  <a:lnTo>
                    <a:pt x="160" y="811"/>
                  </a:lnTo>
                  <a:cubicBezTo>
                    <a:pt x="153" y="803"/>
                    <a:pt x="146" y="795"/>
                    <a:pt x="139" y="787"/>
                  </a:cubicBezTo>
                  <a:cubicBezTo>
                    <a:pt x="106" y="749"/>
                    <a:pt x="75" y="710"/>
                    <a:pt x="51" y="676"/>
                  </a:cubicBezTo>
                  <a:cubicBezTo>
                    <a:pt x="39" y="661"/>
                    <a:pt x="29" y="646"/>
                    <a:pt x="20" y="633"/>
                  </a:cubicBezTo>
                  <a:cubicBezTo>
                    <a:pt x="34" y="641"/>
                    <a:pt x="48" y="651"/>
                    <a:pt x="64" y="663"/>
                  </a:cubicBezTo>
                  <a:cubicBezTo>
                    <a:pt x="98" y="688"/>
                    <a:pt x="137" y="718"/>
                    <a:pt x="175" y="751"/>
                  </a:cubicBezTo>
                  <a:cubicBezTo>
                    <a:pt x="181" y="756"/>
                    <a:pt x="204" y="777"/>
                    <a:pt x="204" y="777"/>
                  </a:cubicBezTo>
                  <a:lnTo>
                    <a:pt x="240" y="809"/>
                  </a:lnTo>
                  <a:lnTo>
                    <a:pt x="241" y="737"/>
                  </a:lnTo>
                  <a:cubicBezTo>
                    <a:pt x="241" y="687"/>
                    <a:pt x="244" y="509"/>
                    <a:pt x="246" y="464"/>
                  </a:cubicBezTo>
                  <a:cubicBezTo>
                    <a:pt x="250" y="365"/>
                    <a:pt x="255" y="241"/>
                    <a:pt x="262" y="171"/>
                  </a:cubicBezTo>
                  <a:cubicBezTo>
                    <a:pt x="265" y="138"/>
                    <a:pt x="268" y="34"/>
                    <a:pt x="271" y="0"/>
                  </a:cubicBezTo>
                  <a:cubicBezTo>
                    <a:pt x="274" y="34"/>
                    <a:pt x="277" y="138"/>
                    <a:pt x="280" y="171"/>
                  </a:cubicBezTo>
                  <a:cubicBezTo>
                    <a:pt x="287" y="240"/>
                    <a:pt x="292" y="358"/>
                    <a:pt x="296" y="465"/>
                  </a:cubicBezTo>
                  <a:cubicBezTo>
                    <a:pt x="298" y="509"/>
                    <a:pt x="301" y="688"/>
                    <a:pt x="301" y="737"/>
                  </a:cubicBezTo>
                  <a:lnTo>
                    <a:pt x="302" y="809"/>
                  </a:lnTo>
                  <a:lnTo>
                    <a:pt x="348" y="768"/>
                  </a:lnTo>
                  <a:cubicBezTo>
                    <a:pt x="354" y="762"/>
                    <a:pt x="361" y="756"/>
                    <a:pt x="367" y="751"/>
                  </a:cubicBezTo>
                  <a:cubicBezTo>
                    <a:pt x="405" y="718"/>
                    <a:pt x="443" y="688"/>
                    <a:pt x="478" y="663"/>
                  </a:cubicBezTo>
                  <a:cubicBezTo>
                    <a:pt x="494" y="651"/>
                    <a:pt x="508" y="641"/>
                    <a:pt x="522" y="632"/>
                  </a:cubicBezTo>
                  <a:cubicBezTo>
                    <a:pt x="513" y="646"/>
                    <a:pt x="503" y="660"/>
                    <a:pt x="491" y="676"/>
                  </a:cubicBezTo>
                  <a:cubicBezTo>
                    <a:pt x="466" y="711"/>
                    <a:pt x="436" y="749"/>
                    <a:pt x="404" y="787"/>
                  </a:cubicBezTo>
                  <a:cubicBezTo>
                    <a:pt x="397" y="795"/>
                    <a:pt x="389" y="803"/>
                    <a:pt x="382" y="811"/>
                  </a:cubicBezTo>
                  <a:lnTo>
                    <a:pt x="345" y="853"/>
                  </a:lnTo>
                  <a:lnTo>
                    <a:pt x="388" y="857"/>
                  </a:lnTo>
                  <a:cubicBezTo>
                    <a:pt x="431" y="861"/>
                    <a:pt x="469" y="866"/>
                    <a:pt x="501" y="874"/>
                  </a:cubicBezTo>
                  <a:cubicBezTo>
                    <a:pt x="516" y="877"/>
                    <a:pt x="530" y="880"/>
                    <a:pt x="543" y="883"/>
                  </a:cubicBezTo>
                  <a:cubicBezTo>
                    <a:pt x="530" y="886"/>
                    <a:pt x="517" y="890"/>
                    <a:pt x="502" y="893"/>
                  </a:cubicBezTo>
                  <a:cubicBezTo>
                    <a:pt x="469" y="900"/>
                    <a:pt x="431" y="906"/>
                    <a:pt x="388" y="910"/>
                  </a:cubicBezTo>
                  <a:lnTo>
                    <a:pt x="345" y="914"/>
                  </a:lnTo>
                  <a:lnTo>
                    <a:pt x="383" y="956"/>
                  </a:lnTo>
                  <a:cubicBezTo>
                    <a:pt x="390" y="964"/>
                    <a:pt x="397" y="971"/>
                    <a:pt x="403" y="979"/>
                  </a:cubicBezTo>
                  <a:cubicBezTo>
                    <a:pt x="436" y="1017"/>
                    <a:pt x="466" y="1055"/>
                    <a:pt x="491" y="1090"/>
                  </a:cubicBezTo>
                  <a:cubicBezTo>
                    <a:pt x="503" y="1106"/>
                    <a:pt x="513" y="1121"/>
                    <a:pt x="522" y="1134"/>
                  </a:cubicBezTo>
                  <a:cubicBezTo>
                    <a:pt x="509" y="1125"/>
                    <a:pt x="494" y="1115"/>
                    <a:pt x="478" y="1104"/>
                  </a:cubicBezTo>
                  <a:cubicBezTo>
                    <a:pt x="443" y="1078"/>
                    <a:pt x="405" y="1048"/>
                    <a:pt x="367" y="1016"/>
                  </a:cubicBezTo>
                  <a:cubicBezTo>
                    <a:pt x="361" y="1010"/>
                    <a:pt x="354" y="1004"/>
                    <a:pt x="348" y="999"/>
                  </a:cubicBezTo>
                  <a:lnTo>
                    <a:pt x="302" y="958"/>
                  </a:lnTo>
                  <a:lnTo>
                    <a:pt x="301" y="1029"/>
                  </a:lnTo>
                  <a:cubicBezTo>
                    <a:pt x="301" y="1069"/>
                    <a:pt x="299" y="1138"/>
                    <a:pt x="297" y="1186"/>
                  </a:cubicBezTo>
                  <a:lnTo>
                    <a:pt x="297" y="1214"/>
                  </a:lnTo>
                  <a:cubicBezTo>
                    <a:pt x="293" y="1305"/>
                    <a:pt x="287" y="1434"/>
                    <a:pt x="280" y="1508"/>
                  </a:cubicBezTo>
                  <a:cubicBezTo>
                    <a:pt x="277" y="1541"/>
                    <a:pt x="274" y="1645"/>
                    <a:pt x="271" y="1679"/>
                  </a:cubicBezTo>
                  <a:cubicBezTo>
                    <a:pt x="268" y="1645"/>
                    <a:pt x="265" y="1541"/>
                    <a:pt x="262" y="1508"/>
                  </a:cubicBezTo>
                  <a:close/>
                </a:path>
              </a:pathLst>
            </a:custGeom>
            <a:solidFill>
              <a:srgbClr val="BFBFB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92" name="Freeform 54"/>
            <p:cNvSpPr>
              <a:spLocks noEditPoints="1"/>
            </p:cNvSpPr>
            <p:nvPr/>
          </p:nvSpPr>
          <p:spPr bwMode="auto">
            <a:xfrm>
              <a:off x="1482725" y="1590675"/>
              <a:ext cx="647700" cy="1206500"/>
            </a:xfrm>
            <a:custGeom>
              <a:avLst/>
              <a:gdLst>
                <a:gd name="T0" fmla="*/ 392 w 540"/>
                <a:gd name="T1" fmla="*/ 560 h 1006"/>
                <a:gd name="T2" fmla="*/ 392 w 540"/>
                <a:gd name="T3" fmla="*/ 560 h 1006"/>
                <a:gd name="T4" fmla="*/ 399 w 540"/>
                <a:gd name="T5" fmla="*/ 195 h 1006"/>
                <a:gd name="T6" fmla="*/ 396 w 540"/>
                <a:gd name="T7" fmla="*/ 195 h 1006"/>
                <a:gd name="T8" fmla="*/ 235 w 540"/>
                <a:gd name="T9" fmla="*/ 706 h 1006"/>
                <a:gd name="T10" fmla="*/ 395 w 540"/>
                <a:gd name="T11" fmla="*/ 706 h 1006"/>
                <a:gd name="T12" fmla="*/ 392 w 540"/>
                <a:gd name="T13" fmla="*/ 560 h 1006"/>
                <a:gd name="T14" fmla="*/ 483 w 540"/>
                <a:gd name="T15" fmla="*/ 0 h 1006"/>
                <a:gd name="T16" fmla="*/ 483 w 540"/>
                <a:gd name="T17" fmla="*/ 0 h 1006"/>
                <a:gd name="T18" fmla="*/ 540 w 540"/>
                <a:gd name="T19" fmla="*/ 1006 h 1006"/>
                <a:gd name="T20" fmla="*/ 405 w 540"/>
                <a:gd name="T21" fmla="*/ 1006 h 1006"/>
                <a:gd name="T22" fmla="*/ 399 w 540"/>
                <a:gd name="T23" fmla="*/ 810 h 1006"/>
                <a:gd name="T24" fmla="*/ 199 w 540"/>
                <a:gd name="T25" fmla="*/ 810 h 1006"/>
                <a:gd name="T26" fmla="*/ 130 w 540"/>
                <a:gd name="T27" fmla="*/ 1006 h 1006"/>
                <a:gd name="T28" fmla="*/ 0 w 540"/>
                <a:gd name="T29" fmla="*/ 1006 h 1006"/>
                <a:gd name="T30" fmla="*/ 378 w 540"/>
                <a:gd name="T31" fmla="*/ 0 h 1006"/>
                <a:gd name="T32" fmla="*/ 483 w 540"/>
                <a:gd name="T33" fmla="*/ 0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40" h="1006">
                  <a:moveTo>
                    <a:pt x="392" y="560"/>
                  </a:moveTo>
                  <a:lnTo>
                    <a:pt x="392" y="560"/>
                  </a:lnTo>
                  <a:lnTo>
                    <a:pt x="399" y="195"/>
                  </a:lnTo>
                  <a:lnTo>
                    <a:pt x="396" y="195"/>
                  </a:lnTo>
                  <a:lnTo>
                    <a:pt x="235" y="706"/>
                  </a:lnTo>
                  <a:lnTo>
                    <a:pt x="395" y="706"/>
                  </a:lnTo>
                  <a:lnTo>
                    <a:pt x="392" y="560"/>
                  </a:lnTo>
                  <a:close/>
                  <a:moveTo>
                    <a:pt x="483" y="0"/>
                  </a:moveTo>
                  <a:lnTo>
                    <a:pt x="483" y="0"/>
                  </a:lnTo>
                  <a:lnTo>
                    <a:pt x="540" y="1006"/>
                  </a:lnTo>
                  <a:lnTo>
                    <a:pt x="405" y="1006"/>
                  </a:lnTo>
                  <a:lnTo>
                    <a:pt x="399" y="810"/>
                  </a:lnTo>
                  <a:lnTo>
                    <a:pt x="199" y="810"/>
                  </a:lnTo>
                  <a:lnTo>
                    <a:pt x="130" y="1006"/>
                  </a:lnTo>
                  <a:lnTo>
                    <a:pt x="0" y="1006"/>
                  </a:lnTo>
                  <a:lnTo>
                    <a:pt x="378" y="0"/>
                  </a:lnTo>
                  <a:lnTo>
                    <a:pt x="483" y="0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93" name="Freeform 55"/>
            <p:cNvSpPr>
              <a:spLocks/>
            </p:cNvSpPr>
            <p:nvPr/>
          </p:nvSpPr>
          <p:spPr bwMode="auto">
            <a:xfrm>
              <a:off x="2166938" y="1976438"/>
              <a:ext cx="461962" cy="833438"/>
            </a:xfrm>
            <a:custGeom>
              <a:avLst/>
              <a:gdLst>
                <a:gd name="T0" fmla="*/ 365 w 385"/>
                <a:gd name="T1" fmla="*/ 150 h 695"/>
                <a:gd name="T2" fmla="*/ 365 w 385"/>
                <a:gd name="T3" fmla="*/ 150 h 695"/>
                <a:gd name="T4" fmla="*/ 363 w 385"/>
                <a:gd name="T5" fmla="*/ 150 h 695"/>
                <a:gd name="T6" fmla="*/ 309 w 385"/>
                <a:gd name="T7" fmla="*/ 118 h 695"/>
                <a:gd name="T8" fmla="*/ 163 w 385"/>
                <a:gd name="T9" fmla="*/ 342 h 695"/>
                <a:gd name="T10" fmla="*/ 234 w 385"/>
                <a:gd name="T11" fmla="*/ 578 h 695"/>
                <a:gd name="T12" fmla="*/ 302 w 385"/>
                <a:gd name="T13" fmla="*/ 553 h 695"/>
                <a:gd name="T14" fmla="*/ 283 w 385"/>
                <a:gd name="T15" fmla="*/ 669 h 695"/>
                <a:gd name="T16" fmla="*/ 178 w 385"/>
                <a:gd name="T17" fmla="*/ 695 h 695"/>
                <a:gd name="T18" fmla="*/ 33 w 385"/>
                <a:gd name="T19" fmla="*/ 354 h 695"/>
                <a:gd name="T20" fmla="*/ 289 w 385"/>
                <a:gd name="T21" fmla="*/ 0 h 695"/>
                <a:gd name="T22" fmla="*/ 385 w 385"/>
                <a:gd name="T23" fmla="*/ 23 h 695"/>
                <a:gd name="T24" fmla="*/ 365 w 385"/>
                <a:gd name="T25" fmla="*/ 150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5" h="695">
                  <a:moveTo>
                    <a:pt x="365" y="150"/>
                  </a:moveTo>
                  <a:lnTo>
                    <a:pt x="365" y="150"/>
                  </a:lnTo>
                  <a:lnTo>
                    <a:pt x="363" y="150"/>
                  </a:lnTo>
                  <a:cubicBezTo>
                    <a:pt x="353" y="130"/>
                    <a:pt x="337" y="119"/>
                    <a:pt x="309" y="118"/>
                  </a:cubicBezTo>
                  <a:cubicBezTo>
                    <a:pt x="201" y="119"/>
                    <a:pt x="174" y="270"/>
                    <a:pt x="163" y="342"/>
                  </a:cubicBezTo>
                  <a:cubicBezTo>
                    <a:pt x="152" y="410"/>
                    <a:pt x="128" y="578"/>
                    <a:pt x="234" y="578"/>
                  </a:cubicBezTo>
                  <a:cubicBezTo>
                    <a:pt x="262" y="578"/>
                    <a:pt x="279" y="567"/>
                    <a:pt x="302" y="553"/>
                  </a:cubicBezTo>
                  <a:lnTo>
                    <a:pt x="283" y="669"/>
                  </a:lnTo>
                  <a:cubicBezTo>
                    <a:pt x="248" y="687"/>
                    <a:pt x="215" y="695"/>
                    <a:pt x="178" y="695"/>
                  </a:cubicBezTo>
                  <a:cubicBezTo>
                    <a:pt x="0" y="695"/>
                    <a:pt x="12" y="487"/>
                    <a:pt x="33" y="354"/>
                  </a:cubicBezTo>
                  <a:cubicBezTo>
                    <a:pt x="55" y="215"/>
                    <a:pt x="105" y="0"/>
                    <a:pt x="289" y="0"/>
                  </a:cubicBezTo>
                  <a:cubicBezTo>
                    <a:pt x="326" y="0"/>
                    <a:pt x="355" y="7"/>
                    <a:pt x="385" y="23"/>
                  </a:cubicBezTo>
                  <a:lnTo>
                    <a:pt x="365" y="150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94" name="Freeform 56"/>
            <p:cNvSpPr>
              <a:spLocks noEditPoints="1"/>
            </p:cNvSpPr>
            <p:nvPr/>
          </p:nvSpPr>
          <p:spPr bwMode="auto">
            <a:xfrm>
              <a:off x="2566988" y="1976438"/>
              <a:ext cx="571500" cy="833438"/>
            </a:xfrm>
            <a:custGeom>
              <a:avLst/>
              <a:gdLst>
                <a:gd name="T0" fmla="*/ 325 w 476"/>
                <a:gd name="T1" fmla="*/ 283 h 695"/>
                <a:gd name="T2" fmla="*/ 325 w 476"/>
                <a:gd name="T3" fmla="*/ 283 h 695"/>
                <a:gd name="T4" fmla="*/ 276 w 476"/>
                <a:gd name="T5" fmla="*/ 112 h 695"/>
                <a:gd name="T6" fmla="*/ 176 w 476"/>
                <a:gd name="T7" fmla="*/ 283 h 695"/>
                <a:gd name="T8" fmla="*/ 325 w 476"/>
                <a:gd name="T9" fmla="*/ 283 h 695"/>
                <a:gd name="T10" fmla="*/ 161 w 476"/>
                <a:gd name="T11" fmla="*/ 373 h 695"/>
                <a:gd name="T12" fmla="*/ 161 w 476"/>
                <a:gd name="T13" fmla="*/ 373 h 695"/>
                <a:gd name="T14" fmla="*/ 207 w 476"/>
                <a:gd name="T15" fmla="*/ 583 h 695"/>
                <a:gd name="T16" fmla="*/ 305 w 476"/>
                <a:gd name="T17" fmla="*/ 458 h 695"/>
                <a:gd name="T18" fmla="*/ 421 w 476"/>
                <a:gd name="T19" fmla="*/ 458 h 695"/>
                <a:gd name="T20" fmla="*/ 188 w 476"/>
                <a:gd name="T21" fmla="*/ 695 h 695"/>
                <a:gd name="T22" fmla="*/ 37 w 476"/>
                <a:gd name="T23" fmla="*/ 353 h 695"/>
                <a:gd name="T24" fmla="*/ 294 w 476"/>
                <a:gd name="T25" fmla="*/ 0 h 695"/>
                <a:gd name="T26" fmla="*/ 442 w 476"/>
                <a:gd name="T27" fmla="*/ 353 h 695"/>
                <a:gd name="T28" fmla="*/ 439 w 476"/>
                <a:gd name="T29" fmla="*/ 373 h 695"/>
                <a:gd name="T30" fmla="*/ 161 w 476"/>
                <a:gd name="T31" fmla="*/ 373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6" h="695">
                  <a:moveTo>
                    <a:pt x="325" y="283"/>
                  </a:moveTo>
                  <a:lnTo>
                    <a:pt x="325" y="283"/>
                  </a:lnTo>
                  <a:cubicBezTo>
                    <a:pt x="333" y="231"/>
                    <a:pt x="352" y="112"/>
                    <a:pt x="276" y="112"/>
                  </a:cubicBezTo>
                  <a:cubicBezTo>
                    <a:pt x="197" y="112"/>
                    <a:pt x="184" y="231"/>
                    <a:pt x="176" y="283"/>
                  </a:cubicBezTo>
                  <a:lnTo>
                    <a:pt x="325" y="283"/>
                  </a:lnTo>
                  <a:close/>
                  <a:moveTo>
                    <a:pt x="161" y="373"/>
                  </a:moveTo>
                  <a:lnTo>
                    <a:pt x="161" y="373"/>
                  </a:lnTo>
                  <a:cubicBezTo>
                    <a:pt x="153" y="429"/>
                    <a:pt x="125" y="583"/>
                    <a:pt x="207" y="583"/>
                  </a:cubicBezTo>
                  <a:cubicBezTo>
                    <a:pt x="273" y="583"/>
                    <a:pt x="297" y="510"/>
                    <a:pt x="305" y="458"/>
                  </a:cubicBezTo>
                  <a:lnTo>
                    <a:pt x="421" y="458"/>
                  </a:lnTo>
                  <a:cubicBezTo>
                    <a:pt x="402" y="582"/>
                    <a:pt x="329" y="695"/>
                    <a:pt x="188" y="695"/>
                  </a:cubicBezTo>
                  <a:cubicBezTo>
                    <a:pt x="0" y="695"/>
                    <a:pt x="14" y="495"/>
                    <a:pt x="37" y="353"/>
                  </a:cubicBezTo>
                  <a:cubicBezTo>
                    <a:pt x="58" y="215"/>
                    <a:pt x="108" y="0"/>
                    <a:pt x="294" y="0"/>
                  </a:cubicBezTo>
                  <a:cubicBezTo>
                    <a:pt x="476" y="0"/>
                    <a:pt x="464" y="214"/>
                    <a:pt x="442" y="353"/>
                  </a:cubicBezTo>
                  <a:lnTo>
                    <a:pt x="439" y="373"/>
                  </a:lnTo>
                  <a:lnTo>
                    <a:pt x="161" y="373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95" name="Freeform 57"/>
            <p:cNvSpPr>
              <a:spLocks noEditPoints="1"/>
            </p:cNvSpPr>
            <p:nvPr/>
          </p:nvSpPr>
          <p:spPr bwMode="auto">
            <a:xfrm>
              <a:off x="6534150" y="1682750"/>
              <a:ext cx="465137" cy="323850"/>
            </a:xfrm>
            <a:custGeom>
              <a:avLst/>
              <a:gdLst>
                <a:gd name="T0" fmla="*/ 389 w 389"/>
                <a:gd name="T1" fmla="*/ 269 h 269"/>
                <a:gd name="T2" fmla="*/ 389 w 389"/>
                <a:gd name="T3" fmla="*/ 269 h 269"/>
                <a:gd name="T4" fmla="*/ 356 w 389"/>
                <a:gd name="T5" fmla="*/ 269 h 269"/>
                <a:gd name="T6" fmla="*/ 356 w 389"/>
                <a:gd name="T7" fmla="*/ 34 h 269"/>
                <a:gd name="T8" fmla="*/ 355 w 389"/>
                <a:gd name="T9" fmla="*/ 34 h 269"/>
                <a:gd name="T10" fmla="*/ 295 w 389"/>
                <a:gd name="T11" fmla="*/ 269 h 269"/>
                <a:gd name="T12" fmla="*/ 272 w 389"/>
                <a:gd name="T13" fmla="*/ 269 h 269"/>
                <a:gd name="T14" fmla="*/ 213 w 389"/>
                <a:gd name="T15" fmla="*/ 34 h 269"/>
                <a:gd name="T16" fmla="*/ 211 w 389"/>
                <a:gd name="T17" fmla="*/ 34 h 269"/>
                <a:gd name="T18" fmla="*/ 211 w 389"/>
                <a:gd name="T19" fmla="*/ 269 h 269"/>
                <a:gd name="T20" fmla="*/ 179 w 389"/>
                <a:gd name="T21" fmla="*/ 269 h 269"/>
                <a:gd name="T22" fmla="*/ 179 w 389"/>
                <a:gd name="T23" fmla="*/ 0 h 269"/>
                <a:gd name="T24" fmla="*/ 235 w 389"/>
                <a:gd name="T25" fmla="*/ 0 h 269"/>
                <a:gd name="T26" fmla="*/ 283 w 389"/>
                <a:gd name="T27" fmla="*/ 190 h 269"/>
                <a:gd name="T28" fmla="*/ 284 w 389"/>
                <a:gd name="T29" fmla="*/ 190 h 269"/>
                <a:gd name="T30" fmla="*/ 334 w 389"/>
                <a:gd name="T31" fmla="*/ 0 h 269"/>
                <a:gd name="T32" fmla="*/ 389 w 389"/>
                <a:gd name="T33" fmla="*/ 0 h 269"/>
                <a:gd name="T34" fmla="*/ 389 w 389"/>
                <a:gd name="T35" fmla="*/ 269 h 269"/>
                <a:gd name="T36" fmla="*/ 150 w 389"/>
                <a:gd name="T37" fmla="*/ 33 h 269"/>
                <a:gd name="T38" fmla="*/ 150 w 389"/>
                <a:gd name="T39" fmla="*/ 33 h 269"/>
                <a:gd name="T40" fmla="*/ 92 w 389"/>
                <a:gd name="T41" fmla="*/ 33 h 269"/>
                <a:gd name="T42" fmla="*/ 92 w 389"/>
                <a:gd name="T43" fmla="*/ 269 h 269"/>
                <a:gd name="T44" fmla="*/ 59 w 389"/>
                <a:gd name="T45" fmla="*/ 269 h 269"/>
                <a:gd name="T46" fmla="*/ 59 w 389"/>
                <a:gd name="T47" fmla="*/ 33 h 269"/>
                <a:gd name="T48" fmla="*/ 0 w 389"/>
                <a:gd name="T49" fmla="*/ 33 h 269"/>
                <a:gd name="T50" fmla="*/ 0 w 389"/>
                <a:gd name="T51" fmla="*/ 0 h 269"/>
                <a:gd name="T52" fmla="*/ 150 w 389"/>
                <a:gd name="T53" fmla="*/ 0 h 269"/>
                <a:gd name="T54" fmla="*/ 150 w 389"/>
                <a:gd name="T55" fmla="*/ 33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89" h="269">
                  <a:moveTo>
                    <a:pt x="389" y="269"/>
                  </a:moveTo>
                  <a:lnTo>
                    <a:pt x="389" y="269"/>
                  </a:lnTo>
                  <a:lnTo>
                    <a:pt x="356" y="269"/>
                  </a:lnTo>
                  <a:lnTo>
                    <a:pt x="356" y="34"/>
                  </a:lnTo>
                  <a:lnTo>
                    <a:pt x="355" y="34"/>
                  </a:lnTo>
                  <a:lnTo>
                    <a:pt x="295" y="269"/>
                  </a:lnTo>
                  <a:lnTo>
                    <a:pt x="272" y="269"/>
                  </a:lnTo>
                  <a:lnTo>
                    <a:pt x="213" y="34"/>
                  </a:lnTo>
                  <a:lnTo>
                    <a:pt x="211" y="34"/>
                  </a:lnTo>
                  <a:lnTo>
                    <a:pt x="211" y="269"/>
                  </a:lnTo>
                  <a:lnTo>
                    <a:pt x="179" y="269"/>
                  </a:lnTo>
                  <a:lnTo>
                    <a:pt x="179" y="0"/>
                  </a:lnTo>
                  <a:lnTo>
                    <a:pt x="235" y="0"/>
                  </a:lnTo>
                  <a:lnTo>
                    <a:pt x="283" y="190"/>
                  </a:lnTo>
                  <a:lnTo>
                    <a:pt x="284" y="190"/>
                  </a:lnTo>
                  <a:lnTo>
                    <a:pt x="334" y="0"/>
                  </a:lnTo>
                  <a:lnTo>
                    <a:pt x="389" y="0"/>
                  </a:lnTo>
                  <a:lnTo>
                    <a:pt x="389" y="269"/>
                  </a:lnTo>
                  <a:close/>
                  <a:moveTo>
                    <a:pt x="150" y="33"/>
                  </a:moveTo>
                  <a:lnTo>
                    <a:pt x="150" y="33"/>
                  </a:lnTo>
                  <a:lnTo>
                    <a:pt x="92" y="33"/>
                  </a:lnTo>
                  <a:lnTo>
                    <a:pt x="92" y="269"/>
                  </a:lnTo>
                  <a:lnTo>
                    <a:pt x="59" y="269"/>
                  </a:lnTo>
                  <a:lnTo>
                    <a:pt x="59" y="33"/>
                  </a:lnTo>
                  <a:lnTo>
                    <a:pt x="0" y="33"/>
                  </a:lnTo>
                  <a:lnTo>
                    <a:pt x="0" y="0"/>
                  </a:lnTo>
                  <a:lnTo>
                    <a:pt x="150" y="0"/>
                  </a:lnTo>
                  <a:lnTo>
                    <a:pt x="150" y="33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sp>
        <p:nvSpPr>
          <p:cNvPr id="96" name="Date Placeholder 2"/>
          <p:cNvSpPr>
            <a:spLocks noGrp="1"/>
          </p:cNvSpPr>
          <p:nvPr>
            <p:ph type="dt" sz="half" idx="27"/>
          </p:nvPr>
        </p:nvSpPr>
        <p:spPr>
          <a:xfrm>
            <a:off x="6111376" y="6959265"/>
            <a:ext cx="2537554" cy="20005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97" name="Footer Placeholder 6"/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20504" cy="2154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98" name="Slide Number Placeholder 7"/>
          <p:cNvSpPr>
            <a:spLocks noGrp="1"/>
          </p:cNvSpPr>
          <p:nvPr>
            <p:ph type="sldNum" sz="quarter" idx="29"/>
          </p:nvPr>
        </p:nvSpPr>
        <p:spPr>
          <a:xfrm>
            <a:off x="8849790" y="6897710"/>
            <a:ext cx="218008" cy="261610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58750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9_Roomy Gray for Misc Refs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11480" y="65088"/>
            <a:ext cx="8321358" cy="437832"/>
          </a:xfrm>
        </p:spPr>
        <p:txBody>
          <a:bodyPr anchor="t" anchorCtr="0">
            <a:noAutofit/>
          </a:bodyPr>
          <a:lstStyle>
            <a:lvl1pPr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Vector</a:t>
            </a:r>
          </a:p>
        </p:txBody>
      </p:sp>
      <p:sp>
        <p:nvSpPr>
          <p:cNvPr id="96" name="Date Placeholder 2"/>
          <p:cNvSpPr>
            <a:spLocks noGrp="1"/>
          </p:cNvSpPr>
          <p:nvPr>
            <p:ph type="dt" sz="half" idx="27"/>
          </p:nvPr>
        </p:nvSpPr>
        <p:spPr>
          <a:xfrm>
            <a:off x="6111376" y="6959265"/>
            <a:ext cx="2537554" cy="20005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97" name="Footer Placeholder 6"/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20504" cy="2154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98" name="Slide Number Placeholder 7"/>
          <p:cNvSpPr>
            <a:spLocks noGrp="1"/>
          </p:cNvSpPr>
          <p:nvPr>
            <p:ph type="sldNum" sz="quarter" idx="29"/>
          </p:nvPr>
        </p:nvSpPr>
        <p:spPr>
          <a:xfrm>
            <a:off x="8849790" y="6897710"/>
            <a:ext cx="218008" cy="261610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39" name="Group 138"/>
          <p:cNvGrpSpPr>
            <a:grpSpLocks noChangeAspect="1"/>
          </p:cNvGrpSpPr>
          <p:nvPr/>
        </p:nvGrpSpPr>
        <p:grpSpPr>
          <a:xfrm>
            <a:off x="38525" y="618084"/>
            <a:ext cx="2983641" cy="884901"/>
            <a:chOff x="-390525" y="1985885"/>
            <a:chExt cx="9927721" cy="2944408"/>
          </a:xfrm>
        </p:grpSpPr>
        <p:grpSp>
          <p:nvGrpSpPr>
            <p:cNvPr id="140" name="Group 139"/>
            <p:cNvGrpSpPr/>
            <p:nvPr/>
          </p:nvGrpSpPr>
          <p:grpSpPr>
            <a:xfrm>
              <a:off x="-390525" y="1985885"/>
              <a:ext cx="2182945" cy="2687844"/>
              <a:chOff x="2643188" y="3548063"/>
              <a:chExt cx="1166813" cy="1436688"/>
            </a:xfrm>
          </p:grpSpPr>
          <p:sp>
            <p:nvSpPr>
              <p:cNvPr id="156" name="Freeform 11"/>
              <p:cNvSpPr>
                <a:spLocks/>
              </p:cNvSpPr>
              <p:nvPr/>
            </p:nvSpPr>
            <p:spPr bwMode="auto">
              <a:xfrm>
                <a:off x="2643188" y="3548063"/>
                <a:ext cx="1166813" cy="1436688"/>
              </a:xfrm>
              <a:custGeom>
                <a:avLst/>
                <a:gdLst>
                  <a:gd name="T0" fmla="*/ 4765 w 5399"/>
                  <a:gd name="T1" fmla="*/ 2058 h 6643"/>
                  <a:gd name="T2" fmla="*/ 5049 w 5399"/>
                  <a:gd name="T3" fmla="*/ 2058 h 6643"/>
                  <a:gd name="T4" fmla="*/ 5399 w 5399"/>
                  <a:gd name="T5" fmla="*/ 2410 h 6643"/>
                  <a:gd name="T6" fmla="*/ 5399 w 5399"/>
                  <a:gd name="T7" fmla="*/ 6294 h 6643"/>
                  <a:gd name="T8" fmla="*/ 5049 w 5399"/>
                  <a:gd name="T9" fmla="*/ 6643 h 6643"/>
                  <a:gd name="T10" fmla="*/ 2230 w 5399"/>
                  <a:gd name="T11" fmla="*/ 6643 h 6643"/>
                  <a:gd name="T12" fmla="*/ 1880 w 5399"/>
                  <a:gd name="T13" fmla="*/ 6294 h 6643"/>
                  <a:gd name="T14" fmla="*/ 1880 w 5399"/>
                  <a:gd name="T15" fmla="*/ 6115 h 6643"/>
                  <a:gd name="T16" fmla="*/ 100 w 5399"/>
                  <a:gd name="T17" fmla="*/ 1987 h 6643"/>
                  <a:gd name="T18" fmla="*/ 228 w 5399"/>
                  <a:gd name="T19" fmla="*/ 1507 h 6643"/>
                  <a:gd name="T20" fmla="*/ 2668 w 5399"/>
                  <a:gd name="T21" fmla="*/ 97 h 6643"/>
                  <a:gd name="T22" fmla="*/ 3148 w 5399"/>
                  <a:gd name="T23" fmla="*/ 222 h 6643"/>
                  <a:gd name="T24" fmla="*/ 3421 w 5399"/>
                  <a:gd name="T25" fmla="*/ 696 h 6643"/>
                  <a:gd name="T26" fmla="*/ 3484 w 5399"/>
                  <a:gd name="T27" fmla="*/ 673 h 6643"/>
                  <a:gd name="T28" fmla="*/ 3932 w 5399"/>
                  <a:gd name="T29" fmla="*/ 884 h 6643"/>
                  <a:gd name="T30" fmla="*/ 4106 w 5399"/>
                  <a:gd name="T31" fmla="*/ 1361 h 6643"/>
                  <a:gd name="T32" fmla="*/ 4280 w 5399"/>
                  <a:gd name="T33" fmla="*/ 1330 h 6643"/>
                  <a:gd name="T34" fmla="*/ 4689 w 5399"/>
                  <a:gd name="T35" fmla="*/ 1617 h 6643"/>
                  <a:gd name="T36" fmla="*/ 4765 w 5399"/>
                  <a:gd name="T37" fmla="*/ 2058 h 66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99" h="6643">
                    <a:moveTo>
                      <a:pt x="4765" y="2058"/>
                    </a:moveTo>
                    <a:lnTo>
                      <a:pt x="5049" y="2058"/>
                    </a:lnTo>
                    <a:cubicBezTo>
                      <a:pt x="5243" y="2058"/>
                      <a:pt x="5399" y="2217"/>
                      <a:pt x="5399" y="2410"/>
                    </a:cubicBezTo>
                    <a:lnTo>
                      <a:pt x="5399" y="6294"/>
                    </a:lnTo>
                    <a:cubicBezTo>
                      <a:pt x="5399" y="6487"/>
                      <a:pt x="5243" y="6643"/>
                      <a:pt x="5049" y="6643"/>
                    </a:cubicBezTo>
                    <a:lnTo>
                      <a:pt x="2230" y="6643"/>
                    </a:lnTo>
                    <a:cubicBezTo>
                      <a:pt x="2036" y="6643"/>
                      <a:pt x="1880" y="6487"/>
                      <a:pt x="1880" y="6294"/>
                    </a:cubicBezTo>
                    <a:lnTo>
                      <a:pt x="1880" y="6115"/>
                    </a:lnTo>
                    <a:cubicBezTo>
                      <a:pt x="1833" y="4697"/>
                      <a:pt x="971" y="3542"/>
                      <a:pt x="100" y="1987"/>
                    </a:cubicBezTo>
                    <a:cubicBezTo>
                      <a:pt x="0" y="1819"/>
                      <a:pt x="59" y="1601"/>
                      <a:pt x="228" y="1507"/>
                    </a:cubicBezTo>
                    <a:lnTo>
                      <a:pt x="2668" y="97"/>
                    </a:lnTo>
                    <a:cubicBezTo>
                      <a:pt x="2836" y="0"/>
                      <a:pt x="3049" y="55"/>
                      <a:pt x="3148" y="222"/>
                    </a:cubicBezTo>
                    <a:lnTo>
                      <a:pt x="3421" y="696"/>
                    </a:lnTo>
                    <a:lnTo>
                      <a:pt x="3484" y="673"/>
                    </a:lnTo>
                    <a:cubicBezTo>
                      <a:pt x="3665" y="607"/>
                      <a:pt x="3866" y="703"/>
                      <a:pt x="3932" y="884"/>
                    </a:cubicBezTo>
                    <a:lnTo>
                      <a:pt x="4106" y="1361"/>
                    </a:lnTo>
                    <a:lnTo>
                      <a:pt x="4280" y="1330"/>
                    </a:lnTo>
                    <a:cubicBezTo>
                      <a:pt x="4473" y="1297"/>
                      <a:pt x="4655" y="1425"/>
                      <a:pt x="4689" y="1617"/>
                    </a:cubicBezTo>
                    <a:lnTo>
                      <a:pt x="4765" y="2058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57" name="Freeform 12"/>
              <p:cNvSpPr>
                <a:spLocks/>
              </p:cNvSpPr>
              <p:nvPr/>
            </p:nvSpPr>
            <p:spPr bwMode="auto">
              <a:xfrm>
                <a:off x="2676526" y="3581400"/>
                <a:ext cx="679450" cy="739775"/>
              </a:xfrm>
              <a:custGeom>
                <a:avLst/>
                <a:gdLst>
                  <a:gd name="T0" fmla="*/ 680 w 3139"/>
                  <a:gd name="T1" fmla="*/ 1485 h 3424"/>
                  <a:gd name="T2" fmla="*/ 680 w 3139"/>
                  <a:gd name="T3" fmla="*/ 1485 h 3424"/>
                  <a:gd name="T4" fmla="*/ 3139 w 3139"/>
                  <a:gd name="T5" fmla="*/ 591 h 3424"/>
                  <a:gd name="T6" fmla="*/ 2879 w 3139"/>
                  <a:gd name="T7" fmla="*/ 138 h 3424"/>
                  <a:gd name="T8" fmla="*/ 2581 w 3139"/>
                  <a:gd name="T9" fmla="*/ 61 h 3424"/>
                  <a:gd name="T10" fmla="*/ 141 w 3139"/>
                  <a:gd name="T11" fmla="*/ 1471 h 3424"/>
                  <a:gd name="T12" fmla="*/ 61 w 3139"/>
                  <a:gd name="T13" fmla="*/ 1767 h 3424"/>
                  <a:gd name="T14" fmla="*/ 1016 w 3139"/>
                  <a:gd name="T15" fmla="*/ 3424 h 3424"/>
                  <a:gd name="T16" fmla="*/ 474 w 3139"/>
                  <a:gd name="T17" fmla="*/ 1931 h 3424"/>
                  <a:gd name="T18" fmla="*/ 680 w 3139"/>
                  <a:gd name="T19" fmla="*/ 1485 h 3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39" h="3424">
                    <a:moveTo>
                      <a:pt x="680" y="1485"/>
                    </a:moveTo>
                    <a:lnTo>
                      <a:pt x="680" y="1485"/>
                    </a:lnTo>
                    <a:lnTo>
                      <a:pt x="3139" y="591"/>
                    </a:lnTo>
                    <a:lnTo>
                      <a:pt x="2879" y="138"/>
                    </a:lnTo>
                    <a:cubicBezTo>
                      <a:pt x="2818" y="35"/>
                      <a:pt x="2687" y="0"/>
                      <a:pt x="2581" y="61"/>
                    </a:cubicBezTo>
                    <a:lnTo>
                      <a:pt x="141" y="1471"/>
                    </a:lnTo>
                    <a:cubicBezTo>
                      <a:pt x="35" y="1530"/>
                      <a:pt x="0" y="1664"/>
                      <a:pt x="61" y="1767"/>
                    </a:cubicBezTo>
                    <a:lnTo>
                      <a:pt x="1016" y="3424"/>
                    </a:lnTo>
                    <a:lnTo>
                      <a:pt x="474" y="1931"/>
                    </a:lnTo>
                    <a:cubicBezTo>
                      <a:pt x="408" y="1750"/>
                      <a:pt x="502" y="1551"/>
                      <a:pt x="680" y="1485"/>
                    </a:cubicBezTo>
                    <a:close/>
                  </a:path>
                </a:pathLst>
              </a:custGeom>
              <a:solidFill>
                <a:srgbClr val="FF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58" name="Freeform 13"/>
              <p:cNvSpPr>
                <a:spLocks/>
              </p:cNvSpPr>
              <p:nvPr/>
            </p:nvSpPr>
            <p:spPr bwMode="auto">
              <a:xfrm>
                <a:off x="2797176" y="3713163"/>
                <a:ext cx="704850" cy="785813"/>
              </a:xfrm>
              <a:custGeom>
                <a:avLst/>
                <a:gdLst>
                  <a:gd name="T0" fmla="*/ 572 w 3260"/>
                  <a:gd name="T1" fmla="*/ 1205 h 3636"/>
                  <a:gd name="T2" fmla="*/ 572 w 3260"/>
                  <a:gd name="T3" fmla="*/ 1205 h 3636"/>
                  <a:gd name="T4" fmla="*/ 794 w 3260"/>
                  <a:gd name="T5" fmla="*/ 1062 h 3636"/>
                  <a:gd name="T6" fmla="*/ 3260 w 3260"/>
                  <a:gd name="T7" fmla="*/ 626 h 3636"/>
                  <a:gd name="T8" fmla="*/ 3094 w 3260"/>
                  <a:gd name="T9" fmla="*/ 171 h 3636"/>
                  <a:gd name="T10" fmla="*/ 2817 w 3260"/>
                  <a:gd name="T11" fmla="*/ 40 h 3636"/>
                  <a:gd name="T12" fmla="*/ 169 w 3260"/>
                  <a:gd name="T13" fmla="*/ 1003 h 3636"/>
                  <a:gd name="T14" fmla="*/ 40 w 3260"/>
                  <a:gd name="T15" fmla="*/ 1282 h 3636"/>
                  <a:gd name="T16" fmla="*/ 898 w 3260"/>
                  <a:gd name="T17" fmla="*/ 3636 h 3636"/>
                  <a:gd name="T18" fmla="*/ 513 w 3260"/>
                  <a:gd name="T19" fmla="*/ 1463 h 3636"/>
                  <a:gd name="T20" fmla="*/ 572 w 3260"/>
                  <a:gd name="T21" fmla="*/ 1205 h 3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60" h="3636">
                    <a:moveTo>
                      <a:pt x="572" y="1205"/>
                    </a:moveTo>
                    <a:lnTo>
                      <a:pt x="572" y="1205"/>
                    </a:lnTo>
                    <a:cubicBezTo>
                      <a:pt x="623" y="1128"/>
                      <a:pt x="703" y="1078"/>
                      <a:pt x="794" y="1062"/>
                    </a:cubicBezTo>
                    <a:lnTo>
                      <a:pt x="3260" y="626"/>
                    </a:lnTo>
                    <a:lnTo>
                      <a:pt x="3094" y="171"/>
                    </a:lnTo>
                    <a:cubicBezTo>
                      <a:pt x="3054" y="59"/>
                      <a:pt x="2930" y="0"/>
                      <a:pt x="2817" y="40"/>
                    </a:cubicBezTo>
                    <a:lnTo>
                      <a:pt x="169" y="1003"/>
                    </a:lnTo>
                    <a:cubicBezTo>
                      <a:pt x="56" y="1046"/>
                      <a:pt x="0" y="1170"/>
                      <a:pt x="40" y="1282"/>
                    </a:cubicBezTo>
                    <a:lnTo>
                      <a:pt x="898" y="3636"/>
                    </a:lnTo>
                    <a:lnTo>
                      <a:pt x="513" y="1463"/>
                    </a:lnTo>
                    <a:cubicBezTo>
                      <a:pt x="497" y="1371"/>
                      <a:pt x="518" y="1280"/>
                      <a:pt x="572" y="1205"/>
                    </a:cubicBezTo>
                    <a:close/>
                  </a:path>
                </a:pathLst>
              </a:custGeom>
              <a:solidFill>
                <a:srgbClr val="F9AE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59" name="Freeform 14"/>
              <p:cNvSpPr>
                <a:spLocks/>
              </p:cNvSpPr>
              <p:nvPr/>
            </p:nvSpPr>
            <p:spPr bwMode="auto">
              <a:xfrm>
                <a:off x="2932113" y="3859213"/>
                <a:ext cx="712788" cy="815975"/>
              </a:xfrm>
              <a:custGeom>
                <a:avLst/>
                <a:gdLst>
                  <a:gd name="T0" fmla="*/ 896 w 3297"/>
                  <a:gd name="T1" fmla="*/ 628 h 3770"/>
                  <a:gd name="T2" fmla="*/ 896 w 3297"/>
                  <a:gd name="T3" fmla="*/ 628 h 3770"/>
                  <a:gd name="T4" fmla="*/ 3297 w 3297"/>
                  <a:gd name="T5" fmla="*/ 628 h 3770"/>
                  <a:gd name="T6" fmla="*/ 3222 w 3297"/>
                  <a:gd name="T7" fmla="*/ 199 h 3770"/>
                  <a:gd name="T8" fmla="*/ 2968 w 3297"/>
                  <a:gd name="T9" fmla="*/ 21 h 3770"/>
                  <a:gd name="T10" fmla="*/ 195 w 3297"/>
                  <a:gd name="T11" fmla="*/ 509 h 3770"/>
                  <a:gd name="T12" fmla="*/ 21 w 3297"/>
                  <a:gd name="T13" fmla="*/ 760 h 3770"/>
                  <a:gd name="T14" fmla="*/ 556 w 3297"/>
                  <a:gd name="T15" fmla="*/ 3770 h 3770"/>
                  <a:gd name="T16" fmla="*/ 556 w 3297"/>
                  <a:gd name="T17" fmla="*/ 966 h 3770"/>
                  <a:gd name="T18" fmla="*/ 896 w 3297"/>
                  <a:gd name="T19" fmla="*/ 628 h 3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97" h="3770">
                    <a:moveTo>
                      <a:pt x="896" y="628"/>
                    </a:moveTo>
                    <a:lnTo>
                      <a:pt x="896" y="628"/>
                    </a:lnTo>
                    <a:lnTo>
                      <a:pt x="3297" y="628"/>
                    </a:lnTo>
                    <a:lnTo>
                      <a:pt x="3222" y="199"/>
                    </a:lnTo>
                    <a:cubicBezTo>
                      <a:pt x="3201" y="80"/>
                      <a:pt x="3088" y="0"/>
                      <a:pt x="2968" y="21"/>
                    </a:cubicBezTo>
                    <a:lnTo>
                      <a:pt x="195" y="509"/>
                    </a:lnTo>
                    <a:cubicBezTo>
                      <a:pt x="75" y="530"/>
                      <a:pt x="0" y="640"/>
                      <a:pt x="21" y="760"/>
                    </a:cubicBezTo>
                    <a:lnTo>
                      <a:pt x="556" y="3770"/>
                    </a:lnTo>
                    <a:lnTo>
                      <a:pt x="556" y="966"/>
                    </a:lnTo>
                    <a:cubicBezTo>
                      <a:pt x="556" y="776"/>
                      <a:pt x="706" y="628"/>
                      <a:pt x="896" y="628"/>
                    </a:cubicBezTo>
                    <a:close/>
                  </a:path>
                </a:pathLst>
              </a:custGeom>
              <a:solidFill>
                <a:srgbClr val="DB646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60" name="Freeform 15"/>
              <p:cNvSpPr>
                <a:spLocks noEditPoints="1"/>
              </p:cNvSpPr>
              <p:nvPr/>
            </p:nvSpPr>
            <p:spPr bwMode="auto">
              <a:xfrm>
                <a:off x="3078163" y="4022725"/>
                <a:ext cx="703263" cy="933450"/>
              </a:xfrm>
              <a:custGeom>
                <a:avLst/>
                <a:gdLst>
                  <a:gd name="T0" fmla="*/ 3251 w 3251"/>
                  <a:gd name="T1" fmla="*/ 4102 h 4318"/>
                  <a:gd name="T2" fmla="*/ 3251 w 3251"/>
                  <a:gd name="T3" fmla="*/ 4102 h 4318"/>
                  <a:gd name="T4" fmla="*/ 3035 w 3251"/>
                  <a:gd name="T5" fmla="*/ 4318 h 4318"/>
                  <a:gd name="T6" fmla="*/ 216 w 3251"/>
                  <a:gd name="T7" fmla="*/ 4318 h 4318"/>
                  <a:gd name="T8" fmla="*/ 0 w 3251"/>
                  <a:gd name="T9" fmla="*/ 4102 h 4318"/>
                  <a:gd name="T10" fmla="*/ 0 w 3251"/>
                  <a:gd name="T11" fmla="*/ 218 h 4318"/>
                  <a:gd name="T12" fmla="*/ 216 w 3251"/>
                  <a:gd name="T13" fmla="*/ 0 h 4318"/>
                  <a:gd name="T14" fmla="*/ 3035 w 3251"/>
                  <a:gd name="T15" fmla="*/ 0 h 4318"/>
                  <a:gd name="T16" fmla="*/ 3251 w 3251"/>
                  <a:gd name="T17" fmla="*/ 218 h 4318"/>
                  <a:gd name="T18" fmla="*/ 3251 w 3251"/>
                  <a:gd name="T19" fmla="*/ 4102 h 4318"/>
                  <a:gd name="T20" fmla="*/ 2546 w 3251"/>
                  <a:gd name="T21" fmla="*/ 1823 h 4318"/>
                  <a:gd name="T22" fmla="*/ 2546 w 3251"/>
                  <a:gd name="T23" fmla="*/ 1823 h 4318"/>
                  <a:gd name="T24" fmla="*/ 1652 w 3251"/>
                  <a:gd name="T25" fmla="*/ 760 h 4318"/>
                  <a:gd name="T26" fmla="*/ 758 w 3251"/>
                  <a:gd name="T27" fmla="*/ 1823 h 4318"/>
                  <a:gd name="T28" fmla="*/ 353 w 3251"/>
                  <a:gd name="T29" fmla="*/ 2592 h 4318"/>
                  <a:gd name="T30" fmla="*/ 1002 w 3251"/>
                  <a:gd name="T31" fmla="*/ 3207 h 4318"/>
                  <a:gd name="T32" fmla="*/ 1359 w 3251"/>
                  <a:gd name="T33" fmla="*/ 3130 h 4318"/>
                  <a:gd name="T34" fmla="*/ 1622 w 3251"/>
                  <a:gd name="T35" fmla="*/ 2020 h 4318"/>
                  <a:gd name="T36" fmla="*/ 1652 w 3251"/>
                  <a:gd name="T37" fmla="*/ 1025 h 4318"/>
                  <a:gd name="T38" fmla="*/ 1814 w 3251"/>
                  <a:gd name="T39" fmla="*/ 2074 h 4318"/>
                  <a:gd name="T40" fmla="*/ 1396 w 3251"/>
                  <a:gd name="T41" fmla="*/ 3596 h 4318"/>
                  <a:gd name="T42" fmla="*/ 1910 w 3251"/>
                  <a:gd name="T43" fmla="*/ 3596 h 4318"/>
                  <a:gd name="T44" fmla="*/ 1798 w 3251"/>
                  <a:gd name="T45" fmla="*/ 3137 h 4318"/>
                  <a:gd name="T46" fmla="*/ 2304 w 3251"/>
                  <a:gd name="T47" fmla="*/ 3242 h 4318"/>
                  <a:gd name="T48" fmla="*/ 2954 w 3251"/>
                  <a:gd name="T49" fmla="*/ 2595 h 4318"/>
                  <a:gd name="T50" fmla="*/ 2546 w 3251"/>
                  <a:gd name="T51" fmla="*/ 1823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251" h="4318">
                    <a:moveTo>
                      <a:pt x="3251" y="4102"/>
                    </a:moveTo>
                    <a:lnTo>
                      <a:pt x="3251" y="4102"/>
                    </a:lnTo>
                    <a:cubicBezTo>
                      <a:pt x="3251" y="4222"/>
                      <a:pt x="3155" y="4318"/>
                      <a:pt x="3035" y="4318"/>
                    </a:cubicBezTo>
                    <a:lnTo>
                      <a:pt x="216" y="4318"/>
                    </a:lnTo>
                    <a:cubicBezTo>
                      <a:pt x="96" y="4318"/>
                      <a:pt x="0" y="4222"/>
                      <a:pt x="0" y="4102"/>
                    </a:cubicBezTo>
                    <a:lnTo>
                      <a:pt x="0" y="218"/>
                    </a:lnTo>
                    <a:cubicBezTo>
                      <a:pt x="0" y="98"/>
                      <a:pt x="96" y="0"/>
                      <a:pt x="216" y="0"/>
                    </a:cubicBezTo>
                    <a:lnTo>
                      <a:pt x="3035" y="0"/>
                    </a:lnTo>
                    <a:cubicBezTo>
                      <a:pt x="3155" y="0"/>
                      <a:pt x="3251" y="98"/>
                      <a:pt x="3251" y="218"/>
                    </a:cubicBezTo>
                    <a:lnTo>
                      <a:pt x="3251" y="4102"/>
                    </a:lnTo>
                    <a:close/>
                    <a:moveTo>
                      <a:pt x="2546" y="1823"/>
                    </a:moveTo>
                    <a:lnTo>
                      <a:pt x="2546" y="1823"/>
                    </a:lnTo>
                    <a:lnTo>
                      <a:pt x="1652" y="760"/>
                    </a:lnTo>
                    <a:lnTo>
                      <a:pt x="758" y="1823"/>
                    </a:lnTo>
                    <a:cubicBezTo>
                      <a:pt x="758" y="1823"/>
                      <a:pt x="353" y="2264"/>
                      <a:pt x="353" y="2592"/>
                    </a:cubicBezTo>
                    <a:cubicBezTo>
                      <a:pt x="353" y="2977"/>
                      <a:pt x="695" y="3207"/>
                      <a:pt x="1002" y="3207"/>
                    </a:cubicBezTo>
                    <a:cubicBezTo>
                      <a:pt x="1171" y="3207"/>
                      <a:pt x="1279" y="3167"/>
                      <a:pt x="1359" y="3130"/>
                    </a:cubicBezTo>
                    <a:cubicBezTo>
                      <a:pt x="1361" y="3120"/>
                      <a:pt x="1530" y="2780"/>
                      <a:pt x="1622" y="2020"/>
                    </a:cubicBezTo>
                    <a:cubicBezTo>
                      <a:pt x="1685" y="1513"/>
                      <a:pt x="1652" y="1025"/>
                      <a:pt x="1652" y="1025"/>
                    </a:cubicBezTo>
                    <a:cubicBezTo>
                      <a:pt x="1652" y="1025"/>
                      <a:pt x="1812" y="1478"/>
                      <a:pt x="1814" y="2074"/>
                    </a:cubicBezTo>
                    <a:cubicBezTo>
                      <a:pt x="1814" y="2670"/>
                      <a:pt x="1488" y="3503"/>
                      <a:pt x="1396" y="3596"/>
                    </a:cubicBezTo>
                    <a:lnTo>
                      <a:pt x="1910" y="3596"/>
                    </a:lnTo>
                    <a:cubicBezTo>
                      <a:pt x="1715" y="3439"/>
                      <a:pt x="1701" y="3137"/>
                      <a:pt x="1798" y="3137"/>
                    </a:cubicBezTo>
                    <a:cubicBezTo>
                      <a:pt x="1891" y="3137"/>
                      <a:pt x="1997" y="3240"/>
                      <a:pt x="2304" y="3242"/>
                    </a:cubicBezTo>
                    <a:cubicBezTo>
                      <a:pt x="2614" y="3242"/>
                      <a:pt x="2954" y="2977"/>
                      <a:pt x="2954" y="2595"/>
                    </a:cubicBezTo>
                    <a:cubicBezTo>
                      <a:pt x="2954" y="2266"/>
                      <a:pt x="2546" y="1823"/>
                      <a:pt x="2546" y="1823"/>
                    </a:cubicBezTo>
                    <a:close/>
                  </a:path>
                </a:pathLst>
              </a:custGeom>
              <a:solidFill>
                <a:srgbClr val="BA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</p:grpSp>
        <p:grpSp>
          <p:nvGrpSpPr>
            <p:cNvPr id="141" name="Group 140"/>
            <p:cNvGrpSpPr/>
            <p:nvPr/>
          </p:nvGrpSpPr>
          <p:grpSpPr>
            <a:xfrm>
              <a:off x="1897733" y="2989511"/>
              <a:ext cx="7639463" cy="1940782"/>
              <a:chOff x="1897733" y="3030151"/>
              <a:chExt cx="7639463" cy="1940782"/>
            </a:xfrm>
          </p:grpSpPr>
          <p:sp>
            <p:nvSpPr>
              <p:cNvPr id="142" name="Freeform 5"/>
              <p:cNvSpPr>
                <a:spLocks/>
              </p:cNvSpPr>
              <p:nvPr/>
            </p:nvSpPr>
            <p:spPr bwMode="auto">
              <a:xfrm>
                <a:off x="3890039" y="3030151"/>
                <a:ext cx="628608" cy="1940782"/>
              </a:xfrm>
              <a:custGeom>
                <a:avLst/>
                <a:gdLst>
                  <a:gd name="T0" fmla="*/ 198 w 410"/>
                  <a:gd name="T1" fmla="*/ 1138 h 1268"/>
                  <a:gd name="T2" fmla="*/ 198 w 410"/>
                  <a:gd name="T3" fmla="*/ 1138 h 1268"/>
                  <a:gd name="T4" fmla="*/ 186 w 410"/>
                  <a:gd name="T5" fmla="*/ 916 h 1268"/>
                  <a:gd name="T6" fmla="*/ 185 w 410"/>
                  <a:gd name="T7" fmla="*/ 896 h 1268"/>
                  <a:gd name="T8" fmla="*/ 182 w 410"/>
                  <a:gd name="T9" fmla="*/ 777 h 1268"/>
                  <a:gd name="T10" fmla="*/ 181 w 410"/>
                  <a:gd name="T11" fmla="*/ 723 h 1268"/>
                  <a:gd name="T12" fmla="*/ 132 w 410"/>
                  <a:gd name="T13" fmla="*/ 766 h 1268"/>
                  <a:gd name="T14" fmla="*/ 48 w 410"/>
                  <a:gd name="T15" fmla="*/ 833 h 1268"/>
                  <a:gd name="T16" fmla="*/ 16 w 410"/>
                  <a:gd name="T17" fmla="*/ 856 h 1268"/>
                  <a:gd name="T18" fmla="*/ 38 w 410"/>
                  <a:gd name="T19" fmla="*/ 823 h 1268"/>
                  <a:gd name="T20" fmla="*/ 105 w 410"/>
                  <a:gd name="T21" fmla="*/ 739 h 1268"/>
                  <a:gd name="T22" fmla="*/ 121 w 410"/>
                  <a:gd name="T23" fmla="*/ 721 h 1268"/>
                  <a:gd name="T24" fmla="*/ 149 w 410"/>
                  <a:gd name="T25" fmla="*/ 689 h 1268"/>
                  <a:gd name="T26" fmla="*/ 117 w 410"/>
                  <a:gd name="T27" fmla="*/ 686 h 1268"/>
                  <a:gd name="T28" fmla="*/ 31 w 410"/>
                  <a:gd name="T29" fmla="*/ 674 h 1268"/>
                  <a:gd name="T30" fmla="*/ 0 w 410"/>
                  <a:gd name="T31" fmla="*/ 667 h 1268"/>
                  <a:gd name="T32" fmla="*/ 31 w 410"/>
                  <a:gd name="T33" fmla="*/ 659 h 1268"/>
                  <a:gd name="T34" fmla="*/ 117 w 410"/>
                  <a:gd name="T35" fmla="*/ 647 h 1268"/>
                  <a:gd name="T36" fmla="*/ 149 w 410"/>
                  <a:gd name="T37" fmla="*/ 644 h 1268"/>
                  <a:gd name="T38" fmla="*/ 121 w 410"/>
                  <a:gd name="T39" fmla="*/ 612 h 1268"/>
                  <a:gd name="T40" fmla="*/ 105 w 410"/>
                  <a:gd name="T41" fmla="*/ 594 h 1268"/>
                  <a:gd name="T42" fmla="*/ 39 w 410"/>
                  <a:gd name="T43" fmla="*/ 510 h 1268"/>
                  <a:gd name="T44" fmla="*/ 16 w 410"/>
                  <a:gd name="T45" fmla="*/ 477 h 1268"/>
                  <a:gd name="T46" fmla="*/ 48 w 410"/>
                  <a:gd name="T47" fmla="*/ 500 h 1268"/>
                  <a:gd name="T48" fmla="*/ 132 w 410"/>
                  <a:gd name="T49" fmla="*/ 567 h 1268"/>
                  <a:gd name="T50" fmla="*/ 155 w 410"/>
                  <a:gd name="T51" fmla="*/ 586 h 1268"/>
                  <a:gd name="T52" fmla="*/ 181 w 410"/>
                  <a:gd name="T53" fmla="*/ 610 h 1268"/>
                  <a:gd name="T54" fmla="*/ 182 w 410"/>
                  <a:gd name="T55" fmla="*/ 556 h 1268"/>
                  <a:gd name="T56" fmla="*/ 186 w 410"/>
                  <a:gd name="T57" fmla="*/ 350 h 1268"/>
                  <a:gd name="T58" fmla="*/ 198 w 410"/>
                  <a:gd name="T59" fmla="*/ 129 h 1268"/>
                  <a:gd name="T60" fmla="*/ 205 w 410"/>
                  <a:gd name="T61" fmla="*/ 0 h 1268"/>
                  <a:gd name="T62" fmla="*/ 212 w 410"/>
                  <a:gd name="T63" fmla="*/ 128 h 1268"/>
                  <a:gd name="T64" fmla="*/ 224 w 410"/>
                  <a:gd name="T65" fmla="*/ 350 h 1268"/>
                  <a:gd name="T66" fmla="*/ 228 w 410"/>
                  <a:gd name="T67" fmla="*/ 556 h 1268"/>
                  <a:gd name="T68" fmla="*/ 228 w 410"/>
                  <a:gd name="T69" fmla="*/ 610 h 1268"/>
                  <a:gd name="T70" fmla="*/ 263 w 410"/>
                  <a:gd name="T71" fmla="*/ 579 h 1268"/>
                  <a:gd name="T72" fmla="*/ 277 w 410"/>
                  <a:gd name="T73" fmla="*/ 567 h 1268"/>
                  <a:gd name="T74" fmla="*/ 361 w 410"/>
                  <a:gd name="T75" fmla="*/ 500 h 1268"/>
                  <a:gd name="T76" fmla="*/ 394 w 410"/>
                  <a:gd name="T77" fmla="*/ 477 h 1268"/>
                  <a:gd name="T78" fmla="*/ 371 w 410"/>
                  <a:gd name="T79" fmla="*/ 510 h 1268"/>
                  <a:gd name="T80" fmla="*/ 305 w 410"/>
                  <a:gd name="T81" fmla="*/ 594 h 1268"/>
                  <a:gd name="T82" fmla="*/ 289 w 410"/>
                  <a:gd name="T83" fmla="*/ 612 h 1268"/>
                  <a:gd name="T84" fmla="*/ 261 w 410"/>
                  <a:gd name="T85" fmla="*/ 644 h 1268"/>
                  <a:gd name="T86" fmla="*/ 293 w 410"/>
                  <a:gd name="T87" fmla="*/ 647 h 1268"/>
                  <a:gd name="T88" fmla="*/ 379 w 410"/>
                  <a:gd name="T89" fmla="*/ 659 h 1268"/>
                  <a:gd name="T90" fmla="*/ 410 w 410"/>
                  <a:gd name="T91" fmla="*/ 667 h 1268"/>
                  <a:gd name="T92" fmla="*/ 379 w 410"/>
                  <a:gd name="T93" fmla="*/ 674 h 1268"/>
                  <a:gd name="T94" fmla="*/ 293 w 410"/>
                  <a:gd name="T95" fmla="*/ 687 h 1268"/>
                  <a:gd name="T96" fmla="*/ 261 w 410"/>
                  <a:gd name="T97" fmla="*/ 689 h 1268"/>
                  <a:gd name="T98" fmla="*/ 289 w 410"/>
                  <a:gd name="T99" fmla="*/ 721 h 1268"/>
                  <a:gd name="T100" fmla="*/ 305 w 410"/>
                  <a:gd name="T101" fmla="*/ 739 h 1268"/>
                  <a:gd name="T102" fmla="*/ 371 w 410"/>
                  <a:gd name="T103" fmla="*/ 823 h 1268"/>
                  <a:gd name="T104" fmla="*/ 394 w 410"/>
                  <a:gd name="T105" fmla="*/ 856 h 1268"/>
                  <a:gd name="T106" fmla="*/ 361 w 410"/>
                  <a:gd name="T107" fmla="*/ 833 h 1268"/>
                  <a:gd name="T108" fmla="*/ 278 w 410"/>
                  <a:gd name="T109" fmla="*/ 767 h 1268"/>
                  <a:gd name="T110" fmla="*/ 263 w 410"/>
                  <a:gd name="T111" fmla="*/ 754 h 1268"/>
                  <a:gd name="T112" fmla="*/ 228 w 410"/>
                  <a:gd name="T113" fmla="*/ 723 h 1268"/>
                  <a:gd name="T114" fmla="*/ 228 w 410"/>
                  <a:gd name="T115" fmla="*/ 777 h 1268"/>
                  <a:gd name="T116" fmla="*/ 225 w 410"/>
                  <a:gd name="T117" fmla="*/ 896 h 1268"/>
                  <a:gd name="T118" fmla="*/ 224 w 410"/>
                  <a:gd name="T119" fmla="*/ 917 h 1268"/>
                  <a:gd name="T120" fmla="*/ 212 w 410"/>
                  <a:gd name="T121" fmla="*/ 1138 h 1268"/>
                  <a:gd name="T122" fmla="*/ 205 w 410"/>
                  <a:gd name="T123" fmla="*/ 1268 h 1268"/>
                  <a:gd name="T124" fmla="*/ 198 w 410"/>
                  <a:gd name="T125" fmla="*/ 1138 h 1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10" h="1268">
                    <a:moveTo>
                      <a:pt x="198" y="1138"/>
                    </a:moveTo>
                    <a:lnTo>
                      <a:pt x="198" y="1138"/>
                    </a:lnTo>
                    <a:cubicBezTo>
                      <a:pt x="193" y="1083"/>
                      <a:pt x="188" y="985"/>
                      <a:pt x="186" y="916"/>
                    </a:cubicBezTo>
                    <a:lnTo>
                      <a:pt x="185" y="896"/>
                    </a:lnTo>
                    <a:cubicBezTo>
                      <a:pt x="184" y="859"/>
                      <a:pt x="182" y="807"/>
                      <a:pt x="182" y="777"/>
                    </a:cubicBezTo>
                    <a:lnTo>
                      <a:pt x="181" y="723"/>
                    </a:lnTo>
                    <a:cubicBezTo>
                      <a:pt x="181" y="723"/>
                      <a:pt x="137" y="762"/>
                      <a:pt x="132" y="766"/>
                    </a:cubicBezTo>
                    <a:cubicBezTo>
                      <a:pt x="104" y="791"/>
                      <a:pt x="75" y="814"/>
                      <a:pt x="48" y="833"/>
                    </a:cubicBezTo>
                    <a:cubicBezTo>
                      <a:pt x="37" y="841"/>
                      <a:pt x="26" y="849"/>
                      <a:pt x="16" y="856"/>
                    </a:cubicBezTo>
                    <a:cubicBezTo>
                      <a:pt x="22" y="846"/>
                      <a:pt x="30" y="835"/>
                      <a:pt x="38" y="823"/>
                    </a:cubicBezTo>
                    <a:cubicBezTo>
                      <a:pt x="57" y="797"/>
                      <a:pt x="80" y="768"/>
                      <a:pt x="105" y="739"/>
                    </a:cubicBezTo>
                    <a:cubicBezTo>
                      <a:pt x="110" y="733"/>
                      <a:pt x="116" y="727"/>
                      <a:pt x="121" y="721"/>
                    </a:cubicBezTo>
                    <a:lnTo>
                      <a:pt x="149" y="689"/>
                    </a:lnTo>
                    <a:lnTo>
                      <a:pt x="117" y="686"/>
                    </a:lnTo>
                    <a:cubicBezTo>
                      <a:pt x="84" y="683"/>
                      <a:pt x="55" y="679"/>
                      <a:pt x="31" y="674"/>
                    </a:cubicBezTo>
                    <a:cubicBezTo>
                      <a:pt x="20" y="671"/>
                      <a:pt x="9" y="669"/>
                      <a:pt x="0" y="667"/>
                    </a:cubicBezTo>
                    <a:cubicBezTo>
                      <a:pt x="9" y="664"/>
                      <a:pt x="19" y="662"/>
                      <a:pt x="31" y="659"/>
                    </a:cubicBezTo>
                    <a:cubicBezTo>
                      <a:pt x="55" y="654"/>
                      <a:pt x="84" y="650"/>
                      <a:pt x="117" y="647"/>
                    </a:cubicBezTo>
                    <a:lnTo>
                      <a:pt x="149" y="644"/>
                    </a:lnTo>
                    <a:lnTo>
                      <a:pt x="121" y="612"/>
                    </a:lnTo>
                    <a:cubicBezTo>
                      <a:pt x="116" y="606"/>
                      <a:pt x="110" y="600"/>
                      <a:pt x="105" y="594"/>
                    </a:cubicBezTo>
                    <a:cubicBezTo>
                      <a:pt x="80" y="565"/>
                      <a:pt x="57" y="536"/>
                      <a:pt x="39" y="510"/>
                    </a:cubicBezTo>
                    <a:cubicBezTo>
                      <a:pt x="30" y="498"/>
                      <a:pt x="22" y="487"/>
                      <a:pt x="16" y="477"/>
                    </a:cubicBezTo>
                    <a:cubicBezTo>
                      <a:pt x="26" y="484"/>
                      <a:pt x="37" y="491"/>
                      <a:pt x="48" y="500"/>
                    </a:cubicBezTo>
                    <a:cubicBezTo>
                      <a:pt x="75" y="519"/>
                      <a:pt x="103" y="542"/>
                      <a:pt x="132" y="567"/>
                    </a:cubicBezTo>
                    <a:cubicBezTo>
                      <a:pt x="137" y="571"/>
                      <a:pt x="155" y="586"/>
                      <a:pt x="155" y="586"/>
                    </a:cubicBezTo>
                    <a:lnTo>
                      <a:pt x="181" y="610"/>
                    </a:lnTo>
                    <a:lnTo>
                      <a:pt x="182" y="556"/>
                    </a:lnTo>
                    <a:cubicBezTo>
                      <a:pt x="182" y="518"/>
                      <a:pt x="185" y="384"/>
                      <a:pt x="186" y="350"/>
                    </a:cubicBezTo>
                    <a:cubicBezTo>
                      <a:pt x="189" y="275"/>
                      <a:pt x="193" y="182"/>
                      <a:pt x="198" y="129"/>
                    </a:cubicBezTo>
                    <a:cubicBezTo>
                      <a:pt x="200" y="104"/>
                      <a:pt x="203" y="25"/>
                      <a:pt x="205" y="0"/>
                    </a:cubicBezTo>
                    <a:cubicBezTo>
                      <a:pt x="207" y="25"/>
                      <a:pt x="210" y="104"/>
                      <a:pt x="212" y="128"/>
                    </a:cubicBezTo>
                    <a:cubicBezTo>
                      <a:pt x="217" y="181"/>
                      <a:pt x="221" y="270"/>
                      <a:pt x="224" y="350"/>
                    </a:cubicBezTo>
                    <a:cubicBezTo>
                      <a:pt x="225" y="384"/>
                      <a:pt x="227" y="519"/>
                      <a:pt x="228" y="556"/>
                    </a:cubicBezTo>
                    <a:lnTo>
                      <a:pt x="228" y="610"/>
                    </a:lnTo>
                    <a:lnTo>
                      <a:pt x="263" y="579"/>
                    </a:lnTo>
                    <a:cubicBezTo>
                      <a:pt x="268" y="575"/>
                      <a:pt x="273" y="571"/>
                      <a:pt x="277" y="567"/>
                    </a:cubicBezTo>
                    <a:cubicBezTo>
                      <a:pt x="306" y="542"/>
                      <a:pt x="335" y="519"/>
                      <a:pt x="361" y="500"/>
                    </a:cubicBezTo>
                    <a:cubicBezTo>
                      <a:pt x="373" y="491"/>
                      <a:pt x="384" y="484"/>
                      <a:pt x="394" y="477"/>
                    </a:cubicBezTo>
                    <a:cubicBezTo>
                      <a:pt x="388" y="487"/>
                      <a:pt x="380" y="498"/>
                      <a:pt x="371" y="510"/>
                    </a:cubicBezTo>
                    <a:cubicBezTo>
                      <a:pt x="352" y="537"/>
                      <a:pt x="330" y="565"/>
                      <a:pt x="305" y="594"/>
                    </a:cubicBezTo>
                    <a:cubicBezTo>
                      <a:pt x="300" y="600"/>
                      <a:pt x="294" y="606"/>
                      <a:pt x="289" y="612"/>
                    </a:cubicBezTo>
                    <a:lnTo>
                      <a:pt x="261" y="644"/>
                    </a:lnTo>
                    <a:lnTo>
                      <a:pt x="293" y="647"/>
                    </a:lnTo>
                    <a:cubicBezTo>
                      <a:pt x="326" y="650"/>
                      <a:pt x="355" y="654"/>
                      <a:pt x="379" y="659"/>
                    </a:cubicBezTo>
                    <a:cubicBezTo>
                      <a:pt x="390" y="662"/>
                      <a:pt x="401" y="664"/>
                      <a:pt x="410" y="667"/>
                    </a:cubicBezTo>
                    <a:cubicBezTo>
                      <a:pt x="401" y="669"/>
                      <a:pt x="390" y="671"/>
                      <a:pt x="379" y="674"/>
                    </a:cubicBezTo>
                    <a:cubicBezTo>
                      <a:pt x="354" y="679"/>
                      <a:pt x="326" y="684"/>
                      <a:pt x="293" y="687"/>
                    </a:cubicBezTo>
                    <a:lnTo>
                      <a:pt x="261" y="689"/>
                    </a:lnTo>
                    <a:lnTo>
                      <a:pt x="289" y="721"/>
                    </a:lnTo>
                    <a:cubicBezTo>
                      <a:pt x="295" y="727"/>
                      <a:pt x="300" y="733"/>
                      <a:pt x="305" y="739"/>
                    </a:cubicBezTo>
                    <a:cubicBezTo>
                      <a:pt x="330" y="768"/>
                      <a:pt x="352" y="797"/>
                      <a:pt x="371" y="823"/>
                    </a:cubicBezTo>
                    <a:cubicBezTo>
                      <a:pt x="380" y="835"/>
                      <a:pt x="388" y="846"/>
                      <a:pt x="394" y="856"/>
                    </a:cubicBezTo>
                    <a:cubicBezTo>
                      <a:pt x="384" y="849"/>
                      <a:pt x="373" y="842"/>
                      <a:pt x="361" y="833"/>
                    </a:cubicBezTo>
                    <a:cubicBezTo>
                      <a:pt x="335" y="814"/>
                      <a:pt x="306" y="791"/>
                      <a:pt x="278" y="767"/>
                    </a:cubicBezTo>
                    <a:cubicBezTo>
                      <a:pt x="273" y="762"/>
                      <a:pt x="268" y="758"/>
                      <a:pt x="263" y="754"/>
                    </a:cubicBezTo>
                    <a:lnTo>
                      <a:pt x="228" y="723"/>
                    </a:lnTo>
                    <a:lnTo>
                      <a:pt x="228" y="777"/>
                    </a:lnTo>
                    <a:cubicBezTo>
                      <a:pt x="228" y="807"/>
                      <a:pt x="226" y="859"/>
                      <a:pt x="225" y="896"/>
                    </a:cubicBezTo>
                    <a:lnTo>
                      <a:pt x="224" y="917"/>
                    </a:lnTo>
                    <a:cubicBezTo>
                      <a:pt x="221" y="985"/>
                      <a:pt x="217" y="1083"/>
                      <a:pt x="212" y="1138"/>
                    </a:cubicBezTo>
                    <a:cubicBezTo>
                      <a:pt x="210" y="1163"/>
                      <a:pt x="207" y="1242"/>
                      <a:pt x="205" y="1268"/>
                    </a:cubicBezTo>
                    <a:cubicBezTo>
                      <a:pt x="203" y="1242"/>
                      <a:pt x="200" y="1163"/>
                      <a:pt x="198" y="1138"/>
                    </a:cubicBezTo>
                    <a:close/>
                  </a:path>
                </a:pathLst>
              </a:custGeom>
              <a:solidFill>
                <a:srgbClr val="BFBFB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43" name="Freeform 6"/>
              <p:cNvSpPr>
                <a:spLocks noEditPoints="1"/>
              </p:cNvSpPr>
              <p:nvPr/>
            </p:nvSpPr>
            <p:spPr bwMode="auto">
              <a:xfrm>
                <a:off x="4690395" y="3349606"/>
                <a:ext cx="522122" cy="1288130"/>
              </a:xfrm>
              <a:custGeom>
                <a:avLst/>
                <a:gdLst>
                  <a:gd name="T0" fmla="*/ 78 w 341"/>
                  <a:gd name="T1" fmla="*/ 366 h 842"/>
                  <a:gd name="T2" fmla="*/ 78 w 341"/>
                  <a:gd name="T3" fmla="*/ 366 h 842"/>
                  <a:gd name="T4" fmla="*/ 106 w 341"/>
                  <a:gd name="T5" fmla="*/ 366 h 842"/>
                  <a:gd name="T6" fmla="*/ 233 w 341"/>
                  <a:gd name="T7" fmla="*/ 218 h 842"/>
                  <a:gd name="T8" fmla="*/ 93 w 341"/>
                  <a:gd name="T9" fmla="*/ 71 h 842"/>
                  <a:gd name="T10" fmla="*/ 78 w 341"/>
                  <a:gd name="T11" fmla="*/ 71 h 842"/>
                  <a:gd name="T12" fmla="*/ 78 w 341"/>
                  <a:gd name="T13" fmla="*/ 366 h 842"/>
                  <a:gd name="T14" fmla="*/ 0 w 341"/>
                  <a:gd name="T15" fmla="*/ 842 h 842"/>
                  <a:gd name="T16" fmla="*/ 0 w 341"/>
                  <a:gd name="T17" fmla="*/ 842 h 842"/>
                  <a:gd name="T18" fmla="*/ 0 w 341"/>
                  <a:gd name="T19" fmla="*/ 0 h 842"/>
                  <a:gd name="T20" fmla="*/ 83 w 341"/>
                  <a:gd name="T21" fmla="*/ 0 h 842"/>
                  <a:gd name="T22" fmla="*/ 313 w 341"/>
                  <a:gd name="T23" fmla="*/ 214 h 842"/>
                  <a:gd name="T24" fmla="*/ 155 w 341"/>
                  <a:gd name="T25" fmla="*/ 431 h 842"/>
                  <a:gd name="T26" fmla="*/ 341 w 341"/>
                  <a:gd name="T27" fmla="*/ 842 h 842"/>
                  <a:gd name="T28" fmla="*/ 259 w 341"/>
                  <a:gd name="T29" fmla="*/ 842 h 842"/>
                  <a:gd name="T30" fmla="*/ 80 w 341"/>
                  <a:gd name="T31" fmla="*/ 430 h 842"/>
                  <a:gd name="T32" fmla="*/ 78 w 341"/>
                  <a:gd name="T33" fmla="*/ 430 h 842"/>
                  <a:gd name="T34" fmla="*/ 78 w 341"/>
                  <a:gd name="T35" fmla="*/ 842 h 842"/>
                  <a:gd name="T36" fmla="*/ 0 w 341"/>
                  <a:gd name="T37" fmla="*/ 842 h 8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41" h="842">
                    <a:moveTo>
                      <a:pt x="78" y="366"/>
                    </a:moveTo>
                    <a:lnTo>
                      <a:pt x="78" y="366"/>
                    </a:lnTo>
                    <a:lnTo>
                      <a:pt x="106" y="366"/>
                    </a:lnTo>
                    <a:cubicBezTo>
                      <a:pt x="215" y="366"/>
                      <a:pt x="233" y="328"/>
                      <a:pt x="233" y="218"/>
                    </a:cubicBezTo>
                    <a:cubicBezTo>
                      <a:pt x="233" y="85"/>
                      <a:pt x="193" y="71"/>
                      <a:pt x="93" y="71"/>
                    </a:cubicBezTo>
                    <a:lnTo>
                      <a:pt x="78" y="71"/>
                    </a:lnTo>
                    <a:lnTo>
                      <a:pt x="78" y="366"/>
                    </a:lnTo>
                    <a:close/>
                    <a:moveTo>
                      <a:pt x="0" y="842"/>
                    </a:moveTo>
                    <a:lnTo>
                      <a:pt x="0" y="842"/>
                    </a:lnTo>
                    <a:lnTo>
                      <a:pt x="0" y="0"/>
                    </a:lnTo>
                    <a:lnTo>
                      <a:pt x="83" y="0"/>
                    </a:lnTo>
                    <a:cubicBezTo>
                      <a:pt x="201" y="0"/>
                      <a:pt x="313" y="9"/>
                      <a:pt x="313" y="214"/>
                    </a:cubicBezTo>
                    <a:cubicBezTo>
                      <a:pt x="313" y="322"/>
                      <a:pt x="290" y="427"/>
                      <a:pt x="155" y="431"/>
                    </a:cubicBezTo>
                    <a:lnTo>
                      <a:pt x="341" y="842"/>
                    </a:lnTo>
                    <a:lnTo>
                      <a:pt x="259" y="842"/>
                    </a:lnTo>
                    <a:lnTo>
                      <a:pt x="80" y="430"/>
                    </a:lnTo>
                    <a:lnTo>
                      <a:pt x="78" y="430"/>
                    </a:lnTo>
                    <a:lnTo>
                      <a:pt x="78" y="842"/>
                    </a:lnTo>
                    <a:lnTo>
                      <a:pt x="0" y="842"/>
                    </a:lnTo>
                    <a:close/>
                  </a:path>
                </a:pathLst>
              </a:custGeom>
              <a:solidFill>
                <a:srgbClr val="BA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44" name="Freeform 7"/>
              <p:cNvSpPr>
                <a:spLocks noEditPoints="1"/>
              </p:cNvSpPr>
              <p:nvPr/>
            </p:nvSpPr>
            <p:spPr bwMode="auto">
              <a:xfrm>
                <a:off x="5202213" y="3748067"/>
                <a:ext cx="484338" cy="903409"/>
              </a:xfrm>
              <a:custGeom>
                <a:avLst/>
                <a:gdLst>
                  <a:gd name="T0" fmla="*/ 242 w 316"/>
                  <a:gd name="T1" fmla="*/ 249 h 591"/>
                  <a:gd name="T2" fmla="*/ 242 w 316"/>
                  <a:gd name="T3" fmla="*/ 249 h 591"/>
                  <a:gd name="T4" fmla="*/ 241 w 316"/>
                  <a:gd name="T5" fmla="*/ 239 h 591"/>
                  <a:gd name="T6" fmla="*/ 160 w 316"/>
                  <a:gd name="T7" fmla="*/ 68 h 591"/>
                  <a:gd name="T8" fmla="*/ 76 w 316"/>
                  <a:gd name="T9" fmla="*/ 249 h 591"/>
                  <a:gd name="T10" fmla="*/ 242 w 316"/>
                  <a:gd name="T11" fmla="*/ 249 h 591"/>
                  <a:gd name="T12" fmla="*/ 75 w 316"/>
                  <a:gd name="T13" fmla="*/ 311 h 591"/>
                  <a:gd name="T14" fmla="*/ 75 w 316"/>
                  <a:gd name="T15" fmla="*/ 311 h 591"/>
                  <a:gd name="T16" fmla="*/ 75 w 316"/>
                  <a:gd name="T17" fmla="*/ 327 h 591"/>
                  <a:gd name="T18" fmla="*/ 164 w 316"/>
                  <a:gd name="T19" fmla="*/ 523 h 591"/>
                  <a:gd name="T20" fmla="*/ 236 w 316"/>
                  <a:gd name="T21" fmla="*/ 388 h 591"/>
                  <a:gd name="T22" fmla="*/ 311 w 316"/>
                  <a:gd name="T23" fmla="*/ 388 h 591"/>
                  <a:gd name="T24" fmla="*/ 171 w 316"/>
                  <a:gd name="T25" fmla="*/ 591 h 591"/>
                  <a:gd name="T26" fmla="*/ 0 w 316"/>
                  <a:gd name="T27" fmla="*/ 297 h 591"/>
                  <a:gd name="T28" fmla="*/ 160 w 316"/>
                  <a:gd name="T29" fmla="*/ 0 h 591"/>
                  <a:gd name="T30" fmla="*/ 316 w 316"/>
                  <a:gd name="T31" fmla="*/ 276 h 591"/>
                  <a:gd name="T32" fmla="*/ 316 w 316"/>
                  <a:gd name="T33" fmla="*/ 311 h 591"/>
                  <a:gd name="T34" fmla="*/ 75 w 316"/>
                  <a:gd name="T35" fmla="*/ 311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6" h="591">
                    <a:moveTo>
                      <a:pt x="242" y="249"/>
                    </a:moveTo>
                    <a:lnTo>
                      <a:pt x="242" y="249"/>
                    </a:lnTo>
                    <a:lnTo>
                      <a:pt x="241" y="239"/>
                    </a:lnTo>
                    <a:cubicBezTo>
                      <a:pt x="239" y="184"/>
                      <a:pt x="236" y="68"/>
                      <a:pt x="160" y="68"/>
                    </a:cubicBezTo>
                    <a:cubicBezTo>
                      <a:pt x="91" y="68"/>
                      <a:pt x="76" y="198"/>
                      <a:pt x="76" y="249"/>
                    </a:cubicBezTo>
                    <a:lnTo>
                      <a:pt x="242" y="249"/>
                    </a:lnTo>
                    <a:close/>
                    <a:moveTo>
                      <a:pt x="75" y="311"/>
                    </a:moveTo>
                    <a:lnTo>
                      <a:pt x="75" y="311"/>
                    </a:lnTo>
                    <a:lnTo>
                      <a:pt x="75" y="327"/>
                    </a:lnTo>
                    <a:cubicBezTo>
                      <a:pt x="75" y="384"/>
                      <a:pt x="85" y="523"/>
                      <a:pt x="164" y="523"/>
                    </a:cubicBezTo>
                    <a:cubicBezTo>
                      <a:pt x="227" y="523"/>
                      <a:pt x="236" y="433"/>
                      <a:pt x="236" y="388"/>
                    </a:cubicBezTo>
                    <a:lnTo>
                      <a:pt x="311" y="388"/>
                    </a:lnTo>
                    <a:cubicBezTo>
                      <a:pt x="310" y="475"/>
                      <a:pt x="277" y="591"/>
                      <a:pt x="171" y="591"/>
                    </a:cubicBezTo>
                    <a:cubicBezTo>
                      <a:pt x="20" y="591"/>
                      <a:pt x="0" y="412"/>
                      <a:pt x="0" y="297"/>
                    </a:cubicBezTo>
                    <a:cubicBezTo>
                      <a:pt x="0" y="194"/>
                      <a:pt x="22" y="0"/>
                      <a:pt x="160" y="0"/>
                    </a:cubicBezTo>
                    <a:cubicBezTo>
                      <a:pt x="295" y="0"/>
                      <a:pt x="316" y="175"/>
                      <a:pt x="316" y="276"/>
                    </a:cubicBezTo>
                    <a:lnTo>
                      <a:pt x="316" y="311"/>
                    </a:lnTo>
                    <a:lnTo>
                      <a:pt x="75" y="311"/>
                    </a:lnTo>
                    <a:close/>
                  </a:path>
                </a:pathLst>
              </a:custGeom>
              <a:solidFill>
                <a:srgbClr val="BA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45" name="Freeform 8"/>
              <p:cNvSpPr>
                <a:spLocks/>
              </p:cNvSpPr>
              <p:nvPr/>
            </p:nvSpPr>
            <p:spPr bwMode="auto">
              <a:xfrm>
                <a:off x="5734638" y="3748067"/>
                <a:ext cx="395027" cy="903409"/>
              </a:xfrm>
              <a:custGeom>
                <a:avLst/>
                <a:gdLst>
                  <a:gd name="T0" fmla="*/ 243 w 260"/>
                  <a:gd name="T1" fmla="*/ 126 h 591"/>
                  <a:gd name="T2" fmla="*/ 243 w 260"/>
                  <a:gd name="T3" fmla="*/ 126 h 591"/>
                  <a:gd name="T4" fmla="*/ 241 w 260"/>
                  <a:gd name="T5" fmla="*/ 126 h 591"/>
                  <a:gd name="T6" fmla="*/ 146 w 260"/>
                  <a:gd name="T7" fmla="*/ 68 h 591"/>
                  <a:gd name="T8" fmla="*/ 75 w 260"/>
                  <a:gd name="T9" fmla="*/ 144 h 591"/>
                  <a:gd name="T10" fmla="*/ 167 w 260"/>
                  <a:gd name="T11" fmla="*/ 270 h 591"/>
                  <a:gd name="T12" fmla="*/ 260 w 260"/>
                  <a:gd name="T13" fmla="*/ 427 h 591"/>
                  <a:gd name="T14" fmla="*/ 104 w 260"/>
                  <a:gd name="T15" fmla="*/ 591 h 591"/>
                  <a:gd name="T16" fmla="*/ 0 w 260"/>
                  <a:gd name="T17" fmla="*/ 552 h 591"/>
                  <a:gd name="T18" fmla="*/ 0 w 260"/>
                  <a:gd name="T19" fmla="*/ 467 h 591"/>
                  <a:gd name="T20" fmla="*/ 102 w 260"/>
                  <a:gd name="T21" fmla="*/ 523 h 591"/>
                  <a:gd name="T22" fmla="*/ 185 w 260"/>
                  <a:gd name="T23" fmla="*/ 436 h 591"/>
                  <a:gd name="T24" fmla="*/ 93 w 260"/>
                  <a:gd name="T25" fmla="*/ 299 h 591"/>
                  <a:gd name="T26" fmla="*/ 0 w 260"/>
                  <a:gd name="T27" fmla="*/ 146 h 591"/>
                  <a:gd name="T28" fmla="*/ 143 w 260"/>
                  <a:gd name="T29" fmla="*/ 0 h 591"/>
                  <a:gd name="T30" fmla="*/ 243 w 260"/>
                  <a:gd name="T31" fmla="*/ 37 h 591"/>
                  <a:gd name="T32" fmla="*/ 243 w 260"/>
                  <a:gd name="T33" fmla="*/ 126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0" h="591">
                    <a:moveTo>
                      <a:pt x="243" y="126"/>
                    </a:moveTo>
                    <a:lnTo>
                      <a:pt x="243" y="126"/>
                    </a:lnTo>
                    <a:lnTo>
                      <a:pt x="241" y="126"/>
                    </a:lnTo>
                    <a:cubicBezTo>
                      <a:pt x="220" y="96"/>
                      <a:pt x="186" y="68"/>
                      <a:pt x="146" y="68"/>
                    </a:cubicBezTo>
                    <a:cubicBezTo>
                      <a:pt x="103" y="68"/>
                      <a:pt x="75" y="102"/>
                      <a:pt x="75" y="144"/>
                    </a:cubicBezTo>
                    <a:cubicBezTo>
                      <a:pt x="75" y="199"/>
                      <a:pt x="122" y="232"/>
                      <a:pt x="167" y="270"/>
                    </a:cubicBezTo>
                    <a:cubicBezTo>
                      <a:pt x="214" y="309"/>
                      <a:pt x="260" y="352"/>
                      <a:pt x="260" y="427"/>
                    </a:cubicBezTo>
                    <a:cubicBezTo>
                      <a:pt x="260" y="518"/>
                      <a:pt x="199" y="591"/>
                      <a:pt x="104" y="591"/>
                    </a:cubicBezTo>
                    <a:cubicBezTo>
                      <a:pt x="68" y="591"/>
                      <a:pt x="28" y="574"/>
                      <a:pt x="0" y="552"/>
                    </a:cubicBezTo>
                    <a:lnTo>
                      <a:pt x="0" y="467"/>
                    </a:lnTo>
                    <a:cubicBezTo>
                      <a:pt x="28" y="496"/>
                      <a:pt x="58" y="523"/>
                      <a:pt x="102" y="523"/>
                    </a:cubicBezTo>
                    <a:cubicBezTo>
                      <a:pt x="152" y="523"/>
                      <a:pt x="185" y="484"/>
                      <a:pt x="185" y="436"/>
                    </a:cubicBezTo>
                    <a:cubicBezTo>
                      <a:pt x="185" y="379"/>
                      <a:pt x="140" y="341"/>
                      <a:pt x="93" y="299"/>
                    </a:cubicBezTo>
                    <a:cubicBezTo>
                      <a:pt x="47" y="259"/>
                      <a:pt x="0" y="215"/>
                      <a:pt x="0" y="146"/>
                    </a:cubicBezTo>
                    <a:cubicBezTo>
                      <a:pt x="0" y="60"/>
                      <a:pt x="57" y="0"/>
                      <a:pt x="143" y="0"/>
                    </a:cubicBezTo>
                    <a:cubicBezTo>
                      <a:pt x="180" y="0"/>
                      <a:pt x="214" y="15"/>
                      <a:pt x="243" y="37"/>
                    </a:cubicBezTo>
                    <a:lnTo>
                      <a:pt x="243" y="126"/>
                    </a:lnTo>
                    <a:close/>
                  </a:path>
                </a:pathLst>
              </a:custGeom>
              <a:solidFill>
                <a:srgbClr val="BA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46" name="Freeform 9"/>
              <p:cNvSpPr>
                <a:spLocks noEditPoints="1"/>
              </p:cNvSpPr>
              <p:nvPr/>
            </p:nvSpPr>
            <p:spPr bwMode="auto">
              <a:xfrm>
                <a:off x="6177756" y="3748067"/>
                <a:ext cx="501512" cy="903409"/>
              </a:xfrm>
              <a:custGeom>
                <a:avLst/>
                <a:gdLst>
                  <a:gd name="T0" fmla="*/ 75 w 329"/>
                  <a:gd name="T1" fmla="*/ 295 h 591"/>
                  <a:gd name="T2" fmla="*/ 75 w 329"/>
                  <a:gd name="T3" fmla="*/ 295 h 591"/>
                  <a:gd name="T4" fmla="*/ 165 w 329"/>
                  <a:gd name="T5" fmla="*/ 523 h 591"/>
                  <a:gd name="T6" fmla="*/ 254 w 329"/>
                  <a:gd name="T7" fmla="*/ 295 h 591"/>
                  <a:gd name="T8" fmla="*/ 165 w 329"/>
                  <a:gd name="T9" fmla="*/ 68 h 591"/>
                  <a:gd name="T10" fmla="*/ 75 w 329"/>
                  <a:gd name="T11" fmla="*/ 295 h 591"/>
                  <a:gd name="T12" fmla="*/ 329 w 329"/>
                  <a:gd name="T13" fmla="*/ 295 h 591"/>
                  <a:gd name="T14" fmla="*/ 329 w 329"/>
                  <a:gd name="T15" fmla="*/ 295 h 591"/>
                  <a:gd name="T16" fmla="*/ 165 w 329"/>
                  <a:gd name="T17" fmla="*/ 591 h 591"/>
                  <a:gd name="T18" fmla="*/ 0 w 329"/>
                  <a:gd name="T19" fmla="*/ 295 h 591"/>
                  <a:gd name="T20" fmla="*/ 165 w 329"/>
                  <a:gd name="T21" fmla="*/ 0 h 591"/>
                  <a:gd name="T22" fmla="*/ 329 w 329"/>
                  <a:gd name="T23" fmla="*/ 295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9" h="591">
                    <a:moveTo>
                      <a:pt x="75" y="295"/>
                    </a:moveTo>
                    <a:lnTo>
                      <a:pt x="75" y="295"/>
                    </a:lnTo>
                    <a:cubicBezTo>
                      <a:pt x="75" y="351"/>
                      <a:pt x="77" y="523"/>
                      <a:pt x="165" y="523"/>
                    </a:cubicBezTo>
                    <a:cubicBezTo>
                      <a:pt x="252" y="523"/>
                      <a:pt x="254" y="351"/>
                      <a:pt x="254" y="295"/>
                    </a:cubicBezTo>
                    <a:cubicBezTo>
                      <a:pt x="254" y="240"/>
                      <a:pt x="252" y="68"/>
                      <a:pt x="165" y="68"/>
                    </a:cubicBezTo>
                    <a:cubicBezTo>
                      <a:pt x="77" y="68"/>
                      <a:pt x="75" y="240"/>
                      <a:pt x="75" y="295"/>
                    </a:cubicBezTo>
                    <a:close/>
                    <a:moveTo>
                      <a:pt x="329" y="295"/>
                    </a:moveTo>
                    <a:lnTo>
                      <a:pt x="329" y="295"/>
                    </a:lnTo>
                    <a:cubicBezTo>
                      <a:pt x="329" y="403"/>
                      <a:pt x="315" y="591"/>
                      <a:pt x="165" y="591"/>
                    </a:cubicBezTo>
                    <a:cubicBezTo>
                      <a:pt x="14" y="591"/>
                      <a:pt x="0" y="403"/>
                      <a:pt x="0" y="295"/>
                    </a:cubicBezTo>
                    <a:cubicBezTo>
                      <a:pt x="0" y="188"/>
                      <a:pt x="14" y="0"/>
                      <a:pt x="165" y="0"/>
                    </a:cubicBezTo>
                    <a:cubicBezTo>
                      <a:pt x="315" y="0"/>
                      <a:pt x="329" y="188"/>
                      <a:pt x="329" y="295"/>
                    </a:cubicBezTo>
                    <a:close/>
                  </a:path>
                </a:pathLst>
              </a:custGeom>
              <a:solidFill>
                <a:srgbClr val="BA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47" name="Freeform 10"/>
              <p:cNvSpPr>
                <a:spLocks/>
              </p:cNvSpPr>
              <p:nvPr/>
            </p:nvSpPr>
            <p:spPr bwMode="auto">
              <a:xfrm>
                <a:off x="6758271" y="3761807"/>
                <a:ext cx="456857" cy="889669"/>
              </a:xfrm>
              <a:custGeom>
                <a:avLst/>
                <a:gdLst>
                  <a:gd name="T0" fmla="*/ 73 w 299"/>
                  <a:gd name="T1" fmla="*/ 0 h 582"/>
                  <a:gd name="T2" fmla="*/ 73 w 299"/>
                  <a:gd name="T3" fmla="*/ 0 h 582"/>
                  <a:gd name="T4" fmla="*/ 73 w 299"/>
                  <a:gd name="T5" fmla="*/ 360 h 582"/>
                  <a:gd name="T6" fmla="*/ 149 w 299"/>
                  <a:gd name="T7" fmla="*/ 514 h 582"/>
                  <a:gd name="T8" fmla="*/ 227 w 299"/>
                  <a:gd name="T9" fmla="*/ 360 h 582"/>
                  <a:gd name="T10" fmla="*/ 227 w 299"/>
                  <a:gd name="T11" fmla="*/ 0 h 582"/>
                  <a:gd name="T12" fmla="*/ 299 w 299"/>
                  <a:gd name="T13" fmla="*/ 0 h 582"/>
                  <a:gd name="T14" fmla="*/ 299 w 299"/>
                  <a:gd name="T15" fmla="*/ 421 h 582"/>
                  <a:gd name="T16" fmla="*/ 150 w 299"/>
                  <a:gd name="T17" fmla="*/ 582 h 582"/>
                  <a:gd name="T18" fmla="*/ 0 w 299"/>
                  <a:gd name="T19" fmla="*/ 421 h 582"/>
                  <a:gd name="T20" fmla="*/ 0 w 299"/>
                  <a:gd name="T21" fmla="*/ 0 h 582"/>
                  <a:gd name="T22" fmla="*/ 73 w 299"/>
                  <a:gd name="T23" fmla="*/ 0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99" h="582">
                    <a:moveTo>
                      <a:pt x="73" y="0"/>
                    </a:moveTo>
                    <a:lnTo>
                      <a:pt x="73" y="0"/>
                    </a:lnTo>
                    <a:lnTo>
                      <a:pt x="73" y="360"/>
                    </a:lnTo>
                    <a:cubicBezTo>
                      <a:pt x="73" y="438"/>
                      <a:pt x="77" y="514"/>
                      <a:pt x="149" y="514"/>
                    </a:cubicBezTo>
                    <a:cubicBezTo>
                      <a:pt x="222" y="514"/>
                      <a:pt x="226" y="438"/>
                      <a:pt x="227" y="360"/>
                    </a:cubicBezTo>
                    <a:lnTo>
                      <a:pt x="227" y="0"/>
                    </a:lnTo>
                    <a:lnTo>
                      <a:pt x="299" y="0"/>
                    </a:lnTo>
                    <a:lnTo>
                      <a:pt x="299" y="421"/>
                    </a:lnTo>
                    <a:cubicBezTo>
                      <a:pt x="299" y="517"/>
                      <a:pt x="253" y="582"/>
                      <a:pt x="150" y="582"/>
                    </a:cubicBezTo>
                    <a:cubicBezTo>
                      <a:pt x="48" y="582"/>
                      <a:pt x="0" y="518"/>
                      <a:pt x="0" y="421"/>
                    </a:cubicBezTo>
                    <a:lnTo>
                      <a:pt x="0" y="0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rgbClr val="BA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48" name="Freeform 11"/>
              <p:cNvSpPr>
                <a:spLocks/>
              </p:cNvSpPr>
              <p:nvPr/>
            </p:nvSpPr>
            <p:spPr bwMode="auto">
              <a:xfrm>
                <a:off x="7321613" y="3748067"/>
                <a:ext cx="257627" cy="889669"/>
              </a:xfrm>
              <a:custGeom>
                <a:avLst/>
                <a:gdLst>
                  <a:gd name="T0" fmla="*/ 72 w 169"/>
                  <a:gd name="T1" fmla="*/ 86 h 583"/>
                  <a:gd name="T2" fmla="*/ 72 w 169"/>
                  <a:gd name="T3" fmla="*/ 86 h 583"/>
                  <a:gd name="T4" fmla="*/ 74 w 169"/>
                  <a:gd name="T5" fmla="*/ 86 h 583"/>
                  <a:gd name="T6" fmla="*/ 169 w 169"/>
                  <a:gd name="T7" fmla="*/ 1 h 583"/>
                  <a:gd name="T8" fmla="*/ 169 w 169"/>
                  <a:gd name="T9" fmla="*/ 86 h 583"/>
                  <a:gd name="T10" fmla="*/ 155 w 169"/>
                  <a:gd name="T11" fmla="*/ 85 h 583"/>
                  <a:gd name="T12" fmla="*/ 72 w 169"/>
                  <a:gd name="T13" fmla="*/ 249 h 583"/>
                  <a:gd name="T14" fmla="*/ 72 w 169"/>
                  <a:gd name="T15" fmla="*/ 583 h 583"/>
                  <a:gd name="T16" fmla="*/ 0 w 169"/>
                  <a:gd name="T17" fmla="*/ 583 h 583"/>
                  <a:gd name="T18" fmla="*/ 0 w 169"/>
                  <a:gd name="T19" fmla="*/ 10 h 583"/>
                  <a:gd name="T20" fmla="*/ 72 w 169"/>
                  <a:gd name="T21" fmla="*/ 10 h 583"/>
                  <a:gd name="T22" fmla="*/ 72 w 169"/>
                  <a:gd name="T23" fmla="*/ 86 h 5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9" h="583">
                    <a:moveTo>
                      <a:pt x="72" y="86"/>
                    </a:moveTo>
                    <a:lnTo>
                      <a:pt x="72" y="86"/>
                    </a:lnTo>
                    <a:lnTo>
                      <a:pt x="74" y="86"/>
                    </a:lnTo>
                    <a:cubicBezTo>
                      <a:pt x="90" y="46"/>
                      <a:pt x="121" y="0"/>
                      <a:pt x="169" y="1"/>
                    </a:cubicBezTo>
                    <a:lnTo>
                      <a:pt x="169" y="86"/>
                    </a:lnTo>
                    <a:lnTo>
                      <a:pt x="155" y="85"/>
                    </a:lnTo>
                    <a:cubicBezTo>
                      <a:pt x="80" y="85"/>
                      <a:pt x="72" y="157"/>
                      <a:pt x="72" y="249"/>
                    </a:cubicBezTo>
                    <a:lnTo>
                      <a:pt x="72" y="583"/>
                    </a:lnTo>
                    <a:lnTo>
                      <a:pt x="0" y="583"/>
                    </a:lnTo>
                    <a:lnTo>
                      <a:pt x="0" y="10"/>
                    </a:lnTo>
                    <a:lnTo>
                      <a:pt x="72" y="10"/>
                    </a:lnTo>
                    <a:lnTo>
                      <a:pt x="72" y="86"/>
                    </a:lnTo>
                    <a:close/>
                  </a:path>
                </a:pathLst>
              </a:custGeom>
              <a:solidFill>
                <a:srgbClr val="BA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49" name="Freeform 12"/>
              <p:cNvSpPr>
                <a:spLocks/>
              </p:cNvSpPr>
              <p:nvPr/>
            </p:nvSpPr>
            <p:spPr bwMode="auto">
              <a:xfrm>
                <a:off x="7603284" y="3748067"/>
                <a:ext cx="377851" cy="903409"/>
              </a:xfrm>
              <a:custGeom>
                <a:avLst/>
                <a:gdLst>
                  <a:gd name="T0" fmla="*/ 247 w 247"/>
                  <a:gd name="T1" fmla="*/ 106 h 591"/>
                  <a:gd name="T2" fmla="*/ 247 w 247"/>
                  <a:gd name="T3" fmla="*/ 106 h 591"/>
                  <a:gd name="T4" fmla="*/ 177 w 247"/>
                  <a:gd name="T5" fmla="*/ 68 h 591"/>
                  <a:gd name="T6" fmla="*/ 75 w 247"/>
                  <a:gd name="T7" fmla="*/ 297 h 591"/>
                  <a:gd name="T8" fmla="*/ 173 w 247"/>
                  <a:gd name="T9" fmla="*/ 523 h 591"/>
                  <a:gd name="T10" fmla="*/ 244 w 247"/>
                  <a:gd name="T11" fmla="*/ 471 h 591"/>
                  <a:gd name="T12" fmla="*/ 247 w 247"/>
                  <a:gd name="T13" fmla="*/ 471 h 591"/>
                  <a:gd name="T14" fmla="*/ 247 w 247"/>
                  <a:gd name="T15" fmla="*/ 562 h 591"/>
                  <a:gd name="T16" fmla="*/ 164 w 247"/>
                  <a:gd name="T17" fmla="*/ 591 h 591"/>
                  <a:gd name="T18" fmla="*/ 0 w 247"/>
                  <a:gd name="T19" fmla="*/ 307 h 591"/>
                  <a:gd name="T20" fmla="*/ 167 w 247"/>
                  <a:gd name="T21" fmla="*/ 0 h 591"/>
                  <a:gd name="T22" fmla="*/ 247 w 247"/>
                  <a:gd name="T23" fmla="*/ 22 h 591"/>
                  <a:gd name="T24" fmla="*/ 247 w 247"/>
                  <a:gd name="T25" fmla="*/ 106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7" h="591">
                    <a:moveTo>
                      <a:pt x="247" y="106"/>
                    </a:moveTo>
                    <a:lnTo>
                      <a:pt x="247" y="106"/>
                    </a:lnTo>
                    <a:cubicBezTo>
                      <a:pt x="229" y="87"/>
                      <a:pt x="205" y="68"/>
                      <a:pt x="177" y="68"/>
                    </a:cubicBezTo>
                    <a:cubicBezTo>
                      <a:pt x="84" y="68"/>
                      <a:pt x="75" y="231"/>
                      <a:pt x="75" y="297"/>
                    </a:cubicBezTo>
                    <a:cubicBezTo>
                      <a:pt x="75" y="354"/>
                      <a:pt x="87" y="523"/>
                      <a:pt x="173" y="523"/>
                    </a:cubicBezTo>
                    <a:cubicBezTo>
                      <a:pt x="206" y="523"/>
                      <a:pt x="228" y="497"/>
                      <a:pt x="244" y="471"/>
                    </a:cubicBezTo>
                    <a:lnTo>
                      <a:pt x="247" y="471"/>
                    </a:lnTo>
                    <a:lnTo>
                      <a:pt x="247" y="562"/>
                    </a:lnTo>
                    <a:cubicBezTo>
                      <a:pt x="225" y="580"/>
                      <a:pt x="192" y="591"/>
                      <a:pt x="164" y="591"/>
                    </a:cubicBezTo>
                    <a:cubicBezTo>
                      <a:pt x="32" y="591"/>
                      <a:pt x="0" y="406"/>
                      <a:pt x="0" y="307"/>
                    </a:cubicBezTo>
                    <a:cubicBezTo>
                      <a:pt x="0" y="199"/>
                      <a:pt x="22" y="0"/>
                      <a:pt x="167" y="0"/>
                    </a:cubicBezTo>
                    <a:cubicBezTo>
                      <a:pt x="194" y="0"/>
                      <a:pt x="223" y="8"/>
                      <a:pt x="247" y="22"/>
                    </a:cubicBezTo>
                    <a:lnTo>
                      <a:pt x="247" y="106"/>
                    </a:lnTo>
                    <a:close/>
                  </a:path>
                </a:pathLst>
              </a:custGeom>
              <a:solidFill>
                <a:srgbClr val="BA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50" name="Freeform 13"/>
              <p:cNvSpPr>
                <a:spLocks noEditPoints="1"/>
              </p:cNvSpPr>
              <p:nvPr/>
            </p:nvSpPr>
            <p:spPr bwMode="auto">
              <a:xfrm>
                <a:off x="8032661" y="3748067"/>
                <a:ext cx="484338" cy="903409"/>
              </a:xfrm>
              <a:custGeom>
                <a:avLst/>
                <a:gdLst>
                  <a:gd name="T0" fmla="*/ 243 w 316"/>
                  <a:gd name="T1" fmla="*/ 249 h 591"/>
                  <a:gd name="T2" fmla="*/ 243 w 316"/>
                  <a:gd name="T3" fmla="*/ 249 h 591"/>
                  <a:gd name="T4" fmla="*/ 242 w 316"/>
                  <a:gd name="T5" fmla="*/ 239 h 591"/>
                  <a:gd name="T6" fmla="*/ 161 w 316"/>
                  <a:gd name="T7" fmla="*/ 68 h 591"/>
                  <a:gd name="T8" fmla="*/ 76 w 316"/>
                  <a:gd name="T9" fmla="*/ 249 h 591"/>
                  <a:gd name="T10" fmla="*/ 243 w 316"/>
                  <a:gd name="T11" fmla="*/ 249 h 591"/>
                  <a:gd name="T12" fmla="*/ 75 w 316"/>
                  <a:gd name="T13" fmla="*/ 311 h 591"/>
                  <a:gd name="T14" fmla="*/ 75 w 316"/>
                  <a:gd name="T15" fmla="*/ 311 h 591"/>
                  <a:gd name="T16" fmla="*/ 75 w 316"/>
                  <a:gd name="T17" fmla="*/ 327 h 591"/>
                  <a:gd name="T18" fmla="*/ 165 w 316"/>
                  <a:gd name="T19" fmla="*/ 523 h 591"/>
                  <a:gd name="T20" fmla="*/ 237 w 316"/>
                  <a:gd name="T21" fmla="*/ 388 h 591"/>
                  <a:gd name="T22" fmla="*/ 312 w 316"/>
                  <a:gd name="T23" fmla="*/ 388 h 591"/>
                  <a:gd name="T24" fmla="*/ 171 w 316"/>
                  <a:gd name="T25" fmla="*/ 591 h 591"/>
                  <a:gd name="T26" fmla="*/ 0 w 316"/>
                  <a:gd name="T27" fmla="*/ 297 h 591"/>
                  <a:gd name="T28" fmla="*/ 161 w 316"/>
                  <a:gd name="T29" fmla="*/ 0 h 591"/>
                  <a:gd name="T30" fmla="*/ 316 w 316"/>
                  <a:gd name="T31" fmla="*/ 276 h 591"/>
                  <a:gd name="T32" fmla="*/ 316 w 316"/>
                  <a:gd name="T33" fmla="*/ 311 h 591"/>
                  <a:gd name="T34" fmla="*/ 75 w 316"/>
                  <a:gd name="T35" fmla="*/ 311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6" h="591">
                    <a:moveTo>
                      <a:pt x="243" y="249"/>
                    </a:moveTo>
                    <a:lnTo>
                      <a:pt x="243" y="249"/>
                    </a:lnTo>
                    <a:lnTo>
                      <a:pt x="242" y="239"/>
                    </a:lnTo>
                    <a:cubicBezTo>
                      <a:pt x="239" y="184"/>
                      <a:pt x="237" y="68"/>
                      <a:pt x="161" y="68"/>
                    </a:cubicBezTo>
                    <a:cubicBezTo>
                      <a:pt x="92" y="68"/>
                      <a:pt x="76" y="198"/>
                      <a:pt x="76" y="249"/>
                    </a:cubicBezTo>
                    <a:lnTo>
                      <a:pt x="243" y="249"/>
                    </a:lnTo>
                    <a:close/>
                    <a:moveTo>
                      <a:pt x="75" y="311"/>
                    </a:moveTo>
                    <a:lnTo>
                      <a:pt x="75" y="311"/>
                    </a:lnTo>
                    <a:lnTo>
                      <a:pt x="75" y="327"/>
                    </a:lnTo>
                    <a:cubicBezTo>
                      <a:pt x="75" y="384"/>
                      <a:pt x="85" y="523"/>
                      <a:pt x="165" y="523"/>
                    </a:cubicBezTo>
                    <a:cubicBezTo>
                      <a:pt x="228" y="523"/>
                      <a:pt x="237" y="433"/>
                      <a:pt x="237" y="388"/>
                    </a:cubicBezTo>
                    <a:lnTo>
                      <a:pt x="312" y="388"/>
                    </a:lnTo>
                    <a:cubicBezTo>
                      <a:pt x="311" y="475"/>
                      <a:pt x="277" y="591"/>
                      <a:pt x="171" y="591"/>
                    </a:cubicBezTo>
                    <a:cubicBezTo>
                      <a:pt x="20" y="591"/>
                      <a:pt x="0" y="412"/>
                      <a:pt x="0" y="297"/>
                    </a:cubicBezTo>
                    <a:cubicBezTo>
                      <a:pt x="0" y="194"/>
                      <a:pt x="23" y="0"/>
                      <a:pt x="161" y="0"/>
                    </a:cubicBezTo>
                    <a:cubicBezTo>
                      <a:pt x="295" y="0"/>
                      <a:pt x="316" y="175"/>
                      <a:pt x="316" y="276"/>
                    </a:cubicBezTo>
                    <a:lnTo>
                      <a:pt x="316" y="311"/>
                    </a:lnTo>
                    <a:lnTo>
                      <a:pt x="75" y="311"/>
                    </a:lnTo>
                    <a:close/>
                  </a:path>
                </a:pathLst>
              </a:custGeom>
              <a:solidFill>
                <a:srgbClr val="BA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51" name="Freeform 14"/>
              <p:cNvSpPr>
                <a:spLocks/>
              </p:cNvSpPr>
              <p:nvPr/>
            </p:nvSpPr>
            <p:spPr bwMode="auto">
              <a:xfrm>
                <a:off x="8565087" y="3748067"/>
                <a:ext cx="398461" cy="903409"/>
              </a:xfrm>
              <a:custGeom>
                <a:avLst/>
                <a:gdLst>
                  <a:gd name="T0" fmla="*/ 243 w 260"/>
                  <a:gd name="T1" fmla="*/ 126 h 591"/>
                  <a:gd name="T2" fmla="*/ 243 w 260"/>
                  <a:gd name="T3" fmla="*/ 126 h 591"/>
                  <a:gd name="T4" fmla="*/ 241 w 260"/>
                  <a:gd name="T5" fmla="*/ 126 h 591"/>
                  <a:gd name="T6" fmla="*/ 146 w 260"/>
                  <a:gd name="T7" fmla="*/ 68 h 591"/>
                  <a:gd name="T8" fmla="*/ 74 w 260"/>
                  <a:gd name="T9" fmla="*/ 144 h 591"/>
                  <a:gd name="T10" fmla="*/ 167 w 260"/>
                  <a:gd name="T11" fmla="*/ 270 h 591"/>
                  <a:gd name="T12" fmla="*/ 260 w 260"/>
                  <a:gd name="T13" fmla="*/ 427 h 591"/>
                  <a:gd name="T14" fmla="*/ 104 w 260"/>
                  <a:gd name="T15" fmla="*/ 591 h 591"/>
                  <a:gd name="T16" fmla="*/ 0 w 260"/>
                  <a:gd name="T17" fmla="*/ 552 h 591"/>
                  <a:gd name="T18" fmla="*/ 0 w 260"/>
                  <a:gd name="T19" fmla="*/ 467 h 591"/>
                  <a:gd name="T20" fmla="*/ 101 w 260"/>
                  <a:gd name="T21" fmla="*/ 523 h 591"/>
                  <a:gd name="T22" fmla="*/ 185 w 260"/>
                  <a:gd name="T23" fmla="*/ 436 h 591"/>
                  <a:gd name="T24" fmla="*/ 92 w 260"/>
                  <a:gd name="T25" fmla="*/ 299 h 591"/>
                  <a:gd name="T26" fmla="*/ 0 w 260"/>
                  <a:gd name="T27" fmla="*/ 146 h 591"/>
                  <a:gd name="T28" fmla="*/ 143 w 260"/>
                  <a:gd name="T29" fmla="*/ 0 h 591"/>
                  <a:gd name="T30" fmla="*/ 243 w 260"/>
                  <a:gd name="T31" fmla="*/ 37 h 591"/>
                  <a:gd name="T32" fmla="*/ 243 w 260"/>
                  <a:gd name="T33" fmla="*/ 126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0" h="591">
                    <a:moveTo>
                      <a:pt x="243" y="126"/>
                    </a:moveTo>
                    <a:lnTo>
                      <a:pt x="243" y="126"/>
                    </a:lnTo>
                    <a:lnTo>
                      <a:pt x="241" y="126"/>
                    </a:lnTo>
                    <a:cubicBezTo>
                      <a:pt x="220" y="96"/>
                      <a:pt x="186" y="68"/>
                      <a:pt x="146" y="68"/>
                    </a:cubicBezTo>
                    <a:cubicBezTo>
                      <a:pt x="102" y="68"/>
                      <a:pt x="74" y="102"/>
                      <a:pt x="74" y="144"/>
                    </a:cubicBezTo>
                    <a:cubicBezTo>
                      <a:pt x="74" y="199"/>
                      <a:pt x="121" y="232"/>
                      <a:pt x="167" y="270"/>
                    </a:cubicBezTo>
                    <a:cubicBezTo>
                      <a:pt x="214" y="309"/>
                      <a:pt x="260" y="352"/>
                      <a:pt x="260" y="427"/>
                    </a:cubicBezTo>
                    <a:cubicBezTo>
                      <a:pt x="260" y="518"/>
                      <a:pt x="198" y="591"/>
                      <a:pt x="104" y="591"/>
                    </a:cubicBezTo>
                    <a:cubicBezTo>
                      <a:pt x="68" y="591"/>
                      <a:pt x="28" y="574"/>
                      <a:pt x="0" y="552"/>
                    </a:cubicBezTo>
                    <a:lnTo>
                      <a:pt x="0" y="467"/>
                    </a:lnTo>
                    <a:cubicBezTo>
                      <a:pt x="28" y="496"/>
                      <a:pt x="58" y="523"/>
                      <a:pt x="101" y="523"/>
                    </a:cubicBezTo>
                    <a:cubicBezTo>
                      <a:pt x="152" y="523"/>
                      <a:pt x="185" y="484"/>
                      <a:pt x="185" y="436"/>
                    </a:cubicBezTo>
                    <a:cubicBezTo>
                      <a:pt x="185" y="379"/>
                      <a:pt x="139" y="341"/>
                      <a:pt x="92" y="299"/>
                    </a:cubicBezTo>
                    <a:cubicBezTo>
                      <a:pt x="47" y="259"/>
                      <a:pt x="0" y="215"/>
                      <a:pt x="0" y="146"/>
                    </a:cubicBezTo>
                    <a:cubicBezTo>
                      <a:pt x="0" y="60"/>
                      <a:pt x="57" y="0"/>
                      <a:pt x="143" y="0"/>
                    </a:cubicBezTo>
                    <a:cubicBezTo>
                      <a:pt x="179" y="0"/>
                      <a:pt x="214" y="15"/>
                      <a:pt x="243" y="37"/>
                    </a:cubicBezTo>
                    <a:lnTo>
                      <a:pt x="243" y="126"/>
                    </a:lnTo>
                    <a:close/>
                  </a:path>
                </a:pathLst>
              </a:custGeom>
              <a:solidFill>
                <a:srgbClr val="BA000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52" name="Freeform 15"/>
              <p:cNvSpPr>
                <a:spLocks noEditPoints="1"/>
              </p:cNvSpPr>
              <p:nvPr/>
            </p:nvSpPr>
            <p:spPr bwMode="auto">
              <a:xfrm>
                <a:off x="1897733" y="3349606"/>
                <a:ext cx="690438" cy="1288130"/>
              </a:xfrm>
              <a:custGeom>
                <a:avLst/>
                <a:gdLst>
                  <a:gd name="T0" fmla="*/ 328 w 452"/>
                  <a:gd name="T1" fmla="*/ 469 h 842"/>
                  <a:gd name="T2" fmla="*/ 328 w 452"/>
                  <a:gd name="T3" fmla="*/ 469 h 842"/>
                  <a:gd name="T4" fmla="*/ 334 w 452"/>
                  <a:gd name="T5" fmla="*/ 163 h 842"/>
                  <a:gd name="T6" fmla="*/ 332 w 452"/>
                  <a:gd name="T7" fmla="*/ 163 h 842"/>
                  <a:gd name="T8" fmla="*/ 197 w 452"/>
                  <a:gd name="T9" fmla="*/ 591 h 842"/>
                  <a:gd name="T10" fmla="*/ 331 w 452"/>
                  <a:gd name="T11" fmla="*/ 591 h 842"/>
                  <a:gd name="T12" fmla="*/ 328 w 452"/>
                  <a:gd name="T13" fmla="*/ 469 h 842"/>
                  <a:gd name="T14" fmla="*/ 404 w 452"/>
                  <a:gd name="T15" fmla="*/ 0 h 842"/>
                  <a:gd name="T16" fmla="*/ 404 w 452"/>
                  <a:gd name="T17" fmla="*/ 0 h 842"/>
                  <a:gd name="T18" fmla="*/ 452 w 452"/>
                  <a:gd name="T19" fmla="*/ 842 h 842"/>
                  <a:gd name="T20" fmla="*/ 339 w 452"/>
                  <a:gd name="T21" fmla="*/ 842 h 842"/>
                  <a:gd name="T22" fmla="*/ 334 w 452"/>
                  <a:gd name="T23" fmla="*/ 678 h 842"/>
                  <a:gd name="T24" fmla="*/ 166 w 452"/>
                  <a:gd name="T25" fmla="*/ 678 h 842"/>
                  <a:gd name="T26" fmla="*/ 109 w 452"/>
                  <a:gd name="T27" fmla="*/ 842 h 842"/>
                  <a:gd name="T28" fmla="*/ 0 w 452"/>
                  <a:gd name="T29" fmla="*/ 842 h 842"/>
                  <a:gd name="T30" fmla="*/ 316 w 452"/>
                  <a:gd name="T31" fmla="*/ 0 h 842"/>
                  <a:gd name="T32" fmla="*/ 404 w 452"/>
                  <a:gd name="T33" fmla="*/ 0 h 8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52" h="842">
                    <a:moveTo>
                      <a:pt x="328" y="469"/>
                    </a:moveTo>
                    <a:lnTo>
                      <a:pt x="328" y="469"/>
                    </a:lnTo>
                    <a:lnTo>
                      <a:pt x="334" y="163"/>
                    </a:lnTo>
                    <a:lnTo>
                      <a:pt x="332" y="163"/>
                    </a:lnTo>
                    <a:lnTo>
                      <a:pt x="197" y="591"/>
                    </a:lnTo>
                    <a:lnTo>
                      <a:pt x="331" y="591"/>
                    </a:lnTo>
                    <a:lnTo>
                      <a:pt x="328" y="469"/>
                    </a:lnTo>
                    <a:close/>
                    <a:moveTo>
                      <a:pt x="404" y="0"/>
                    </a:moveTo>
                    <a:lnTo>
                      <a:pt x="404" y="0"/>
                    </a:lnTo>
                    <a:lnTo>
                      <a:pt x="452" y="842"/>
                    </a:lnTo>
                    <a:lnTo>
                      <a:pt x="339" y="842"/>
                    </a:lnTo>
                    <a:lnTo>
                      <a:pt x="334" y="678"/>
                    </a:lnTo>
                    <a:lnTo>
                      <a:pt x="166" y="678"/>
                    </a:lnTo>
                    <a:lnTo>
                      <a:pt x="109" y="842"/>
                    </a:lnTo>
                    <a:lnTo>
                      <a:pt x="0" y="842"/>
                    </a:lnTo>
                    <a:lnTo>
                      <a:pt x="316" y="0"/>
                    </a:lnTo>
                    <a:lnTo>
                      <a:pt x="404" y="0"/>
                    </a:lnTo>
                    <a:close/>
                  </a:path>
                </a:pathLst>
              </a:custGeom>
              <a:solidFill>
                <a:srgbClr val="59595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53" name="Freeform 16"/>
              <p:cNvSpPr>
                <a:spLocks/>
              </p:cNvSpPr>
              <p:nvPr/>
            </p:nvSpPr>
            <p:spPr bwMode="auto">
              <a:xfrm>
                <a:off x="2670609" y="3761807"/>
                <a:ext cx="494642" cy="889669"/>
              </a:xfrm>
              <a:custGeom>
                <a:avLst/>
                <a:gdLst>
                  <a:gd name="T0" fmla="*/ 306 w 323"/>
                  <a:gd name="T1" fmla="*/ 125 h 582"/>
                  <a:gd name="T2" fmla="*/ 306 w 323"/>
                  <a:gd name="T3" fmla="*/ 125 h 582"/>
                  <a:gd name="T4" fmla="*/ 304 w 323"/>
                  <a:gd name="T5" fmla="*/ 125 h 582"/>
                  <a:gd name="T6" fmla="*/ 259 w 323"/>
                  <a:gd name="T7" fmla="*/ 98 h 582"/>
                  <a:gd name="T8" fmla="*/ 137 w 323"/>
                  <a:gd name="T9" fmla="*/ 286 h 582"/>
                  <a:gd name="T10" fmla="*/ 196 w 323"/>
                  <a:gd name="T11" fmla="*/ 484 h 582"/>
                  <a:gd name="T12" fmla="*/ 253 w 323"/>
                  <a:gd name="T13" fmla="*/ 462 h 582"/>
                  <a:gd name="T14" fmla="*/ 237 w 323"/>
                  <a:gd name="T15" fmla="*/ 560 h 582"/>
                  <a:gd name="T16" fmla="*/ 149 w 323"/>
                  <a:gd name="T17" fmla="*/ 582 h 582"/>
                  <a:gd name="T18" fmla="*/ 28 w 323"/>
                  <a:gd name="T19" fmla="*/ 296 h 582"/>
                  <a:gd name="T20" fmla="*/ 242 w 323"/>
                  <a:gd name="T21" fmla="*/ 0 h 582"/>
                  <a:gd name="T22" fmla="*/ 323 w 323"/>
                  <a:gd name="T23" fmla="*/ 19 h 582"/>
                  <a:gd name="T24" fmla="*/ 306 w 323"/>
                  <a:gd name="T25" fmla="*/ 125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23" h="582">
                    <a:moveTo>
                      <a:pt x="306" y="125"/>
                    </a:moveTo>
                    <a:lnTo>
                      <a:pt x="306" y="125"/>
                    </a:lnTo>
                    <a:lnTo>
                      <a:pt x="304" y="125"/>
                    </a:lnTo>
                    <a:cubicBezTo>
                      <a:pt x="295" y="108"/>
                      <a:pt x="282" y="99"/>
                      <a:pt x="259" y="98"/>
                    </a:cubicBezTo>
                    <a:cubicBezTo>
                      <a:pt x="168" y="99"/>
                      <a:pt x="146" y="226"/>
                      <a:pt x="137" y="286"/>
                    </a:cubicBezTo>
                    <a:cubicBezTo>
                      <a:pt x="128" y="343"/>
                      <a:pt x="108" y="484"/>
                      <a:pt x="196" y="484"/>
                    </a:cubicBezTo>
                    <a:cubicBezTo>
                      <a:pt x="219" y="484"/>
                      <a:pt x="234" y="475"/>
                      <a:pt x="253" y="462"/>
                    </a:cubicBezTo>
                    <a:lnTo>
                      <a:pt x="237" y="560"/>
                    </a:lnTo>
                    <a:cubicBezTo>
                      <a:pt x="208" y="575"/>
                      <a:pt x="180" y="582"/>
                      <a:pt x="149" y="582"/>
                    </a:cubicBezTo>
                    <a:cubicBezTo>
                      <a:pt x="0" y="582"/>
                      <a:pt x="10" y="408"/>
                      <a:pt x="28" y="296"/>
                    </a:cubicBezTo>
                    <a:cubicBezTo>
                      <a:pt x="46" y="180"/>
                      <a:pt x="88" y="0"/>
                      <a:pt x="242" y="0"/>
                    </a:cubicBezTo>
                    <a:cubicBezTo>
                      <a:pt x="274" y="0"/>
                      <a:pt x="297" y="6"/>
                      <a:pt x="323" y="19"/>
                    </a:cubicBezTo>
                    <a:lnTo>
                      <a:pt x="306" y="125"/>
                    </a:lnTo>
                    <a:close/>
                  </a:path>
                </a:pathLst>
              </a:custGeom>
              <a:solidFill>
                <a:srgbClr val="59595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54" name="Freeform 17"/>
              <p:cNvSpPr>
                <a:spLocks noEditPoints="1"/>
              </p:cNvSpPr>
              <p:nvPr/>
            </p:nvSpPr>
            <p:spPr bwMode="auto">
              <a:xfrm>
                <a:off x="3141207" y="3761807"/>
                <a:ext cx="611432" cy="889669"/>
              </a:xfrm>
              <a:custGeom>
                <a:avLst/>
                <a:gdLst>
                  <a:gd name="T0" fmla="*/ 272 w 399"/>
                  <a:gd name="T1" fmla="*/ 237 h 582"/>
                  <a:gd name="T2" fmla="*/ 272 w 399"/>
                  <a:gd name="T3" fmla="*/ 237 h 582"/>
                  <a:gd name="T4" fmla="*/ 231 w 399"/>
                  <a:gd name="T5" fmla="*/ 94 h 582"/>
                  <a:gd name="T6" fmla="*/ 147 w 399"/>
                  <a:gd name="T7" fmla="*/ 237 h 582"/>
                  <a:gd name="T8" fmla="*/ 272 w 399"/>
                  <a:gd name="T9" fmla="*/ 237 h 582"/>
                  <a:gd name="T10" fmla="*/ 135 w 399"/>
                  <a:gd name="T11" fmla="*/ 312 h 582"/>
                  <a:gd name="T12" fmla="*/ 135 w 399"/>
                  <a:gd name="T13" fmla="*/ 312 h 582"/>
                  <a:gd name="T14" fmla="*/ 173 w 399"/>
                  <a:gd name="T15" fmla="*/ 488 h 582"/>
                  <a:gd name="T16" fmla="*/ 256 w 399"/>
                  <a:gd name="T17" fmla="*/ 383 h 582"/>
                  <a:gd name="T18" fmla="*/ 353 w 399"/>
                  <a:gd name="T19" fmla="*/ 383 h 582"/>
                  <a:gd name="T20" fmla="*/ 157 w 399"/>
                  <a:gd name="T21" fmla="*/ 582 h 582"/>
                  <a:gd name="T22" fmla="*/ 31 w 399"/>
                  <a:gd name="T23" fmla="*/ 295 h 582"/>
                  <a:gd name="T24" fmla="*/ 246 w 399"/>
                  <a:gd name="T25" fmla="*/ 0 h 582"/>
                  <a:gd name="T26" fmla="*/ 370 w 399"/>
                  <a:gd name="T27" fmla="*/ 295 h 582"/>
                  <a:gd name="T28" fmla="*/ 367 w 399"/>
                  <a:gd name="T29" fmla="*/ 312 h 582"/>
                  <a:gd name="T30" fmla="*/ 135 w 399"/>
                  <a:gd name="T31" fmla="*/ 312 h 5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99" h="582">
                    <a:moveTo>
                      <a:pt x="272" y="237"/>
                    </a:moveTo>
                    <a:lnTo>
                      <a:pt x="272" y="237"/>
                    </a:lnTo>
                    <a:cubicBezTo>
                      <a:pt x="279" y="193"/>
                      <a:pt x="295" y="94"/>
                      <a:pt x="231" y="94"/>
                    </a:cubicBezTo>
                    <a:cubicBezTo>
                      <a:pt x="165" y="94"/>
                      <a:pt x="154" y="193"/>
                      <a:pt x="147" y="237"/>
                    </a:cubicBezTo>
                    <a:lnTo>
                      <a:pt x="272" y="237"/>
                    </a:lnTo>
                    <a:close/>
                    <a:moveTo>
                      <a:pt x="135" y="312"/>
                    </a:moveTo>
                    <a:lnTo>
                      <a:pt x="135" y="312"/>
                    </a:lnTo>
                    <a:cubicBezTo>
                      <a:pt x="128" y="359"/>
                      <a:pt x="105" y="488"/>
                      <a:pt x="173" y="488"/>
                    </a:cubicBezTo>
                    <a:cubicBezTo>
                      <a:pt x="229" y="488"/>
                      <a:pt x="249" y="427"/>
                      <a:pt x="256" y="383"/>
                    </a:cubicBezTo>
                    <a:lnTo>
                      <a:pt x="353" y="383"/>
                    </a:lnTo>
                    <a:cubicBezTo>
                      <a:pt x="336" y="487"/>
                      <a:pt x="275" y="582"/>
                      <a:pt x="157" y="582"/>
                    </a:cubicBezTo>
                    <a:cubicBezTo>
                      <a:pt x="0" y="582"/>
                      <a:pt x="12" y="414"/>
                      <a:pt x="31" y="295"/>
                    </a:cubicBezTo>
                    <a:cubicBezTo>
                      <a:pt x="49" y="180"/>
                      <a:pt x="91" y="0"/>
                      <a:pt x="246" y="0"/>
                    </a:cubicBezTo>
                    <a:cubicBezTo>
                      <a:pt x="399" y="0"/>
                      <a:pt x="388" y="179"/>
                      <a:pt x="370" y="295"/>
                    </a:cubicBezTo>
                    <a:lnTo>
                      <a:pt x="367" y="312"/>
                    </a:lnTo>
                    <a:lnTo>
                      <a:pt x="135" y="312"/>
                    </a:lnTo>
                    <a:close/>
                  </a:path>
                </a:pathLst>
              </a:custGeom>
              <a:solidFill>
                <a:srgbClr val="59595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155" name="Freeform 23"/>
              <p:cNvSpPr>
                <a:spLocks noEditPoints="1"/>
              </p:cNvSpPr>
              <p:nvPr/>
            </p:nvSpPr>
            <p:spPr bwMode="auto">
              <a:xfrm>
                <a:off x="8942938" y="3469832"/>
                <a:ext cx="594258" cy="408767"/>
              </a:xfrm>
              <a:custGeom>
                <a:avLst/>
                <a:gdLst>
                  <a:gd name="T0" fmla="*/ 388 w 388"/>
                  <a:gd name="T1" fmla="*/ 268 h 268"/>
                  <a:gd name="T2" fmla="*/ 388 w 388"/>
                  <a:gd name="T3" fmla="*/ 268 h 268"/>
                  <a:gd name="T4" fmla="*/ 356 w 388"/>
                  <a:gd name="T5" fmla="*/ 268 h 268"/>
                  <a:gd name="T6" fmla="*/ 356 w 388"/>
                  <a:gd name="T7" fmla="*/ 33 h 268"/>
                  <a:gd name="T8" fmla="*/ 354 w 388"/>
                  <a:gd name="T9" fmla="*/ 33 h 268"/>
                  <a:gd name="T10" fmla="*/ 294 w 388"/>
                  <a:gd name="T11" fmla="*/ 268 h 268"/>
                  <a:gd name="T12" fmla="*/ 271 w 388"/>
                  <a:gd name="T13" fmla="*/ 268 h 268"/>
                  <a:gd name="T14" fmla="*/ 212 w 388"/>
                  <a:gd name="T15" fmla="*/ 33 h 268"/>
                  <a:gd name="T16" fmla="*/ 211 w 388"/>
                  <a:gd name="T17" fmla="*/ 33 h 268"/>
                  <a:gd name="T18" fmla="*/ 211 w 388"/>
                  <a:gd name="T19" fmla="*/ 268 h 268"/>
                  <a:gd name="T20" fmla="*/ 178 w 388"/>
                  <a:gd name="T21" fmla="*/ 268 h 268"/>
                  <a:gd name="T22" fmla="*/ 178 w 388"/>
                  <a:gd name="T23" fmla="*/ 0 h 268"/>
                  <a:gd name="T24" fmla="*/ 234 w 388"/>
                  <a:gd name="T25" fmla="*/ 0 h 268"/>
                  <a:gd name="T26" fmla="*/ 282 w 388"/>
                  <a:gd name="T27" fmla="*/ 189 h 268"/>
                  <a:gd name="T28" fmla="*/ 284 w 388"/>
                  <a:gd name="T29" fmla="*/ 189 h 268"/>
                  <a:gd name="T30" fmla="*/ 333 w 388"/>
                  <a:gd name="T31" fmla="*/ 0 h 268"/>
                  <a:gd name="T32" fmla="*/ 388 w 388"/>
                  <a:gd name="T33" fmla="*/ 0 h 268"/>
                  <a:gd name="T34" fmla="*/ 388 w 388"/>
                  <a:gd name="T35" fmla="*/ 268 h 268"/>
                  <a:gd name="T36" fmla="*/ 150 w 388"/>
                  <a:gd name="T37" fmla="*/ 32 h 268"/>
                  <a:gd name="T38" fmla="*/ 150 w 388"/>
                  <a:gd name="T39" fmla="*/ 32 h 268"/>
                  <a:gd name="T40" fmla="*/ 91 w 388"/>
                  <a:gd name="T41" fmla="*/ 32 h 268"/>
                  <a:gd name="T42" fmla="*/ 91 w 388"/>
                  <a:gd name="T43" fmla="*/ 268 h 268"/>
                  <a:gd name="T44" fmla="*/ 58 w 388"/>
                  <a:gd name="T45" fmla="*/ 268 h 268"/>
                  <a:gd name="T46" fmla="*/ 58 w 388"/>
                  <a:gd name="T47" fmla="*/ 32 h 268"/>
                  <a:gd name="T48" fmla="*/ 0 w 388"/>
                  <a:gd name="T49" fmla="*/ 32 h 268"/>
                  <a:gd name="T50" fmla="*/ 0 w 388"/>
                  <a:gd name="T51" fmla="*/ 0 h 268"/>
                  <a:gd name="T52" fmla="*/ 150 w 388"/>
                  <a:gd name="T53" fmla="*/ 0 h 268"/>
                  <a:gd name="T54" fmla="*/ 150 w 388"/>
                  <a:gd name="T55" fmla="*/ 32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88" h="268">
                    <a:moveTo>
                      <a:pt x="388" y="268"/>
                    </a:moveTo>
                    <a:lnTo>
                      <a:pt x="388" y="268"/>
                    </a:lnTo>
                    <a:lnTo>
                      <a:pt x="356" y="268"/>
                    </a:lnTo>
                    <a:lnTo>
                      <a:pt x="356" y="33"/>
                    </a:lnTo>
                    <a:lnTo>
                      <a:pt x="354" y="33"/>
                    </a:lnTo>
                    <a:lnTo>
                      <a:pt x="294" y="268"/>
                    </a:lnTo>
                    <a:lnTo>
                      <a:pt x="271" y="268"/>
                    </a:lnTo>
                    <a:lnTo>
                      <a:pt x="212" y="33"/>
                    </a:lnTo>
                    <a:lnTo>
                      <a:pt x="211" y="33"/>
                    </a:lnTo>
                    <a:lnTo>
                      <a:pt x="211" y="268"/>
                    </a:lnTo>
                    <a:lnTo>
                      <a:pt x="178" y="268"/>
                    </a:lnTo>
                    <a:lnTo>
                      <a:pt x="178" y="0"/>
                    </a:lnTo>
                    <a:lnTo>
                      <a:pt x="234" y="0"/>
                    </a:lnTo>
                    <a:lnTo>
                      <a:pt x="282" y="189"/>
                    </a:lnTo>
                    <a:lnTo>
                      <a:pt x="284" y="189"/>
                    </a:lnTo>
                    <a:lnTo>
                      <a:pt x="333" y="0"/>
                    </a:lnTo>
                    <a:lnTo>
                      <a:pt x="388" y="0"/>
                    </a:lnTo>
                    <a:lnTo>
                      <a:pt x="388" y="268"/>
                    </a:lnTo>
                    <a:close/>
                    <a:moveTo>
                      <a:pt x="150" y="32"/>
                    </a:moveTo>
                    <a:lnTo>
                      <a:pt x="150" y="32"/>
                    </a:lnTo>
                    <a:lnTo>
                      <a:pt x="91" y="32"/>
                    </a:lnTo>
                    <a:lnTo>
                      <a:pt x="91" y="268"/>
                    </a:lnTo>
                    <a:lnTo>
                      <a:pt x="58" y="268"/>
                    </a:lnTo>
                    <a:lnTo>
                      <a:pt x="58" y="32"/>
                    </a:lnTo>
                    <a:lnTo>
                      <a:pt x="0" y="32"/>
                    </a:lnTo>
                    <a:lnTo>
                      <a:pt x="0" y="0"/>
                    </a:lnTo>
                    <a:lnTo>
                      <a:pt x="150" y="0"/>
                    </a:lnTo>
                    <a:lnTo>
                      <a:pt x="150" y="32"/>
                    </a:lnTo>
                    <a:close/>
                  </a:path>
                </a:pathLst>
              </a:custGeom>
              <a:solidFill>
                <a:srgbClr val="595959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</p:grpSp>
      </p:grpSp>
      <p:grpSp>
        <p:nvGrpSpPr>
          <p:cNvPr id="48142" name="Group 48141"/>
          <p:cNvGrpSpPr/>
          <p:nvPr/>
        </p:nvGrpSpPr>
        <p:grpSpPr>
          <a:xfrm>
            <a:off x="5184787" y="647700"/>
            <a:ext cx="3189295" cy="601662"/>
            <a:chOff x="2857507" y="647700"/>
            <a:chExt cx="3189295" cy="601662"/>
          </a:xfrm>
        </p:grpSpPr>
        <p:sp>
          <p:nvSpPr>
            <p:cNvPr id="9" name="Freeform 6"/>
            <p:cNvSpPr>
              <a:spLocks/>
            </p:cNvSpPr>
            <p:nvPr/>
          </p:nvSpPr>
          <p:spPr bwMode="auto">
            <a:xfrm>
              <a:off x="2857507" y="676275"/>
              <a:ext cx="412751" cy="546099"/>
            </a:xfrm>
            <a:custGeom>
              <a:avLst/>
              <a:gdLst>
                <a:gd name="T0" fmla="*/ 1910 w 1910"/>
                <a:gd name="T1" fmla="*/ 2399 h 2526"/>
                <a:gd name="T2" fmla="*/ 1910 w 1910"/>
                <a:gd name="T3" fmla="*/ 2399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399 h 2526"/>
                <a:gd name="T10" fmla="*/ 0 w 1910"/>
                <a:gd name="T11" fmla="*/ 127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7 h 2526"/>
                <a:gd name="T18" fmla="*/ 1910 w 1910"/>
                <a:gd name="T19" fmla="*/ 2399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0" h="2526">
                  <a:moveTo>
                    <a:pt x="1910" y="2399"/>
                  </a:moveTo>
                  <a:lnTo>
                    <a:pt x="1910" y="2399"/>
                  </a:lnTo>
                  <a:cubicBezTo>
                    <a:pt x="1910" y="2469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69"/>
                    <a:pt x="0" y="2399"/>
                  </a:cubicBezTo>
                  <a:lnTo>
                    <a:pt x="0" y="127"/>
                  </a:lnTo>
                  <a:cubicBezTo>
                    <a:pt x="0" y="57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7"/>
                    <a:pt x="1910" y="127"/>
                  </a:cubicBezTo>
                  <a:lnTo>
                    <a:pt x="1910" y="23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2857507" y="676275"/>
              <a:ext cx="412751" cy="546099"/>
            </a:xfrm>
            <a:custGeom>
              <a:avLst/>
              <a:gdLst>
                <a:gd name="T0" fmla="*/ 1910 w 1910"/>
                <a:gd name="T1" fmla="*/ 2399 h 2526"/>
                <a:gd name="T2" fmla="*/ 1910 w 1910"/>
                <a:gd name="T3" fmla="*/ 2399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399 h 2526"/>
                <a:gd name="T10" fmla="*/ 0 w 1910"/>
                <a:gd name="T11" fmla="*/ 127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7 h 2526"/>
                <a:gd name="T18" fmla="*/ 1910 w 1910"/>
                <a:gd name="T19" fmla="*/ 2399 h 2526"/>
                <a:gd name="T20" fmla="*/ 1495 w 1910"/>
                <a:gd name="T21" fmla="*/ 1066 h 2526"/>
                <a:gd name="T22" fmla="*/ 1495 w 1910"/>
                <a:gd name="T23" fmla="*/ 1066 h 2526"/>
                <a:gd name="T24" fmla="*/ 971 w 1910"/>
                <a:gd name="T25" fmla="*/ 444 h 2526"/>
                <a:gd name="T26" fmla="*/ 446 w 1910"/>
                <a:gd name="T27" fmla="*/ 1066 h 2526"/>
                <a:gd name="T28" fmla="*/ 207 w 1910"/>
                <a:gd name="T29" fmla="*/ 1516 h 2526"/>
                <a:gd name="T30" fmla="*/ 589 w 1910"/>
                <a:gd name="T31" fmla="*/ 1876 h 2526"/>
                <a:gd name="T32" fmla="*/ 798 w 1910"/>
                <a:gd name="T33" fmla="*/ 1831 h 2526"/>
                <a:gd name="T34" fmla="*/ 953 w 1910"/>
                <a:gd name="T35" fmla="*/ 1181 h 2526"/>
                <a:gd name="T36" fmla="*/ 971 w 1910"/>
                <a:gd name="T37" fmla="*/ 600 h 2526"/>
                <a:gd name="T38" fmla="*/ 1066 w 1910"/>
                <a:gd name="T39" fmla="*/ 1213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6 h 2526"/>
                <a:gd name="T48" fmla="*/ 1735 w 1910"/>
                <a:gd name="T49" fmla="*/ 1518 h 2526"/>
                <a:gd name="T50" fmla="*/ 1495 w 1910"/>
                <a:gd name="T51" fmla="*/ 1066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399"/>
                  </a:moveTo>
                  <a:lnTo>
                    <a:pt x="1910" y="2399"/>
                  </a:lnTo>
                  <a:cubicBezTo>
                    <a:pt x="1910" y="2469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69"/>
                    <a:pt x="0" y="2399"/>
                  </a:cubicBezTo>
                  <a:lnTo>
                    <a:pt x="0" y="127"/>
                  </a:lnTo>
                  <a:cubicBezTo>
                    <a:pt x="0" y="57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7"/>
                    <a:pt x="1910" y="127"/>
                  </a:cubicBezTo>
                  <a:lnTo>
                    <a:pt x="1910" y="2399"/>
                  </a:lnTo>
                  <a:close/>
                  <a:moveTo>
                    <a:pt x="1495" y="1066"/>
                  </a:moveTo>
                  <a:lnTo>
                    <a:pt x="1495" y="1066"/>
                  </a:lnTo>
                  <a:lnTo>
                    <a:pt x="971" y="444"/>
                  </a:lnTo>
                  <a:lnTo>
                    <a:pt x="446" y="1066"/>
                  </a:lnTo>
                  <a:cubicBezTo>
                    <a:pt x="446" y="1066"/>
                    <a:pt x="207" y="1324"/>
                    <a:pt x="207" y="1516"/>
                  </a:cubicBezTo>
                  <a:cubicBezTo>
                    <a:pt x="207" y="1741"/>
                    <a:pt x="408" y="1876"/>
                    <a:pt x="589" y="1876"/>
                  </a:cubicBezTo>
                  <a:cubicBezTo>
                    <a:pt x="688" y="1876"/>
                    <a:pt x="751" y="1853"/>
                    <a:pt x="798" y="1831"/>
                  </a:cubicBezTo>
                  <a:cubicBezTo>
                    <a:pt x="800" y="1825"/>
                    <a:pt x="899" y="1626"/>
                    <a:pt x="953" y="1181"/>
                  </a:cubicBezTo>
                  <a:cubicBezTo>
                    <a:pt x="990" y="885"/>
                    <a:pt x="971" y="600"/>
                    <a:pt x="971" y="600"/>
                  </a:cubicBezTo>
                  <a:cubicBezTo>
                    <a:pt x="971" y="600"/>
                    <a:pt x="1064" y="864"/>
                    <a:pt x="1066" y="1213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5"/>
                    <a:pt x="1353" y="1896"/>
                  </a:cubicBezTo>
                  <a:cubicBezTo>
                    <a:pt x="1535" y="1896"/>
                    <a:pt x="1735" y="1741"/>
                    <a:pt x="1735" y="1518"/>
                  </a:cubicBezTo>
                  <a:cubicBezTo>
                    <a:pt x="1735" y="1326"/>
                    <a:pt x="1495" y="1066"/>
                    <a:pt x="1495" y="1066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1" name="Freeform 8"/>
            <p:cNvSpPr>
              <a:spLocks noEditPoints="1"/>
            </p:cNvSpPr>
            <p:nvPr/>
          </p:nvSpPr>
          <p:spPr bwMode="auto">
            <a:xfrm>
              <a:off x="2857507" y="676275"/>
              <a:ext cx="412751" cy="546099"/>
            </a:xfrm>
            <a:custGeom>
              <a:avLst/>
              <a:gdLst>
                <a:gd name="T0" fmla="*/ 1910 w 1910"/>
                <a:gd name="T1" fmla="*/ 2399 h 2526"/>
                <a:gd name="T2" fmla="*/ 1910 w 1910"/>
                <a:gd name="T3" fmla="*/ 2399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399 h 2526"/>
                <a:gd name="T10" fmla="*/ 0 w 1910"/>
                <a:gd name="T11" fmla="*/ 127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7 h 2526"/>
                <a:gd name="T18" fmla="*/ 1910 w 1910"/>
                <a:gd name="T19" fmla="*/ 2399 h 2526"/>
                <a:gd name="T20" fmla="*/ 1495 w 1910"/>
                <a:gd name="T21" fmla="*/ 1066 h 2526"/>
                <a:gd name="T22" fmla="*/ 1495 w 1910"/>
                <a:gd name="T23" fmla="*/ 1066 h 2526"/>
                <a:gd name="T24" fmla="*/ 971 w 1910"/>
                <a:gd name="T25" fmla="*/ 444 h 2526"/>
                <a:gd name="T26" fmla="*/ 446 w 1910"/>
                <a:gd name="T27" fmla="*/ 1066 h 2526"/>
                <a:gd name="T28" fmla="*/ 207 w 1910"/>
                <a:gd name="T29" fmla="*/ 1516 h 2526"/>
                <a:gd name="T30" fmla="*/ 589 w 1910"/>
                <a:gd name="T31" fmla="*/ 1876 h 2526"/>
                <a:gd name="T32" fmla="*/ 798 w 1910"/>
                <a:gd name="T33" fmla="*/ 1831 h 2526"/>
                <a:gd name="T34" fmla="*/ 953 w 1910"/>
                <a:gd name="T35" fmla="*/ 1181 h 2526"/>
                <a:gd name="T36" fmla="*/ 971 w 1910"/>
                <a:gd name="T37" fmla="*/ 600 h 2526"/>
                <a:gd name="T38" fmla="*/ 1066 w 1910"/>
                <a:gd name="T39" fmla="*/ 1213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6 h 2526"/>
                <a:gd name="T48" fmla="*/ 1735 w 1910"/>
                <a:gd name="T49" fmla="*/ 1518 h 2526"/>
                <a:gd name="T50" fmla="*/ 1495 w 1910"/>
                <a:gd name="T51" fmla="*/ 1066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399"/>
                  </a:moveTo>
                  <a:lnTo>
                    <a:pt x="1910" y="2399"/>
                  </a:lnTo>
                  <a:cubicBezTo>
                    <a:pt x="1910" y="2469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69"/>
                    <a:pt x="0" y="2399"/>
                  </a:cubicBezTo>
                  <a:lnTo>
                    <a:pt x="0" y="127"/>
                  </a:lnTo>
                  <a:cubicBezTo>
                    <a:pt x="0" y="57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7"/>
                    <a:pt x="1910" y="127"/>
                  </a:cubicBezTo>
                  <a:lnTo>
                    <a:pt x="1910" y="2399"/>
                  </a:lnTo>
                  <a:close/>
                  <a:moveTo>
                    <a:pt x="1495" y="1066"/>
                  </a:moveTo>
                  <a:lnTo>
                    <a:pt x="1495" y="1066"/>
                  </a:lnTo>
                  <a:lnTo>
                    <a:pt x="971" y="444"/>
                  </a:lnTo>
                  <a:lnTo>
                    <a:pt x="446" y="1066"/>
                  </a:lnTo>
                  <a:cubicBezTo>
                    <a:pt x="446" y="1066"/>
                    <a:pt x="207" y="1324"/>
                    <a:pt x="207" y="1516"/>
                  </a:cubicBezTo>
                  <a:cubicBezTo>
                    <a:pt x="207" y="1741"/>
                    <a:pt x="408" y="1876"/>
                    <a:pt x="589" y="1876"/>
                  </a:cubicBezTo>
                  <a:cubicBezTo>
                    <a:pt x="688" y="1876"/>
                    <a:pt x="751" y="1853"/>
                    <a:pt x="798" y="1831"/>
                  </a:cubicBezTo>
                  <a:cubicBezTo>
                    <a:pt x="800" y="1825"/>
                    <a:pt x="899" y="1626"/>
                    <a:pt x="953" y="1181"/>
                  </a:cubicBezTo>
                  <a:cubicBezTo>
                    <a:pt x="990" y="885"/>
                    <a:pt x="971" y="600"/>
                    <a:pt x="971" y="600"/>
                  </a:cubicBezTo>
                  <a:cubicBezTo>
                    <a:pt x="971" y="600"/>
                    <a:pt x="1064" y="864"/>
                    <a:pt x="1066" y="1213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5"/>
                    <a:pt x="1353" y="1896"/>
                  </a:cubicBezTo>
                  <a:cubicBezTo>
                    <a:pt x="1535" y="1896"/>
                    <a:pt x="1735" y="1741"/>
                    <a:pt x="1735" y="1518"/>
                  </a:cubicBezTo>
                  <a:cubicBezTo>
                    <a:pt x="1735" y="1326"/>
                    <a:pt x="1495" y="1066"/>
                    <a:pt x="1495" y="1066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3" name="Freeform 9"/>
            <p:cNvSpPr>
              <a:spLocks noEditPoints="1"/>
            </p:cNvSpPr>
            <p:nvPr/>
          </p:nvSpPr>
          <p:spPr bwMode="auto">
            <a:xfrm>
              <a:off x="3303595" y="744538"/>
              <a:ext cx="295276" cy="206375"/>
            </a:xfrm>
            <a:custGeom>
              <a:avLst/>
              <a:gdLst>
                <a:gd name="T0" fmla="*/ 355 w 1363"/>
                <a:gd name="T1" fmla="*/ 0 h 956"/>
                <a:gd name="T2" fmla="*/ 0 w 1363"/>
                <a:gd name="T3" fmla="*/ 946 h 956"/>
                <a:gd name="T4" fmla="*/ 123 w 1363"/>
                <a:gd name="T5" fmla="*/ 946 h 956"/>
                <a:gd name="T6" fmla="*/ 187 w 1363"/>
                <a:gd name="T7" fmla="*/ 762 h 956"/>
                <a:gd name="T8" fmla="*/ 375 w 1363"/>
                <a:gd name="T9" fmla="*/ 762 h 956"/>
                <a:gd name="T10" fmla="*/ 381 w 1363"/>
                <a:gd name="T11" fmla="*/ 946 h 956"/>
                <a:gd name="T12" fmla="*/ 508 w 1363"/>
                <a:gd name="T13" fmla="*/ 946 h 956"/>
                <a:gd name="T14" fmla="*/ 454 w 1363"/>
                <a:gd name="T15" fmla="*/ 0 h 956"/>
                <a:gd name="T16" fmla="*/ 355 w 1363"/>
                <a:gd name="T17" fmla="*/ 0 h 956"/>
                <a:gd name="T18" fmla="*/ 372 w 1363"/>
                <a:gd name="T19" fmla="*/ 664 h 956"/>
                <a:gd name="T20" fmla="*/ 222 w 1363"/>
                <a:gd name="T21" fmla="*/ 664 h 956"/>
                <a:gd name="T22" fmla="*/ 372 w 1363"/>
                <a:gd name="T23" fmla="*/ 183 h 956"/>
                <a:gd name="T24" fmla="*/ 375 w 1363"/>
                <a:gd name="T25" fmla="*/ 183 h 956"/>
                <a:gd name="T26" fmla="*/ 369 w 1363"/>
                <a:gd name="T27" fmla="*/ 527 h 956"/>
                <a:gd name="T28" fmla="*/ 372 w 1363"/>
                <a:gd name="T29" fmla="*/ 664 h 956"/>
                <a:gd name="T30" fmla="*/ 932 w 1363"/>
                <a:gd name="T31" fmla="*/ 324 h 956"/>
                <a:gd name="T32" fmla="*/ 841 w 1363"/>
                <a:gd name="T33" fmla="*/ 302 h 956"/>
                <a:gd name="T34" fmla="*/ 600 w 1363"/>
                <a:gd name="T35" fmla="*/ 635 h 956"/>
                <a:gd name="T36" fmla="*/ 736 w 1363"/>
                <a:gd name="T37" fmla="*/ 956 h 956"/>
                <a:gd name="T38" fmla="*/ 836 w 1363"/>
                <a:gd name="T39" fmla="*/ 931 h 956"/>
                <a:gd name="T40" fmla="*/ 853 w 1363"/>
                <a:gd name="T41" fmla="*/ 822 h 956"/>
                <a:gd name="T42" fmla="*/ 789 w 1363"/>
                <a:gd name="T43" fmla="*/ 846 h 956"/>
                <a:gd name="T44" fmla="*/ 723 w 1363"/>
                <a:gd name="T45" fmla="*/ 624 h 956"/>
                <a:gd name="T46" fmla="*/ 859 w 1363"/>
                <a:gd name="T47" fmla="*/ 413 h 956"/>
                <a:gd name="T48" fmla="*/ 911 w 1363"/>
                <a:gd name="T49" fmla="*/ 443 h 956"/>
                <a:gd name="T50" fmla="*/ 913 w 1363"/>
                <a:gd name="T51" fmla="*/ 443 h 956"/>
                <a:gd name="T52" fmla="*/ 932 w 1363"/>
                <a:gd name="T53" fmla="*/ 324 h 956"/>
                <a:gd name="T54" fmla="*/ 1080 w 1363"/>
                <a:gd name="T55" fmla="*/ 568 h 956"/>
                <a:gd name="T56" fmla="*/ 1174 w 1363"/>
                <a:gd name="T57" fmla="*/ 408 h 956"/>
                <a:gd name="T58" fmla="*/ 1221 w 1363"/>
                <a:gd name="T59" fmla="*/ 568 h 956"/>
                <a:gd name="T60" fmla="*/ 1080 w 1363"/>
                <a:gd name="T61" fmla="*/ 568 h 956"/>
                <a:gd name="T62" fmla="*/ 1328 w 1363"/>
                <a:gd name="T63" fmla="*/ 652 h 956"/>
                <a:gd name="T64" fmla="*/ 1330 w 1363"/>
                <a:gd name="T65" fmla="*/ 634 h 956"/>
                <a:gd name="T66" fmla="*/ 1191 w 1363"/>
                <a:gd name="T67" fmla="*/ 302 h 956"/>
                <a:gd name="T68" fmla="*/ 949 w 1363"/>
                <a:gd name="T69" fmla="*/ 634 h 956"/>
                <a:gd name="T70" fmla="*/ 1092 w 1363"/>
                <a:gd name="T71" fmla="*/ 956 h 956"/>
                <a:gd name="T72" fmla="*/ 1311 w 1363"/>
                <a:gd name="T73" fmla="*/ 733 h 956"/>
                <a:gd name="T74" fmla="*/ 1202 w 1363"/>
                <a:gd name="T75" fmla="*/ 733 h 956"/>
                <a:gd name="T76" fmla="*/ 1109 w 1363"/>
                <a:gd name="T77" fmla="*/ 851 h 956"/>
                <a:gd name="T78" fmla="*/ 1067 w 1363"/>
                <a:gd name="T79" fmla="*/ 652 h 956"/>
                <a:gd name="T80" fmla="*/ 1328 w 1363"/>
                <a:gd name="T81" fmla="*/ 652 h 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3" h="956">
                  <a:moveTo>
                    <a:pt x="355" y="0"/>
                  </a:moveTo>
                  <a:lnTo>
                    <a:pt x="0" y="946"/>
                  </a:lnTo>
                  <a:lnTo>
                    <a:pt x="123" y="946"/>
                  </a:lnTo>
                  <a:lnTo>
                    <a:pt x="187" y="762"/>
                  </a:lnTo>
                  <a:lnTo>
                    <a:pt x="375" y="762"/>
                  </a:lnTo>
                  <a:lnTo>
                    <a:pt x="381" y="946"/>
                  </a:lnTo>
                  <a:lnTo>
                    <a:pt x="508" y="946"/>
                  </a:lnTo>
                  <a:lnTo>
                    <a:pt x="454" y="0"/>
                  </a:lnTo>
                  <a:lnTo>
                    <a:pt x="355" y="0"/>
                  </a:lnTo>
                  <a:close/>
                  <a:moveTo>
                    <a:pt x="372" y="664"/>
                  </a:moveTo>
                  <a:lnTo>
                    <a:pt x="222" y="664"/>
                  </a:lnTo>
                  <a:lnTo>
                    <a:pt x="372" y="183"/>
                  </a:lnTo>
                  <a:lnTo>
                    <a:pt x="375" y="183"/>
                  </a:lnTo>
                  <a:lnTo>
                    <a:pt x="369" y="527"/>
                  </a:lnTo>
                  <a:lnTo>
                    <a:pt x="372" y="664"/>
                  </a:lnTo>
                  <a:close/>
                  <a:moveTo>
                    <a:pt x="932" y="324"/>
                  </a:moveTo>
                  <a:cubicBezTo>
                    <a:pt x="902" y="309"/>
                    <a:pt x="876" y="302"/>
                    <a:pt x="841" y="302"/>
                  </a:cubicBezTo>
                  <a:cubicBezTo>
                    <a:pt x="667" y="302"/>
                    <a:pt x="621" y="504"/>
                    <a:pt x="600" y="635"/>
                  </a:cubicBezTo>
                  <a:cubicBezTo>
                    <a:pt x="579" y="760"/>
                    <a:pt x="569" y="956"/>
                    <a:pt x="736" y="956"/>
                  </a:cubicBezTo>
                  <a:cubicBezTo>
                    <a:pt x="772" y="956"/>
                    <a:pt x="803" y="949"/>
                    <a:pt x="836" y="931"/>
                  </a:cubicBezTo>
                  <a:lnTo>
                    <a:pt x="853" y="822"/>
                  </a:lnTo>
                  <a:cubicBezTo>
                    <a:pt x="832" y="836"/>
                    <a:pt x="815" y="846"/>
                    <a:pt x="789" y="846"/>
                  </a:cubicBezTo>
                  <a:cubicBezTo>
                    <a:pt x="690" y="846"/>
                    <a:pt x="713" y="688"/>
                    <a:pt x="723" y="624"/>
                  </a:cubicBezTo>
                  <a:cubicBezTo>
                    <a:pt x="733" y="556"/>
                    <a:pt x="758" y="414"/>
                    <a:pt x="859" y="413"/>
                  </a:cubicBezTo>
                  <a:cubicBezTo>
                    <a:pt x="886" y="414"/>
                    <a:pt x="901" y="424"/>
                    <a:pt x="911" y="443"/>
                  </a:cubicBezTo>
                  <a:lnTo>
                    <a:pt x="913" y="443"/>
                  </a:lnTo>
                  <a:lnTo>
                    <a:pt x="932" y="324"/>
                  </a:lnTo>
                  <a:close/>
                  <a:moveTo>
                    <a:pt x="1080" y="568"/>
                  </a:moveTo>
                  <a:cubicBezTo>
                    <a:pt x="1088" y="519"/>
                    <a:pt x="1100" y="408"/>
                    <a:pt x="1174" y="408"/>
                  </a:cubicBezTo>
                  <a:cubicBezTo>
                    <a:pt x="1246" y="408"/>
                    <a:pt x="1228" y="519"/>
                    <a:pt x="1221" y="568"/>
                  </a:cubicBezTo>
                  <a:lnTo>
                    <a:pt x="1080" y="568"/>
                  </a:lnTo>
                  <a:close/>
                  <a:moveTo>
                    <a:pt x="1328" y="652"/>
                  </a:moveTo>
                  <a:lnTo>
                    <a:pt x="1330" y="634"/>
                  </a:lnTo>
                  <a:cubicBezTo>
                    <a:pt x="1351" y="503"/>
                    <a:pt x="1363" y="302"/>
                    <a:pt x="1191" y="302"/>
                  </a:cubicBezTo>
                  <a:cubicBezTo>
                    <a:pt x="1016" y="302"/>
                    <a:pt x="970" y="504"/>
                    <a:pt x="949" y="634"/>
                  </a:cubicBezTo>
                  <a:cubicBezTo>
                    <a:pt x="927" y="768"/>
                    <a:pt x="915" y="956"/>
                    <a:pt x="1092" y="956"/>
                  </a:cubicBezTo>
                  <a:cubicBezTo>
                    <a:pt x="1225" y="956"/>
                    <a:pt x="1292" y="849"/>
                    <a:pt x="1311" y="733"/>
                  </a:cubicBezTo>
                  <a:lnTo>
                    <a:pt x="1202" y="733"/>
                  </a:lnTo>
                  <a:cubicBezTo>
                    <a:pt x="1195" y="782"/>
                    <a:pt x="1172" y="851"/>
                    <a:pt x="1109" y="851"/>
                  </a:cubicBezTo>
                  <a:cubicBezTo>
                    <a:pt x="1033" y="851"/>
                    <a:pt x="1058" y="705"/>
                    <a:pt x="1067" y="652"/>
                  </a:cubicBezTo>
                  <a:lnTo>
                    <a:pt x="1328" y="652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4" name="Freeform 10"/>
            <p:cNvSpPr>
              <a:spLocks noEditPoints="1"/>
            </p:cNvSpPr>
            <p:nvPr/>
          </p:nvSpPr>
          <p:spPr bwMode="auto">
            <a:xfrm>
              <a:off x="3325820" y="979488"/>
              <a:ext cx="684214" cy="190500"/>
            </a:xfrm>
            <a:custGeom>
              <a:avLst/>
              <a:gdLst>
                <a:gd name="T0" fmla="*/ 82 w 3171"/>
                <a:gd name="T1" fmla="*/ 448 h 886"/>
                <a:gd name="T2" fmla="*/ 270 w 3171"/>
                <a:gd name="T3" fmla="*/ 876 h 886"/>
                <a:gd name="T4" fmla="*/ 162 w 3171"/>
                <a:gd name="T5" fmla="*/ 449 h 886"/>
                <a:gd name="T6" fmla="*/ 87 w 3171"/>
                <a:gd name="T7" fmla="*/ 0 h 886"/>
                <a:gd name="T8" fmla="*/ 0 w 3171"/>
                <a:gd name="T9" fmla="*/ 876 h 886"/>
                <a:gd name="T10" fmla="*/ 82 w 3171"/>
                <a:gd name="T11" fmla="*/ 75 h 886"/>
                <a:gd name="T12" fmla="*/ 243 w 3171"/>
                <a:gd name="T13" fmla="*/ 227 h 886"/>
                <a:gd name="T14" fmla="*/ 82 w 3171"/>
                <a:gd name="T15" fmla="*/ 381 h 886"/>
                <a:gd name="T16" fmla="*/ 487 w 3171"/>
                <a:gd name="T17" fmla="*/ 530 h 886"/>
                <a:gd name="T18" fmla="*/ 659 w 3171"/>
                <a:gd name="T19" fmla="*/ 520 h 886"/>
                <a:gd name="T20" fmla="*/ 487 w 3171"/>
                <a:gd name="T21" fmla="*/ 530 h 886"/>
                <a:gd name="T22" fmla="*/ 737 w 3171"/>
                <a:gd name="T23" fmla="*/ 558 h 886"/>
                <a:gd name="T24" fmla="*/ 408 w 3171"/>
                <a:gd name="T25" fmla="*/ 580 h 886"/>
                <a:gd name="T26" fmla="*/ 732 w 3171"/>
                <a:gd name="T27" fmla="*/ 674 h 886"/>
                <a:gd name="T28" fmla="*/ 579 w 3171"/>
                <a:gd name="T29" fmla="*/ 815 h 886"/>
                <a:gd name="T30" fmla="*/ 486 w 3171"/>
                <a:gd name="T31" fmla="*/ 594 h 886"/>
                <a:gd name="T32" fmla="*/ 1052 w 3171"/>
                <a:gd name="T33" fmla="*/ 309 h 886"/>
                <a:gd name="T34" fmla="*/ 798 w 3171"/>
                <a:gd name="T35" fmla="*/ 423 h 886"/>
                <a:gd name="T36" fmla="*/ 991 w 3171"/>
                <a:gd name="T37" fmla="*/ 724 h 886"/>
                <a:gd name="T38" fmla="*/ 798 w 3171"/>
                <a:gd name="T39" fmla="*/ 757 h 886"/>
                <a:gd name="T40" fmla="*/ 906 w 3171"/>
                <a:gd name="T41" fmla="*/ 886 h 886"/>
                <a:gd name="T42" fmla="*/ 973 w 3171"/>
                <a:gd name="T43" fmla="*/ 552 h 886"/>
                <a:gd name="T44" fmla="*/ 951 w 3171"/>
                <a:gd name="T45" fmla="*/ 342 h 886"/>
                <a:gd name="T46" fmla="*/ 1052 w 3171"/>
                <a:gd name="T47" fmla="*/ 402 h 886"/>
                <a:gd name="T48" fmla="*/ 1300 w 3171"/>
                <a:gd name="T49" fmla="*/ 271 h 886"/>
                <a:gd name="T50" fmla="*/ 1300 w 3171"/>
                <a:gd name="T51" fmla="*/ 886 h 886"/>
                <a:gd name="T52" fmla="*/ 1300 w 3171"/>
                <a:gd name="T53" fmla="*/ 271 h 886"/>
                <a:gd name="T54" fmla="*/ 1393 w 3171"/>
                <a:gd name="T55" fmla="*/ 578 h 886"/>
                <a:gd name="T56" fmla="*/ 1207 w 3171"/>
                <a:gd name="T57" fmla="*/ 578 h 886"/>
                <a:gd name="T58" fmla="*/ 1555 w 3171"/>
                <a:gd name="T59" fmla="*/ 280 h 886"/>
                <a:gd name="T60" fmla="*/ 1711 w 3171"/>
                <a:gd name="T61" fmla="*/ 886 h 886"/>
                <a:gd name="T62" fmla="*/ 1866 w 3171"/>
                <a:gd name="T63" fmla="*/ 280 h 886"/>
                <a:gd name="T64" fmla="*/ 1791 w 3171"/>
                <a:gd name="T65" fmla="*/ 654 h 886"/>
                <a:gd name="T66" fmla="*/ 1630 w 3171"/>
                <a:gd name="T67" fmla="*/ 654 h 886"/>
                <a:gd name="T68" fmla="*/ 1555 w 3171"/>
                <a:gd name="T69" fmla="*/ 280 h 886"/>
                <a:gd name="T70" fmla="*/ 1966 w 3171"/>
                <a:gd name="T71" fmla="*/ 280 h 886"/>
                <a:gd name="T72" fmla="*/ 2042 w 3171"/>
                <a:gd name="T73" fmla="*/ 876 h 886"/>
                <a:gd name="T74" fmla="*/ 2128 w 3171"/>
                <a:gd name="T75" fmla="*/ 358 h 886"/>
                <a:gd name="T76" fmla="*/ 2143 w 3171"/>
                <a:gd name="T77" fmla="*/ 271 h 886"/>
                <a:gd name="T78" fmla="*/ 2042 w 3171"/>
                <a:gd name="T79" fmla="*/ 359 h 886"/>
                <a:gd name="T80" fmla="*/ 2444 w 3171"/>
                <a:gd name="T81" fmla="*/ 294 h 886"/>
                <a:gd name="T82" fmla="*/ 2187 w 3171"/>
                <a:gd name="T83" fmla="*/ 590 h 886"/>
                <a:gd name="T84" fmla="*/ 2444 w 3171"/>
                <a:gd name="T85" fmla="*/ 855 h 886"/>
                <a:gd name="T86" fmla="*/ 2441 w 3171"/>
                <a:gd name="T87" fmla="*/ 761 h 886"/>
                <a:gd name="T88" fmla="*/ 2265 w 3171"/>
                <a:gd name="T89" fmla="*/ 580 h 886"/>
                <a:gd name="T90" fmla="*/ 2444 w 3171"/>
                <a:gd name="T91" fmla="*/ 381 h 886"/>
                <a:gd name="T92" fmla="*/ 2589 w 3171"/>
                <a:gd name="T93" fmla="*/ 530 h 886"/>
                <a:gd name="T94" fmla="*/ 2761 w 3171"/>
                <a:gd name="T95" fmla="*/ 520 h 886"/>
                <a:gd name="T96" fmla="*/ 2589 w 3171"/>
                <a:gd name="T97" fmla="*/ 530 h 886"/>
                <a:gd name="T98" fmla="*/ 2839 w 3171"/>
                <a:gd name="T99" fmla="*/ 558 h 886"/>
                <a:gd name="T100" fmla="*/ 2510 w 3171"/>
                <a:gd name="T101" fmla="*/ 580 h 886"/>
                <a:gd name="T102" fmla="*/ 2834 w 3171"/>
                <a:gd name="T103" fmla="*/ 674 h 886"/>
                <a:gd name="T104" fmla="*/ 2681 w 3171"/>
                <a:gd name="T105" fmla="*/ 815 h 886"/>
                <a:gd name="T106" fmla="*/ 2588 w 3171"/>
                <a:gd name="T107" fmla="*/ 594 h 886"/>
                <a:gd name="T108" fmla="*/ 3154 w 3171"/>
                <a:gd name="T109" fmla="*/ 309 h 886"/>
                <a:gd name="T110" fmla="*/ 2900 w 3171"/>
                <a:gd name="T111" fmla="*/ 423 h 886"/>
                <a:gd name="T112" fmla="*/ 3093 w 3171"/>
                <a:gd name="T113" fmla="*/ 724 h 886"/>
                <a:gd name="T114" fmla="*/ 2900 w 3171"/>
                <a:gd name="T115" fmla="*/ 757 h 886"/>
                <a:gd name="T116" fmla="*/ 3008 w 3171"/>
                <a:gd name="T117" fmla="*/ 886 h 886"/>
                <a:gd name="T118" fmla="*/ 3075 w 3171"/>
                <a:gd name="T119" fmla="*/ 552 h 886"/>
                <a:gd name="T120" fmla="*/ 3053 w 3171"/>
                <a:gd name="T121" fmla="*/ 342 h 886"/>
                <a:gd name="T122" fmla="*/ 3154 w 3171"/>
                <a:gd name="T123" fmla="*/ 402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71" h="886">
                  <a:moveTo>
                    <a:pt x="82" y="876"/>
                  </a:moveTo>
                  <a:lnTo>
                    <a:pt x="82" y="448"/>
                  </a:lnTo>
                  <a:lnTo>
                    <a:pt x="84" y="448"/>
                  </a:lnTo>
                  <a:lnTo>
                    <a:pt x="270" y="876"/>
                  </a:lnTo>
                  <a:lnTo>
                    <a:pt x="356" y="876"/>
                  </a:lnTo>
                  <a:lnTo>
                    <a:pt x="162" y="449"/>
                  </a:lnTo>
                  <a:cubicBezTo>
                    <a:pt x="302" y="444"/>
                    <a:pt x="327" y="335"/>
                    <a:pt x="327" y="223"/>
                  </a:cubicBezTo>
                  <a:cubicBezTo>
                    <a:pt x="327" y="10"/>
                    <a:pt x="209" y="0"/>
                    <a:pt x="87" y="0"/>
                  </a:cubicBezTo>
                  <a:lnTo>
                    <a:pt x="0" y="0"/>
                  </a:lnTo>
                  <a:lnTo>
                    <a:pt x="0" y="876"/>
                  </a:lnTo>
                  <a:lnTo>
                    <a:pt x="82" y="876"/>
                  </a:lnTo>
                  <a:close/>
                  <a:moveTo>
                    <a:pt x="82" y="75"/>
                  </a:moveTo>
                  <a:lnTo>
                    <a:pt x="98" y="75"/>
                  </a:lnTo>
                  <a:cubicBezTo>
                    <a:pt x="201" y="75"/>
                    <a:pt x="243" y="89"/>
                    <a:pt x="243" y="227"/>
                  </a:cubicBezTo>
                  <a:cubicBezTo>
                    <a:pt x="243" y="342"/>
                    <a:pt x="224" y="381"/>
                    <a:pt x="111" y="381"/>
                  </a:cubicBezTo>
                  <a:lnTo>
                    <a:pt x="82" y="381"/>
                  </a:lnTo>
                  <a:lnTo>
                    <a:pt x="82" y="75"/>
                  </a:lnTo>
                  <a:close/>
                  <a:moveTo>
                    <a:pt x="487" y="530"/>
                  </a:moveTo>
                  <a:cubicBezTo>
                    <a:pt x="487" y="477"/>
                    <a:pt x="503" y="342"/>
                    <a:pt x="575" y="342"/>
                  </a:cubicBezTo>
                  <a:cubicBezTo>
                    <a:pt x="654" y="342"/>
                    <a:pt x="657" y="463"/>
                    <a:pt x="659" y="520"/>
                  </a:cubicBezTo>
                  <a:lnTo>
                    <a:pt x="660" y="530"/>
                  </a:lnTo>
                  <a:lnTo>
                    <a:pt x="487" y="530"/>
                  </a:lnTo>
                  <a:close/>
                  <a:moveTo>
                    <a:pt x="737" y="594"/>
                  </a:moveTo>
                  <a:lnTo>
                    <a:pt x="737" y="558"/>
                  </a:lnTo>
                  <a:cubicBezTo>
                    <a:pt x="737" y="453"/>
                    <a:pt x="715" y="271"/>
                    <a:pt x="575" y="271"/>
                  </a:cubicBezTo>
                  <a:cubicBezTo>
                    <a:pt x="431" y="271"/>
                    <a:pt x="408" y="473"/>
                    <a:pt x="408" y="580"/>
                  </a:cubicBezTo>
                  <a:cubicBezTo>
                    <a:pt x="408" y="700"/>
                    <a:pt x="429" y="886"/>
                    <a:pt x="586" y="886"/>
                  </a:cubicBezTo>
                  <a:cubicBezTo>
                    <a:pt x="696" y="886"/>
                    <a:pt x="731" y="765"/>
                    <a:pt x="732" y="674"/>
                  </a:cubicBezTo>
                  <a:lnTo>
                    <a:pt x="654" y="674"/>
                  </a:lnTo>
                  <a:cubicBezTo>
                    <a:pt x="654" y="722"/>
                    <a:pt x="645" y="815"/>
                    <a:pt x="579" y="815"/>
                  </a:cubicBezTo>
                  <a:cubicBezTo>
                    <a:pt x="496" y="815"/>
                    <a:pt x="486" y="671"/>
                    <a:pt x="486" y="611"/>
                  </a:cubicBezTo>
                  <a:lnTo>
                    <a:pt x="486" y="594"/>
                  </a:lnTo>
                  <a:lnTo>
                    <a:pt x="737" y="594"/>
                  </a:lnTo>
                  <a:close/>
                  <a:moveTo>
                    <a:pt x="1052" y="309"/>
                  </a:moveTo>
                  <a:cubicBezTo>
                    <a:pt x="1022" y="286"/>
                    <a:pt x="986" y="271"/>
                    <a:pt x="947" y="271"/>
                  </a:cubicBezTo>
                  <a:cubicBezTo>
                    <a:pt x="858" y="271"/>
                    <a:pt x="798" y="334"/>
                    <a:pt x="798" y="423"/>
                  </a:cubicBezTo>
                  <a:cubicBezTo>
                    <a:pt x="798" y="494"/>
                    <a:pt x="847" y="541"/>
                    <a:pt x="895" y="582"/>
                  </a:cubicBezTo>
                  <a:cubicBezTo>
                    <a:pt x="944" y="625"/>
                    <a:pt x="991" y="665"/>
                    <a:pt x="991" y="724"/>
                  </a:cubicBezTo>
                  <a:cubicBezTo>
                    <a:pt x="991" y="774"/>
                    <a:pt x="956" y="815"/>
                    <a:pt x="904" y="815"/>
                  </a:cubicBezTo>
                  <a:cubicBezTo>
                    <a:pt x="859" y="815"/>
                    <a:pt x="827" y="787"/>
                    <a:pt x="798" y="757"/>
                  </a:cubicBezTo>
                  <a:lnTo>
                    <a:pt x="798" y="845"/>
                  </a:lnTo>
                  <a:cubicBezTo>
                    <a:pt x="827" y="868"/>
                    <a:pt x="869" y="886"/>
                    <a:pt x="906" y="886"/>
                  </a:cubicBezTo>
                  <a:cubicBezTo>
                    <a:pt x="1005" y="886"/>
                    <a:pt x="1069" y="810"/>
                    <a:pt x="1069" y="715"/>
                  </a:cubicBezTo>
                  <a:cubicBezTo>
                    <a:pt x="1069" y="637"/>
                    <a:pt x="1022" y="593"/>
                    <a:pt x="973" y="552"/>
                  </a:cubicBezTo>
                  <a:cubicBezTo>
                    <a:pt x="925" y="513"/>
                    <a:pt x="876" y="478"/>
                    <a:pt x="876" y="421"/>
                  </a:cubicBezTo>
                  <a:cubicBezTo>
                    <a:pt x="876" y="377"/>
                    <a:pt x="905" y="342"/>
                    <a:pt x="951" y="342"/>
                  </a:cubicBezTo>
                  <a:cubicBezTo>
                    <a:pt x="992" y="342"/>
                    <a:pt x="1027" y="371"/>
                    <a:pt x="1049" y="402"/>
                  </a:cubicBezTo>
                  <a:lnTo>
                    <a:pt x="1052" y="402"/>
                  </a:lnTo>
                  <a:lnTo>
                    <a:pt x="1052" y="309"/>
                  </a:lnTo>
                  <a:close/>
                  <a:moveTo>
                    <a:pt x="1300" y="271"/>
                  </a:moveTo>
                  <a:cubicBezTo>
                    <a:pt x="1144" y="271"/>
                    <a:pt x="1130" y="466"/>
                    <a:pt x="1130" y="578"/>
                  </a:cubicBezTo>
                  <a:cubicBezTo>
                    <a:pt x="1130" y="690"/>
                    <a:pt x="1144" y="886"/>
                    <a:pt x="1300" y="886"/>
                  </a:cubicBezTo>
                  <a:cubicBezTo>
                    <a:pt x="1457" y="886"/>
                    <a:pt x="1471" y="690"/>
                    <a:pt x="1471" y="578"/>
                  </a:cubicBezTo>
                  <a:cubicBezTo>
                    <a:pt x="1471" y="466"/>
                    <a:pt x="1457" y="271"/>
                    <a:pt x="1300" y="271"/>
                  </a:cubicBezTo>
                  <a:close/>
                  <a:moveTo>
                    <a:pt x="1300" y="342"/>
                  </a:moveTo>
                  <a:cubicBezTo>
                    <a:pt x="1391" y="342"/>
                    <a:pt x="1393" y="521"/>
                    <a:pt x="1393" y="578"/>
                  </a:cubicBezTo>
                  <a:cubicBezTo>
                    <a:pt x="1393" y="636"/>
                    <a:pt x="1391" y="815"/>
                    <a:pt x="1300" y="815"/>
                  </a:cubicBezTo>
                  <a:cubicBezTo>
                    <a:pt x="1210" y="815"/>
                    <a:pt x="1207" y="636"/>
                    <a:pt x="1207" y="578"/>
                  </a:cubicBezTo>
                  <a:cubicBezTo>
                    <a:pt x="1207" y="521"/>
                    <a:pt x="1210" y="342"/>
                    <a:pt x="1300" y="342"/>
                  </a:cubicBezTo>
                  <a:close/>
                  <a:moveTo>
                    <a:pt x="1555" y="280"/>
                  </a:moveTo>
                  <a:lnTo>
                    <a:pt x="1555" y="718"/>
                  </a:lnTo>
                  <a:cubicBezTo>
                    <a:pt x="1555" y="819"/>
                    <a:pt x="1605" y="886"/>
                    <a:pt x="1711" y="886"/>
                  </a:cubicBezTo>
                  <a:cubicBezTo>
                    <a:pt x="1817" y="886"/>
                    <a:pt x="1866" y="818"/>
                    <a:pt x="1866" y="718"/>
                  </a:cubicBezTo>
                  <a:lnTo>
                    <a:pt x="1866" y="280"/>
                  </a:lnTo>
                  <a:lnTo>
                    <a:pt x="1791" y="280"/>
                  </a:lnTo>
                  <a:lnTo>
                    <a:pt x="1791" y="654"/>
                  </a:lnTo>
                  <a:cubicBezTo>
                    <a:pt x="1790" y="736"/>
                    <a:pt x="1786" y="815"/>
                    <a:pt x="1709" y="815"/>
                  </a:cubicBezTo>
                  <a:cubicBezTo>
                    <a:pt x="1635" y="815"/>
                    <a:pt x="1630" y="736"/>
                    <a:pt x="1630" y="654"/>
                  </a:cubicBezTo>
                  <a:lnTo>
                    <a:pt x="1630" y="280"/>
                  </a:lnTo>
                  <a:lnTo>
                    <a:pt x="1555" y="280"/>
                  </a:lnTo>
                  <a:close/>
                  <a:moveTo>
                    <a:pt x="2042" y="280"/>
                  </a:moveTo>
                  <a:lnTo>
                    <a:pt x="1966" y="280"/>
                  </a:lnTo>
                  <a:lnTo>
                    <a:pt x="1966" y="876"/>
                  </a:lnTo>
                  <a:lnTo>
                    <a:pt x="2042" y="876"/>
                  </a:lnTo>
                  <a:lnTo>
                    <a:pt x="2042" y="529"/>
                  </a:lnTo>
                  <a:cubicBezTo>
                    <a:pt x="2042" y="434"/>
                    <a:pt x="2050" y="358"/>
                    <a:pt x="2128" y="358"/>
                  </a:cubicBezTo>
                  <a:lnTo>
                    <a:pt x="2143" y="359"/>
                  </a:lnTo>
                  <a:lnTo>
                    <a:pt x="2143" y="271"/>
                  </a:lnTo>
                  <a:cubicBezTo>
                    <a:pt x="2093" y="270"/>
                    <a:pt x="2060" y="317"/>
                    <a:pt x="2044" y="359"/>
                  </a:cubicBezTo>
                  <a:lnTo>
                    <a:pt x="2042" y="359"/>
                  </a:lnTo>
                  <a:lnTo>
                    <a:pt x="2042" y="280"/>
                  </a:lnTo>
                  <a:close/>
                  <a:moveTo>
                    <a:pt x="2444" y="294"/>
                  </a:moveTo>
                  <a:cubicBezTo>
                    <a:pt x="2419" y="279"/>
                    <a:pt x="2389" y="271"/>
                    <a:pt x="2361" y="271"/>
                  </a:cubicBezTo>
                  <a:cubicBezTo>
                    <a:pt x="2210" y="271"/>
                    <a:pt x="2187" y="478"/>
                    <a:pt x="2187" y="590"/>
                  </a:cubicBezTo>
                  <a:cubicBezTo>
                    <a:pt x="2187" y="693"/>
                    <a:pt x="2221" y="886"/>
                    <a:pt x="2358" y="886"/>
                  </a:cubicBezTo>
                  <a:cubicBezTo>
                    <a:pt x="2387" y="886"/>
                    <a:pt x="2422" y="874"/>
                    <a:pt x="2444" y="855"/>
                  </a:cubicBezTo>
                  <a:lnTo>
                    <a:pt x="2444" y="761"/>
                  </a:lnTo>
                  <a:lnTo>
                    <a:pt x="2441" y="761"/>
                  </a:lnTo>
                  <a:cubicBezTo>
                    <a:pt x="2424" y="788"/>
                    <a:pt x="2402" y="815"/>
                    <a:pt x="2367" y="815"/>
                  </a:cubicBezTo>
                  <a:cubicBezTo>
                    <a:pt x="2278" y="815"/>
                    <a:pt x="2265" y="639"/>
                    <a:pt x="2265" y="580"/>
                  </a:cubicBezTo>
                  <a:cubicBezTo>
                    <a:pt x="2265" y="511"/>
                    <a:pt x="2274" y="342"/>
                    <a:pt x="2372" y="342"/>
                  </a:cubicBezTo>
                  <a:cubicBezTo>
                    <a:pt x="2401" y="342"/>
                    <a:pt x="2425" y="362"/>
                    <a:pt x="2444" y="381"/>
                  </a:cubicBezTo>
                  <a:lnTo>
                    <a:pt x="2444" y="294"/>
                  </a:lnTo>
                  <a:close/>
                  <a:moveTo>
                    <a:pt x="2589" y="530"/>
                  </a:moveTo>
                  <a:cubicBezTo>
                    <a:pt x="2589" y="477"/>
                    <a:pt x="2605" y="342"/>
                    <a:pt x="2677" y="342"/>
                  </a:cubicBezTo>
                  <a:cubicBezTo>
                    <a:pt x="2756" y="342"/>
                    <a:pt x="2759" y="463"/>
                    <a:pt x="2761" y="520"/>
                  </a:cubicBezTo>
                  <a:lnTo>
                    <a:pt x="2762" y="530"/>
                  </a:lnTo>
                  <a:lnTo>
                    <a:pt x="2589" y="530"/>
                  </a:lnTo>
                  <a:close/>
                  <a:moveTo>
                    <a:pt x="2839" y="594"/>
                  </a:moveTo>
                  <a:lnTo>
                    <a:pt x="2839" y="558"/>
                  </a:lnTo>
                  <a:cubicBezTo>
                    <a:pt x="2839" y="453"/>
                    <a:pt x="2817" y="271"/>
                    <a:pt x="2677" y="271"/>
                  </a:cubicBezTo>
                  <a:cubicBezTo>
                    <a:pt x="2533" y="271"/>
                    <a:pt x="2510" y="473"/>
                    <a:pt x="2510" y="580"/>
                  </a:cubicBezTo>
                  <a:cubicBezTo>
                    <a:pt x="2510" y="700"/>
                    <a:pt x="2531" y="886"/>
                    <a:pt x="2688" y="886"/>
                  </a:cubicBezTo>
                  <a:cubicBezTo>
                    <a:pt x="2798" y="886"/>
                    <a:pt x="2833" y="765"/>
                    <a:pt x="2834" y="674"/>
                  </a:cubicBezTo>
                  <a:lnTo>
                    <a:pt x="2756" y="674"/>
                  </a:lnTo>
                  <a:cubicBezTo>
                    <a:pt x="2756" y="722"/>
                    <a:pt x="2747" y="815"/>
                    <a:pt x="2681" y="815"/>
                  </a:cubicBezTo>
                  <a:cubicBezTo>
                    <a:pt x="2598" y="815"/>
                    <a:pt x="2588" y="671"/>
                    <a:pt x="2588" y="611"/>
                  </a:cubicBezTo>
                  <a:lnTo>
                    <a:pt x="2588" y="594"/>
                  </a:lnTo>
                  <a:lnTo>
                    <a:pt x="2839" y="594"/>
                  </a:lnTo>
                  <a:close/>
                  <a:moveTo>
                    <a:pt x="3154" y="309"/>
                  </a:moveTo>
                  <a:cubicBezTo>
                    <a:pt x="3123" y="286"/>
                    <a:pt x="3087" y="271"/>
                    <a:pt x="3049" y="271"/>
                  </a:cubicBezTo>
                  <a:cubicBezTo>
                    <a:pt x="2960" y="271"/>
                    <a:pt x="2900" y="334"/>
                    <a:pt x="2900" y="423"/>
                  </a:cubicBezTo>
                  <a:cubicBezTo>
                    <a:pt x="2900" y="494"/>
                    <a:pt x="2949" y="541"/>
                    <a:pt x="2997" y="582"/>
                  </a:cubicBezTo>
                  <a:cubicBezTo>
                    <a:pt x="3046" y="625"/>
                    <a:pt x="3093" y="665"/>
                    <a:pt x="3093" y="724"/>
                  </a:cubicBezTo>
                  <a:cubicBezTo>
                    <a:pt x="3093" y="774"/>
                    <a:pt x="3058" y="815"/>
                    <a:pt x="3006" y="815"/>
                  </a:cubicBezTo>
                  <a:cubicBezTo>
                    <a:pt x="2961" y="815"/>
                    <a:pt x="2929" y="787"/>
                    <a:pt x="2900" y="757"/>
                  </a:cubicBezTo>
                  <a:lnTo>
                    <a:pt x="2900" y="845"/>
                  </a:lnTo>
                  <a:cubicBezTo>
                    <a:pt x="2929" y="868"/>
                    <a:pt x="2971" y="886"/>
                    <a:pt x="3008" y="886"/>
                  </a:cubicBezTo>
                  <a:cubicBezTo>
                    <a:pt x="3107" y="886"/>
                    <a:pt x="3171" y="810"/>
                    <a:pt x="3171" y="715"/>
                  </a:cubicBezTo>
                  <a:cubicBezTo>
                    <a:pt x="3171" y="637"/>
                    <a:pt x="3123" y="593"/>
                    <a:pt x="3075" y="552"/>
                  </a:cubicBezTo>
                  <a:cubicBezTo>
                    <a:pt x="3027" y="513"/>
                    <a:pt x="2978" y="478"/>
                    <a:pt x="2978" y="421"/>
                  </a:cubicBezTo>
                  <a:cubicBezTo>
                    <a:pt x="2978" y="377"/>
                    <a:pt x="3007" y="342"/>
                    <a:pt x="3053" y="342"/>
                  </a:cubicBezTo>
                  <a:cubicBezTo>
                    <a:pt x="3094" y="342"/>
                    <a:pt x="3129" y="371"/>
                    <a:pt x="3151" y="402"/>
                  </a:cubicBezTo>
                  <a:lnTo>
                    <a:pt x="3154" y="402"/>
                  </a:lnTo>
                  <a:lnTo>
                    <a:pt x="3154" y="3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5" name="Freeform 11"/>
            <p:cNvSpPr>
              <a:spLocks noEditPoints="1"/>
            </p:cNvSpPr>
            <p:nvPr/>
          </p:nvSpPr>
          <p:spPr bwMode="auto">
            <a:xfrm>
              <a:off x="4346585" y="749300"/>
              <a:ext cx="941390" cy="185737"/>
            </a:xfrm>
            <a:custGeom>
              <a:avLst/>
              <a:gdLst>
                <a:gd name="T0" fmla="*/ 341 w 4354"/>
                <a:gd name="T1" fmla="*/ 169 h 861"/>
                <a:gd name="T2" fmla="*/ 121 w 4354"/>
                <a:gd name="T3" fmla="*/ 852 h 861"/>
                <a:gd name="T4" fmla="*/ 0 w 4354"/>
                <a:gd name="T5" fmla="*/ 77 h 861"/>
                <a:gd name="T6" fmla="*/ 495 w 4354"/>
                <a:gd name="T7" fmla="*/ 852 h 861"/>
                <a:gd name="T8" fmla="*/ 444 w 4354"/>
                <a:gd name="T9" fmla="*/ 112 h 861"/>
                <a:gd name="T10" fmla="*/ 489 w 4354"/>
                <a:gd name="T11" fmla="*/ 223 h 861"/>
                <a:gd name="T12" fmla="*/ 378 w 4354"/>
                <a:gd name="T13" fmla="*/ 176 h 861"/>
                <a:gd name="T14" fmla="*/ 601 w 4354"/>
                <a:gd name="T15" fmla="*/ 187 h 861"/>
                <a:gd name="T16" fmla="*/ 748 w 4354"/>
                <a:gd name="T17" fmla="*/ 332 h 861"/>
                <a:gd name="T18" fmla="*/ 697 w 4354"/>
                <a:gd name="T19" fmla="*/ 852 h 861"/>
                <a:gd name="T20" fmla="*/ 547 w 4354"/>
                <a:gd name="T21" fmla="*/ 407 h 861"/>
                <a:gd name="T22" fmla="*/ 601 w 4354"/>
                <a:gd name="T23" fmla="*/ 187 h 861"/>
                <a:gd name="T24" fmla="*/ 899 w 4354"/>
                <a:gd name="T25" fmla="*/ 852 h 861"/>
                <a:gd name="T26" fmla="*/ 1192 w 4354"/>
                <a:gd name="T27" fmla="*/ 677 h 861"/>
                <a:gd name="T28" fmla="*/ 1209 w 4354"/>
                <a:gd name="T29" fmla="*/ 839 h 861"/>
                <a:gd name="T30" fmla="*/ 972 w 4354"/>
                <a:gd name="T31" fmla="*/ 594 h 861"/>
                <a:gd name="T32" fmla="*/ 1129 w 4354"/>
                <a:gd name="T33" fmla="*/ 324 h 861"/>
                <a:gd name="T34" fmla="*/ 1066 w 4354"/>
                <a:gd name="T35" fmla="*/ 610 h 861"/>
                <a:gd name="T36" fmla="*/ 1192 w 4354"/>
                <a:gd name="T37" fmla="*/ 677 h 861"/>
                <a:gd name="T38" fmla="*/ 1127 w 4354"/>
                <a:gd name="T39" fmla="*/ 406 h 861"/>
                <a:gd name="T40" fmla="*/ 1187 w 4354"/>
                <a:gd name="T41" fmla="*/ 541 h 861"/>
                <a:gd name="T42" fmla="*/ 1552 w 4354"/>
                <a:gd name="T43" fmla="*/ 298 h 861"/>
                <a:gd name="T44" fmla="*/ 1859 w 4354"/>
                <a:gd name="T45" fmla="*/ 126 h 861"/>
                <a:gd name="T46" fmla="*/ 1791 w 4354"/>
                <a:gd name="T47" fmla="*/ 573 h 861"/>
                <a:gd name="T48" fmla="*/ 1883 w 4354"/>
                <a:gd name="T49" fmla="*/ 852 h 861"/>
                <a:gd name="T50" fmla="*/ 1759 w 4354"/>
                <a:gd name="T51" fmla="*/ 383 h 861"/>
                <a:gd name="T52" fmla="*/ 1719 w 4354"/>
                <a:gd name="T53" fmla="*/ 157 h 861"/>
                <a:gd name="T54" fmla="*/ 1655 w 4354"/>
                <a:gd name="T55" fmla="*/ 329 h 861"/>
                <a:gd name="T56" fmla="*/ 2227 w 4354"/>
                <a:gd name="T57" fmla="*/ 559 h 861"/>
                <a:gd name="T58" fmla="*/ 2227 w 4354"/>
                <a:gd name="T59" fmla="*/ 639 h 861"/>
                <a:gd name="T60" fmla="*/ 2130 w 4354"/>
                <a:gd name="T61" fmla="*/ 639 h 861"/>
                <a:gd name="T62" fmla="*/ 2130 w 4354"/>
                <a:gd name="T63" fmla="*/ 77 h 861"/>
                <a:gd name="T64" fmla="*/ 2000 w 4354"/>
                <a:gd name="T65" fmla="*/ 559 h 861"/>
                <a:gd name="T66" fmla="*/ 2697 w 4354"/>
                <a:gd name="T67" fmla="*/ 77 h 861"/>
                <a:gd name="T68" fmla="*/ 2783 w 4354"/>
                <a:gd name="T69" fmla="*/ 493 h 861"/>
                <a:gd name="T70" fmla="*/ 2561 w 4354"/>
                <a:gd name="T71" fmla="*/ 852 h 861"/>
                <a:gd name="T72" fmla="*/ 2722 w 4354"/>
                <a:gd name="T73" fmla="*/ 413 h 861"/>
                <a:gd name="T74" fmla="*/ 2678 w 4354"/>
                <a:gd name="T75" fmla="*/ 165 h 861"/>
                <a:gd name="T76" fmla="*/ 3239 w 4354"/>
                <a:gd name="T77" fmla="*/ 332 h 861"/>
                <a:gd name="T78" fmla="*/ 3143 w 4354"/>
                <a:gd name="T79" fmla="*/ 785 h 861"/>
                <a:gd name="T80" fmla="*/ 2953 w 4354"/>
                <a:gd name="T81" fmla="*/ 794 h 861"/>
                <a:gd name="T82" fmla="*/ 2991 w 4354"/>
                <a:gd name="T83" fmla="*/ 342 h 861"/>
                <a:gd name="T84" fmla="*/ 3143 w 4354"/>
                <a:gd name="T85" fmla="*/ 391 h 861"/>
                <a:gd name="T86" fmla="*/ 3085 w 4354"/>
                <a:gd name="T87" fmla="*/ 412 h 861"/>
                <a:gd name="T88" fmla="*/ 3035 w 4354"/>
                <a:gd name="T89" fmla="*/ 732 h 861"/>
                <a:gd name="T90" fmla="*/ 3145 w 4354"/>
                <a:gd name="T91" fmla="*/ 592 h 861"/>
                <a:gd name="T92" fmla="*/ 3333 w 4354"/>
                <a:gd name="T93" fmla="*/ 332 h 861"/>
                <a:gd name="T94" fmla="*/ 3542 w 4354"/>
                <a:gd name="T95" fmla="*/ 320 h 861"/>
                <a:gd name="T96" fmla="*/ 3453 w 4354"/>
                <a:gd name="T97" fmla="*/ 444 h 861"/>
                <a:gd name="T98" fmla="*/ 3430 w 4354"/>
                <a:gd name="T99" fmla="*/ 852 h 861"/>
                <a:gd name="T100" fmla="*/ 3625 w 4354"/>
                <a:gd name="T101" fmla="*/ 187 h 861"/>
                <a:gd name="T102" fmla="*/ 3773 w 4354"/>
                <a:gd name="T103" fmla="*/ 332 h 861"/>
                <a:gd name="T104" fmla="*/ 3722 w 4354"/>
                <a:gd name="T105" fmla="*/ 852 h 861"/>
                <a:gd name="T106" fmla="*/ 3572 w 4354"/>
                <a:gd name="T107" fmla="*/ 407 h 861"/>
                <a:gd name="T108" fmla="*/ 3625 w 4354"/>
                <a:gd name="T109" fmla="*/ 187 h 861"/>
                <a:gd name="T110" fmla="*/ 4274 w 4354"/>
                <a:gd name="T111" fmla="*/ 108 h 861"/>
                <a:gd name="T112" fmla="*/ 4181 w 4354"/>
                <a:gd name="T113" fmla="*/ 383 h 861"/>
                <a:gd name="T114" fmla="*/ 4342 w 4354"/>
                <a:gd name="T115" fmla="*/ 483 h 861"/>
                <a:gd name="T116" fmla="*/ 4313 w 4354"/>
                <a:gd name="T117" fmla="*/ 809 h 861"/>
                <a:gd name="T118" fmla="*/ 4021 w 4354"/>
                <a:gd name="T119" fmla="*/ 597 h 861"/>
                <a:gd name="T120" fmla="*/ 4178 w 4354"/>
                <a:gd name="T121" fmla="*/ 77 h 861"/>
                <a:gd name="T122" fmla="*/ 4124 w 4354"/>
                <a:gd name="T123" fmla="*/ 619 h 861"/>
                <a:gd name="T124" fmla="*/ 4240 w 4354"/>
                <a:gd name="T125" fmla="*/ 506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4" h="861">
                  <a:moveTo>
                    <a:pt x="0" y="77"/>
                  </a:moveTo>
                  <a:lnTo>
                    <a:pt x="341" y="77"/>
                  </a:lnTo>
                  <a:lnTo>
                    <a:pt x="341" y="169"/>
                  </a:lnTo>
                  <a:lnTo>
                    <a:pt x="223" y="169"/>
                  </a:lnTo>
                  <a:lnTo>
                    <a:pt x="223" y="852"/>
                  </a:lnTo>
                  <a:lnTo>
                    <a:pt x="121" y="852"/>
                  </a:lnTo>
                  <a:lnTo>
                    <a:pt x="121" y="169"/>
                  </a:lnTo>
                  <a:lnTo>
                    <a:pt x="0" y="169"/>
                  </a:lnTo>
                  <a:lnTo>
                    <a:pt x="0" y="77"/>
                  </a:lnTo>
                  <a:close/>
                  <a:moveTo>
                    <a:pt x="399" y="332"/>
                  </a:moveTo>
                  <a:lnTo>
                    <a:pt x="495" y="332"/>
                  </a:lnTo>
                  <a:lnTo>
                    <a:pt x="495" y="852"/>
                  </a:lnTo>
                  <a:lnTo>
                    <a:pt x="399" y="852"/>
                  </a:lnTo>
                  <a:lnTo>
                    <a:pt x="399" y="332"/>
                  </a:lnTo>
                  <a:close/>
                  <a:moveTo>
                    <a:pt x="444" y="112"/>
                  </a:moveTo>
                  <a:cubicBezTo>
                    <a:pt x="461" y="112"/>
                    <a:pt x="476" y="118"/>
                    <a:pt x="489" y="131"/>
                  </a:cubicBezTo>
                  <a:cubicBezTo>
                    <a:pt x="502" y="144"/>
                    <a:pt x="508" y="159"/>
                    <a:pt x="508" y="176"/>
                  </a:cubicBezTo>
                  <a:cubicBezTo>
                    <a:pt x="508" y="195"/>
                    <a:pt x="502" y="210"/>
                    <a:pt x="489" y="223"/>
                  </a:cubicBezTo>
                  <a:cubicBezTo>
                    <a:pt x="476" y="235"/>
                    <a:pt x="461" y="242"/>
                    <a:pt x="443" y="242"/>
                  </a:cubicBezTo>
                  <a:cubicBezTo>
                    <a:pt x="425" y="242"/>
                    <a:pt x="410" y="235"/>
                    <a:pt x="397" y="223"/>
                  </a:cubicBezTo>
                  <a:cubicBezTo>
                    <a:pt x="384" y="210"/>
                    <a:pt x="378" y="195"/>
                    <a:pt x="378" y="176"/>
                  </a:cubicBezTo>
                  <a:cubicBezTo>
                    <a:pt x="378" y="158"/>
                    <a:pt x="384" y="143"/>
                    <a:pt x="397" y="130"/>
                  </a:cubicBezTo>
                  <a:cubicBezTo>
                    <a:pt x="410" y="118"/>
                    <a:pt x="425" y="112"/>
                    <a:pt x="444" y="112"/>
                  </a:cubicBezTo>
                  <a:close/>
                  <a:moveTo>
                    <a:pt x="601" y="187"/>
                  </a:moveTo>
                  <a:lnTo>
                    <a:pt x="697" y="187"/>
                  </a:lnTo>
                  <a:lnTo>
                    <a:pt x="697" y="332"/>
                  </a:lnTo>
                  <a:lnTo>
                    <a:pt x="748" y="332"/>
                  </a:lnTo>
                  <a:lnTo>
                    <a:pt x="748" y="407"/>
                  </a:lnTo>
                  <a:lnTo>
                    <a:pt x="697" y="407"/>
                  </a:lnTo>
                  <a:lnTo>
                    <a:pt x="697" y="852"/>
                  </a:lnTo>
                  <a:lnTo>
                    <a:pt x="601" y="852"/>
                  </a:lnTo>
                  <a:lnTo>
                    <a:pt x="601" y="407"/>
                  </a:lnTo>
                  <a:lnTo>
                    <a:pt x="547" y="407"/>
                  </a:lnTo>
                  <a:lnTo>
                    <a:pt x="547" y="332"/>
                  </a:lnTo>
                  <a:lnTo>
                    <a:pt x="601" y="332"/>
                  </a:lnTo>
                  <a:lnTo>
                    <a:pt x="601" y="187"/>
                  </a:lnTo>
                  <a:close/>
                  <a:moveTo>
                    <a:pt x="802" y="0"/>
                  </a:moveTo>
                  <a:lnTo>
                    <a:pt x="899" y="0"/>
                  </a:lnTo>
                  <a:lnTo>
                    <a:pt x="899" y="852"/>
                  </a:lnTo>
                  <a:lnTo>
                    <a:pt x="802" y="852"/>
                  </a:lnTo>
                  <a:lnTo>
                    <a:pt x="802" y="0"/>
                  </a:lnTo>
                  <a:close/>
                  <a:moveTo>
                    <a:pt x="1192" y="677"/>
                  </a:moveTo>
                  <a:lnTo>
                    <a:pt x="1281" y="677"/>
                  </a:lnTo>
                  <a:cubicBezTo>
                    <a:pt x="1279" y="720"/>
                    <a:pt x="1272" y="755"/>
                    <a:pt x="1260" y="780"/>
                  </a:cubicBezTo>
                  <a:cubicBezTo>
                    <a:pt x="1249" y="805"/>
                    <a:pt x="1232" y="824"/>
                    <a:pt x="1209" y="839"/>
                  </a:cubicBezTo>
                  <a:cubicBezTo>
                    <a:pt x="1186" y="853"/>
                    <a:pt x="1160" y="860"/>
                    <a:pt x="1131" y="860"/>
                  </a:cubicBezTo>
                  <a:cubicBezTo>
                    <a:pt x="1086" y="860"/>
                    <a:pt x="1051" y="845"/>
                    <a:pt x="1024" y="814"/>
                  </a:cubicBezTo>
                  <a:cubicBezTo>
                    <a:pt x="989" y="775"/>
                    <a:pt x="972" y="701"/>
                    <a:pt x="972" y="594"/>
                  </a:cubicBezTo>
                  <a:cubicBezTo>
                    <a:pt x="972" y="503"/>
                    <a:pt x="984" y="436"/>
                    <a:pt x="1009" y="391"/>
                  </a:cubicBezTo>
                  <a:cubicBezTo>
                    <a:pt x="1020" y="371"/>
                    <a:pt x="1036" y="355"/>
                    <a:pt x="1058" y="343"/>
                  </a:cubicBezTo>
                  <a:cubicBezTo>
                    <a:pt x="1080" y="330"/>
                    <a:pt x="1103" y="324"/>
                    <a:pt x="1129" y="324"/>
                  </a:cubicBezTo>
                  <a:cubicBezTo>
                    <a:pt x="1204" y="324"/>
                    <a:pt x="1252" y="373"/>
                    <a:pt x="1273" y="470"/>
                  </a:cubicBezTo>
                  <a:cubicBezTo>
                    <a:pt x="1281" y="504"/>
                    <a:pt x="1285" y="551"/>
                    <a:pt x="1285" y="610"/>
                  </a:cubicBezTo>
                  <a:lnTo>
                    <a:pt x="1066" y="610"/>
                  </a:lnTo>
                  <a:cubicBezTo>
                    <a:pt x="1066" y="669"/>
                    <a:pt x="1072" y="712"/>
                    <a:pt x="1082" y="738"/>
                  </a:cubicBezTo>
                  <a:cubicBezTo>
                    <a:pt x="1093" y="764"/>
                    <a:pt x="1109" y="777"/>
                    <a:pt x="1132" y="777"/>
                  </a:cubicBezTo>
                  <a:cubicBezTo>
                    <a:pt x="1170" y="777"/>
                    <a:pt x="1191" y="743"/>
                    <a:pt x="1192" y="677"/>
                  </a:cubicBezTo>
                  <a:close/>
                  <a:moveTo>
                    <a:pt x="1187" y="541"/>
                  </a:moveTo>
                  <a:cubicBezTo>
                    <a:pt x="1183" y="493"/>
                    <a:pt x="1178" y="460"/>
                    <a:pt x="1172" y="443"/>
                  </a:cubicBezTo>
                  <a:cubicBezTo>
                    <a:pt x="1163" y="418"/>
                    <a:pt x="1148" y="406"/>
                    <a:pt x="1127" y="406"/>
                  </a:cubicBezTo>
                  <a:cubicBezTo>
                    <a:pt x="1107" y="406"/>
                    <a:pt x="1093" y="415"/>
                    <a:pt x="1084" y="434"/>
                  </a:cubicBezTo>
                  <a:cubicBezTo>
                    <a:pt x="1076" y="453"/>
                    <a:pt x="1070" y="488"/>
                    <a:pt x="1066" y="541"/>
                  </a:cubicBezTo>
                  <a:lnTo>
                    <a:pt x="1187" y="541"/>
                  </a:lnTo>
                  <a:close/>
                  <a:moveTo>
                    <a:pt x="1655" y="329"/>
                  </a:moveTo>
                  <a:lnTo>
                    <a:pt x="1553" y="329"/>
                  </a:lnTo>
                  <a:cubicBezTo>
                    <a:pt x="1552" y="313"/>
                    <a:pt x="1552" y="302"/>
                    <a:pt x="1552" y="298"/>
                  </a:cubicBezTo>
                  <a:cubicBezTo>
                    <a:pt x="1552" y="213"/>
                    <a:pt x="1566" y="152"/>
                    <a:pt x="1593" y="116"/>
                  </a:cubicBezTo>
                  <a:cubicBezTo>
                    <a:pt x="1617" y="83"/>
                    <a:pt x="1660" y="67"/>
                    <a:pt x="1720" y="67"/>
                  </a:cubicBezTo>
                  <a:cubicBezTo>
                    <a:pt x="1786" y="67"/>
                    <a:pt x="1833" y="87"/>
                    <a:pt x="1859" y="126"/>
                  </a:cubicBezTo>
                  <a:cubicBezTo>
                    <a:pt x="1880" y="158"/>
                    <a:pt x="1891" y="202"/>
                    <a:pt x="1891" y="257"/>
                  </a:cubicBezTo>
                  <a:cubicBezTo>
                    <a:pt x="1891" y="296"/>
                    <a:pt x="1883" y="340"/>
                    <a:pt x="1867" y="390"/>
                  </a:cubicBezTo>
                  <a:cubicBezTo>
                    <a:pt x="1852" y="439"/>
                    <a:pt x="1826" y="500"/>
                    <a:pt x="1791" y="573"/>
                  </a:cubicBezTo>
                  <a:lnTo>
                    <a:pt x="1691" y="763"/>
                  </a:lnTo>
                  <a:lnTo>
                    <a:pt x="1883" y="763"/>
                  </a:lnTo>
                  <a:lnTo>
                    <a:pt x="1883" y="852"/>
                  </a:lnTo>
                  <a:lnTo>
                    <a:pt x="1542" y="852"/>
                  </a:lnTo>
                  <a:cubicBezTo>
                    <a:pt x="1553" y="830"/>
                    <a:pt x="1589" y="754"/>
                    <a:pt x="1652" y="623"/>
                  </a:cubicBezTo>
                  <a:cubicBezTo>
                    <a:pt x="1705" y="514"/>
                    <a:pt x="1741" y="434"/>
                    <a:pt x="1759" y="383"/>
                  </a:cubicBezTo>
                  <a:cubicBezTo>
                    <a:pt x="1778" y="333"/>
                    <a:pt x="1787" y="289"/>
                    <a:pt x="1787" y="253"/>
                  </a:cubicBezTo>
                  <a:cubicBezTo>
                    <a:pt x="1787" y="223"/>
                    <a:pt x="1781" y="199"/>
                    <a:pt x="1769" y="182"/>
                  </a:cubicBezTo>
                  <a:cubicBezTo>
                    <a:pt x="1757" y="165"/>
                    <a:pt x="1740" y="157"/>
                    <a:pt x="1719" y="157"/>
                  </a:cubicBezTo>
                  <a:cubicBezTo>
                    <a:pt x="1696" y="157"/>
                    <a:pt x="1680" y="166"/>
                    <a:pt x="1670" y="186"/>
                  </a:cubicBezTo>
                  <a:cubicBezTo>
                    <a:pt x="1659" y="205"/>
                    <a:pt x="1654" y="235"/>
                    <a:pt x="1654" y="276"/>
                  </a:cubicBezTo>
                  <a:cubicBezTo>
                    <a:pt x="1654" y="295"/>
                    <a:pt x="1654" y="313"/>
                    <a:pt x="1655" y="329"/>
                  </a:cubicBezTo>
                  <a:close/>
                  <a:moveTo>
                    <a:pt x="2130" y="77"/>
                  </a:moveTo>
                  <a:lnTo>
                    <a:pt x="2227" y="77"/>
                  </a:lnTo>
                  <a:lnTo>
                    <a:pt x="2227" y="559"/>
                  </a:lnTo>
                  <a:lnTo>
                    <a:pt x="2277" y="559"/>
                  </a:lnTo>
                  <a:lnTo>
                    <a:pt x="2277" y="639"/>
                  </a:lnTo>
                  <a:lnTo>
                    <a:pt x="2227" y="639"/>
                  </a:lnTo>
                  <a:lnTo>
                    <a:pt x="2227" y="852"/>
                  </a:lnTo>
                  <a:lnTo>
                    <a:pt x="2130" y="852"/>
                  </a:lnTo>
                  <a:lnTo>
                    <a:pt x="2130" y="639"/>
                  </a:lnTo>
                  <a:lnTo>
                    <a:pt x="1918" y="639"/>
                  </a:lnTo>
                  <a:lnTo>
                    <a:pt x="1918" y="551"/>
                  </a:lnTo>
                  <a:lnTo>
                    <a:pt x="2130" y="77"/>
                  </a:lnTo>
                  <a:close/>
                  <a:moveTo>
                    <a:pt x="2130" y="559"/>
                  </a:moveTo>
                  <a:lnTo>
                    <a:pt x="2130" y="235"/>
                  </a:lnTo>
                  <a:lnTo>
                    <a:pt x="2000" y="559"/>
                  </a:lnTo>
                  <a:lnTo>
                    <a:pt x="2130" y="559"/>
                  </a:lnTo>
                  <a:close/>
                  <a:moveTo>
                    <a:pt x="2561" y="77"/>
                  </a:moveTo>
                  <a:lnTo>
                    <a:pt x="2697" y="77"/>
                  </a:lnTo>
                  <a:cubicBezTo>
                    <a:pt x="2746" y="77"/>
                    <a:pt x="2784" y="85"/>
                    <a:pt x="2810" y="101"/>
                  </a:cubicBezTo>
                  <a:cubicBezTo>
                    <a:pt x="2861" y="133"/>
                    <a:pt x="2886" y="195"/>
                    <a:pt x="2886" y="288"/>
                  </a:cubicBezTo>
                  <a:cubicBezTo>
                    <a:pt x="2886" y="398"/>
                    <a:pt x="2852" y="466"/>
                    <a:pt x="2783" y="493"/>
                  </a:cubicBezTo>
                  <a:cubicBezTo>
                    <a:pt x="2757" y="503"/>
                    <a:pt x="2717" y="508"/>
                    <a:pt x="2664" y="509"/>
                  </a:cubicBezTo>
                  <a:lnTo>
                    <a:pt x="2664" y="852"/>
                  </a:lnTo>
                  <a:lnTo>
                    <a:pt x="2561" y="852"/>
                  </a:lnTo>
                  <a:lnTo>
                    <a:pt x="2561" y="77"/>
                  </a:lnTo>
                  <a:close/>
                  <a:moveTo>
                    <a:pt x="2664" y="419"/>
                  </a:moveTo>
                  <a:cubicBezTo>
                    <a:pt x="2691" y="419"/>
                    <a:pt x="2711" y="417"/>
                    <a:pt x="2722" y="413"/>
                  </a:cubicBezTo>
                  <a:cubicBezTo>
                    <a:pt x="2759" y="399"/>
                    <a:pt x="2778" y="361"/>
                    <a:pt x="2778" y="299"/>
                  </a:cubicBezTo>
                  <a:cubicBezTo>
                    <a:pt x="2778" y="253"/>
                    <a:pt x="2770" y="219"/>
                    <a:pt x="2754" y="197"/>
                  </a:cubicBezTo>
                  <a:cubicBezTo>
                    <a:pt x="2738" y="176"/>
                    <a:pt x="2713" y="165"/>
                    <a:pt x="2678" y="165"/>
                  </a:cubicBezTo>
                  <a:cubicBezTo>
                    <a:pt x="2674" y="165"/>
                    <a:pt x="2669" y="165"/>
                    <a:pt x="2664" y="165"/>
                  </a:cubicBezTo>
                  <a:lnTo>
                    <a:pt x="2664" y="419"/>
                  </a:lnTo>
                  <a:close/>
                  <a:moveTo>
                    <a:pt x="3239" y="332"/>
                  </a:moveTo>
                  <a:lnTo>
                    <a:pt x="3239" y="852"/>
                  </a:lnTo>
                  <a:lnTo>
                    <a:pt x="3143" y="852"/>
                  </a:lnTo>
                  <a:lnTo>
                    <a:pt x="3143" y="785"/>
                  </a:lnTo>
                  <a:cubicBezTo>
                    <a:pt x="3129" y="814"/>
                    <a:pt x="3116" y="833"/>
                    <a:pt x="3102" y="844"/>
                  </a:cubicBezTo>
                  <a:cubicBezTo>
                    <a:pt x="3088" y="855"/>
                    <a:pt x="3070" y="860"/>
                    <a:pt x="3048" y="860"/>
                  </a:cubicBezTo>
                  <a:cubicBezTo>
                    <a:pt x="3005" y="860"/>
                    <a:pt x="2973" y="838"/>
                    <a:pt x="2953" y="794"/>
                  </a:cubicBezTo>
                  <a:cubicBezTo>
                    <a:pt x="2933" y="750"/>
                    <a:pt x="2923" y="681"/>
                    <a:pt x="2923" y="586"/>
                  </a:cubicBezTo>
                  <a:cubicBezTo>
                    <a:pt x="2923" y="499"/>
                    <a:pt x="2933" y="434"/>
                    <a:pt x="2951" y="392"/>
                  </a:cubicBezTo>
                  <a:cubicBezTo>
                    <a:pt x="2961" y="371"/>
                    <a:pt x="2974" y="354"/>
                    <a:pt x="2991" y="342"/>
                  </a:cubicBezTo>
                  <a:cubicBezTo>
                    <a:pt x="3008" y="330"/>
                    <a:pt x="3027" y="324"/>
                    <a:pt x="3048" y="324"/>
                  </a:cubicBezTo>
                  <a:cubicBezTo>
                    <a:pt x="3069" y="324"/>
                    <a:pt x="3087" y="330"/>
                    <a:pt x="3102" y="340"/>
                  </a:cubicBezTo>
                  <a:cubicBezTo>
                    <a:pt x="3116" y="350"/>
                    <a:pt x="3130" y="367"/>
                    <a:pt x="3143" y="391"/>
                  </a:cubicBezTo>
                  <a:lnTo>
                    <a:pt x="3143" y="332"/>
                  </a:lnTo>
                  <a:lnTo>
                    <a:pt x="3239" y="332"/>
                  </a:lnTo>
                  <a:close/>
                  <a:moveTo>
                    <a:pt x="3085" y="412"/>
                  </a:moveTo>
                  <a:cubicBezTo>
                    <a:pt x="3062" y="412"/>
                    <a:pt x="3046" y="425"/>
                    <a:pt x="3036" y="452"/>
                  </a:cubicBezTo>
                  <a:cubicBezTo>
                    <a:pt x="3027" y="479"/>
                    <a:pt x="3022" y="525"/>
                    <a:pt x="3022" y="590"/>
                  </a:cubicBezTo>
                  <a:cubicBezTo>
                    <a:pt x="3022" y="656"/>
                    <a:pt x="3026" y="704"/>
                    <a:pt x="3035" y="732"/>
                  </a:cubicBezTo>
                  <a:cubicBezTo>
                    <a:pt x="3044" y="759"/>
                    <a:pt x="3060" y="773"/>
                    <a:pt x="3085" y="773"/>
                  </a:cubicBezTo>
                  <a:cubicBezTo>
                    <a:pt x="3106" y="773"/>
                    <a:pt x="3122" y="759"/>
                    <a:pt x="3131" y="731"/>
                  </a:cubicBezTo>
                  <a:cubicBezTo>
                    <a:pt x="3141" y="703"/>
                    <a:pt x="3145" y="657"/>
                    <a:pt x="3145" y="592"/>
                  </a:cubicBezTo>
                  <a:cubicBezTo>
                    <a:pt x="3145" y="528"/>
                    <a:pt x="3141" y="482"/>
                    <a:pt x="3131" y="454"/>
                  </a:cubicBezTo>
                  <a:cubicBezTo>
                    <a:pt x="3122" y="426"/>
                    <a:pt x="3107" y="412"/>
                    <a:pt x="3085" y="412"/>
                  </a:cubicBezTo>
                  <a:close/>
                  <a:moveTo>
                    <a:pt x="3333" y="332"/>
                  </a:moveTo>
                  <a:lnTo>
                    <a:pt x="3430" y="332"/>
                  </a:lnTo>
                  <a:lnTo>
                    <a:pt x="3430" y="397"/>
                  </a:lnTo>
                  <a:cubicBezTo>
                    <a:pt x="3457" y="349"/>
                    <a:pt x="3494" y="323"/>
                    <a:pt x="3542" y="320"/>
                  </a:cubicBezTo>
                  <a:lnTo>
                    <a:pt x="3542" y="421"/>
                  </a:lnTo>
                  <a:cubicBezTo>
                    <a:pt x="3536" y="420"/>
                    <a:pt x="3530" y="420"/>
                    <a:pt x="3525" y="420"/>
                  </a:cubicBezTo>
                  <a:cubicBezTo>
                    <a:pt x="3493" y="420"/>
                    <a:pt x="3469" y="428"/>
                    <a:pt x="3453" y="444"/>
                  </a:cubicBezTo>
                  <a:cubicBezTo>
                    <a:pt x="3444" y="455"/>
                    <a:pt x="3438" y="466"/>
                    <a:pt x="3434" y="479"/>
                  </a:cubicBezTo>
                  <a:cubicBezTo>
                    <a:pt x="3431" y="492"/>
                    <a:pt x="3430" y="511"/>
                    <a:pt x="3430" y="537"/>
                  </a:cubicBezTo>
                  <a:lnTo>
                    <a:pt x="3430" y="852"/>
                  </a:lnTo>
                  <a:lnTo>
                    <a:pt x="3333" y="852"/>
                  </a:lnTo>
                  <a:lnTo>
                    <a:pt x="3333" y="332"/>
                  </a:lnTo>
                  <a:close/>
                  <a:moveTo>
                    <a:pt x="3625" y="187"/>
                  </a:moveTo>
                  <a:lnTo>
                    <a:pt x="3722" y="187"/>
                  </a:lnTo>
                  <a:lnTo>
                    <a:pt x="3722" y="332"/>
                  </a:lnTo>
                  <a:lnTo>
                    <a:pt x="3773" y="332"/>
                  </a:lnTo>
                  <a:lnTo>
                    <a:pt x="3773" y="407"/>
                  </a:lnTo>
                  <a:lnTo>
                    <a:pt x="3722" y="407"/>
                  </a:lnTo>
                  <a:lnTo>
                    <a:pt x="3722" y="852"/>
                  </a:lnTo>
                  <a:lnTo>
                    <a:pt x="3625" y="852"/>
                  </a:lnTo>
                  <a:lnTo>
                    <a:pt x="3625" y="407"/>
                  </a:lnTo>
                  <a:lnTo>
                    <a:pt x="3572" y="407"/>
                  </a:lnTo>
                  <a:lnTo>
                    <a:pt x="3572" y="332"/>
                  </a:lnTo>
                  <a:lnTo>
                    <a:pt x="3625" y="332"/>
                  </a:lnTo>
                  <a:lnTo>
                    <a:pt x="3625" y="187"/>
                  </a:lnTo>
                  <a:close/>
                  <a:moveTo>
                    <a:pt x="4178" y="77"/>
                  </a:moveTo>
                  <a:lnTo>
                    <a:pt x="4289" y="77"/>
                  </a:lnTo>
                  <a:lnTo>
                    <a:pt x="4274" y="108"/>
                  </a:lnTo>
                  <a:cubicBezTo>
                    <a:pt x="4228" y="203"/>
                    <a:pt x="4199" y="264"/>
                    <a:pt x="4187" y="290"/>
                  </a:cubicBezTo>
                  <a:cubicBezTo>
                    <a:pt x="4175" y="317"/>
                    <a:pt x="4158" y="357"/>
                    <a:pt x="4137" y="410"/>
                  </a:cubicBezTo>
                  <a:cubicBezTo>
                    <a:pt x="4155" y="397"/>
                    <a:pt x="4169" y="388"/>
                    <a:pt x="4181" y="383"/>
                  </a:cubicBezTo>
                  <a:cubicBezTo>
                    <a:pt x="4192" y="378"/>
                    <a:pt x="4206" y="376"/>
                    <a:pt x="4222" y="376"/>
                  </a:cubicBezTo>
                  <a:cubicBezTo>
                    <a:pt x="4252" y="376"/>
                    <a:pt x="4278" y="386"/>
                    <a:pt x="4301" y="407"/>
                  </a:cubicBezTo>
                  <a:cubicBezTo>
                    <a:pt x="4320" y="425"/>
                    <a:pt x="4334" y="450"/>
                    <a:pt x="4342" y="483"/>
                  </a:cubicBezTo>
                  <a:cubicBezTo>
                    <a:pt x="4350" y="516"/>
                    <a:pt x="4354" y="562"/>
                    <a:pt x="4354" y="620"/>
                  </a:cubicBezTo>
                  <a:cubicBezTo>
                    <a:pt x="4354" y="669"/>
                    <a:pt x="4351" y="707"/>
                    <a:pt x="4345" y="736"/>
                  </a:cubicBezTo>
                  <a:cubicBezTo>
                    <a:pt x="4339" y="764"/>
                    <a:pt x="4328" y="789"/>
                    <a:pt x="4313" y="809"/>
                  </a:cubicBezTo>
                  <a:cubicBezTo>
                    <a:pt x="4287" y="844"/>
                    <a:pt x="4246" y="861"/>
                    <a:pt x="4189" y="861"/>
                  </a:cubicBezTo>
                  <a:cubicBezTo>
                    <a:pt x="4130" y="861"/>
                    <a:pt x="4087" y="841"/>
                    <a:pt x="4060" y="799"/>
                  </a:cubicBezTo>
                  <a:cubicBezTo>
                    <a:pt x="4034" y="758"/>
                    <a:pt x="4021" y="690"/>
                    <a:pt x="4021" y="597"/>
                  </a:cubicBezTo>
                  <a:cubicBezTo>
                    <a:pt x="4021" y="535"/>
                    <a:pt x="4026" y="479"/>
                    <a:pt x="4037" y="429"/>
                  </a:cubicBezTo>
                  <a:cubicBezTo>
                    <a:pt x="4047" y="379"/>
                    <a:pt x="4066" y="324"/>
                    <a:pt x="4092" y="262"/>
                  </a:cubicBezTo>
                  <a:cubicBezTo>
                    <a:pt x="4118" y="203"/>
                    <a:pt x="4146" y="141"/>
                    <a:pt x="4178" y="77"/>
                  </a:cubicBezTo>
                  <a:close/>
                  <a:moveTo>
                    <a:pt x="4189" y="471"/>
                  </a:moveTo>
                  <a:cubicBezTo>
                    <a:pt x="4163" y="471"/>
                    <a:pt x="4146" y="482"/>
                    <a:pt x="4138" y="506"/>
                  </a:cubicBezTo>
                  <a:cubicBezTo>
                    <a:pt x="4129" y="533"/>
                    <a:pt x="4124" y="571"/>
                    <a:pt x="4124" y="619"/>
                  </a:cubicBezTo>
                  <a:cubicBezTo>
                    <a:pt x="4124" y="720"/>
                    <a:pt x="4146" y="771"/>
                    <a:pt x="4190" y="771"/>
                  </a:cubicBezTo>
                  <a:cubicBezTo>
                    <a:pt x="4233" y="771"/>
                    <a:pt x="4254" y="720"/>
                    <a:pt x="4254" y="620"/>
                  </a:cubicBezTo>
                  <a:cubicBezTo>
                    <a:pt x="4254" y="571"/>
                    <a:pt x="4250" y="533"/>
                    <a:pt x="4240" y="506"/>
                  </a:cubicBezTo>
                  <a:cubicBezTo>
                    <a:pt x="4232" y="483"/>
                    <a:pt x="4215" y="471"/>
                    <a:pt x="4189" y="471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6" name="Freeform 12"/>
            <p:cNvSpPr>
              <a:spLocks noEditPoints="1"/>
            </p:cNvSpPr>
            <p:nvPr/>
          </p:nvSpPr>
          <p:spPr bwMode="auto">
            <a:xfrm>
              <a:off x="4346585" y="984250"/>
              <a:ext cx="1700217" cy="231775"/>
            </a:xfrm>
            <a:custGeom>
              <a:avLst/>
              <a:gdLst>
                <a:gd name="T0" fmla="*/ 245 w 7865"/>
                <a:gd name="T1" fmla="*/ 853 h 1071"/>
                <a:gd name="T2" fmla="*/ 194 w 7865"/>
                <a:gd name="T3" fmla="*/ 195 h 1071"/>
                <a:gd name="T4" fmla="*/ 535 w 7865"/>
                <a:gd name="T5" fmla="*/ 861 h 1071"/>
                <a:gd name="T6" fmla="*/ 470 w 7865"/>
                <a:gd name="T7" fmla="*/ 611 h 1071"/>
                <a:gd name="T8" fmla="*/ 470 w 7865"/>
                <a:gd name="T9" fmla="*/ 541 h 1071"/>
                <a:gd name="T10" fmla="*/ 894 w 7865"/>
                <a:gd name="T11" fmla="*/ 554 h 1071"/>
                <a:gd name="T12" fmla="*/ 832 w 7865"/>
                <a:gd name="T13" fmla="*/ 774 h 1071"/>
                <a:gd name="T14" fmla="*/ 875 w 7865"/>
                <a:gd name="T15" fmla="*/ 320 h 1071"/>
                <a:gd name="T16" fmla="*/ 1136 w 7865"/>
                <a:gd name="T17" fmla="*/ 131 h 1071"/>
                <a:gd name="T18" fmla="*/ 1533 w 7865"/>
                <a:gd name="T19" fmla="*/ 0 h 1071"/>
                <a:gd name="T20" fmla="*/ 1245 w 7865"/>
                <a:gd name="T21" fmla="*/ 392 h 1071"/>
                <a:gd name="T22" fmla="*/ 1315 w 7865"/>
                <a:gd name="T23" fmla="*/ 590 h 1071"/>
                <a:gd name="T24" fmla="*/ 1916 w 7865"/>
                <a:gd name="T25" fmla="*/ 677 h 1071"/>
                <a:gd name="T26" fmla="*/ 1764 w 7865"/>
                <a:gd name="T27" fmla="*/ 325 h 1071"/>
                <a:gd name="T28" fmla="*/ 1807 w 7865"/>
                <a:gd name="T29" fmla="*/ 443 h 1071"/>
                <a:gd name="T30" fmla="*/ 2134 w 7865"/>
                <a:gd name="T31" fmla="*/ 340 h 1071"/>
                <a:gd name="T32" fmla="*/ 2195 w 7865"/>
                <a:gd name="T33" fmla="*/ 443 h 1071"/>
                <a:gd name="T34" fmla="*/ 2500 w 7865"/>
                <a:gd name="T35" fmla="*/ 188 h 1071"/>
                <a:gd name="T36" fmla="*/ 2350 w 7865"/>
                <a:gd name="T37" fmla="*/ 407 h 1071"/>
                <a:gd name="T38" fmla="*/ 2603 w 7865"/>
                <a:gd name="T39" fmla="*/ 333 h 1071"/>
                <a:gd name="T40" fmla="*/ 2602 w 7865"/>
                <a:gd name="T41" fmla="*/ 131 h 1071"/>
                <a:gd name="T42" fmla="*/ 2804 w 7865"/>
                <a:gd name="T43" fmla="*/ 795 h 1071"/>
                <a:gd name="T44" fmla="*/ 3090 w 7865"/>
                <a:gd name="T45" fmla="*/ 333 h 1071"/>
                <a:gd name="T46" fmla="*/ 2982 w 7865"/>
                <a:gd name="T47" fmla="*/ 454 h 1071"/>
                <a:gd name="T48" fmla="*/ 3852 w 7865"/>
                <a:gd name="T49" fmla="*/ 77 h 1071"/>
                <a:gd name="T50" fmla="*/ 3860 w 7865"/>
                <a:gd name="T51" fmla="*/ 333 h 1071"/>
                <a:gd name="T52" fmla="*/ 3957 w 7865"/>
                <a:gd name="T53" fmla="*/ 538 h 1071"/>
                <a:gd name="T54" fmla="*/ 4118 w 7865"/>
                <a:gd name="T55" fmla="*/ 333 h 1071"/>
                <a:gd name="T56" fmla="*/ 4117 w 7865"/>
                <a:gd name="T57" fmla="*/ 131 h 1071"/>
                <a:gd name="T58" fmla="*/ 4328 w 7865"/>
                <a:gd name="T59" fmla="*/ 1024 h 1071"/>
                <a:gd name="T60" fmla="*/ 4477 w 7865"/>
                <a:gd name="T61" fmla="*/ 837 h 1071"/>
                <a:gd name="T62" fmla="*/ 4509 w 7865"/>
                <a:gd name="T63" fmla="*/ 395 h 1071"/>
                <a:gd name="T64" fmla="*/ 4510 w 7865"/>
                <a:gd name="T65" fmla="*/ 598 h 1071"/>
                <a:gd name="T66" fmla="*/ 4836 w 7865"/>
                <a:gd name="T67" fmla="*/ 1071 h 1071"/>
                <a:gd name="T68" fmla="*/ 4899 w 7865"/>
                <a:gd name="T69" fmla="*/ 789 h 1071"/>
                <a:gd name="T70" fmla="*/ 4857 w 7865"/>
                <a:gd name="T71" fmla="*/ 340 h 1071"/>
                <a:gd name="T72" fmla="*/ 4888 w 7865"/>
                <a:gd name="T73" fmla="*/ 735 h 1071"/>
                <a:gd name="T74" fmla="*/ 5229 w 7865"/>
                <a:gd name="T75" fmla="*/ 861 h 1071"/>
                <a:gd name="T76" fmla="*/ 5164 w 7865"/>
                <a:gd name="T77" fmla="*/ 611 h 1071"/>
                <a:gd name="T78" fmla="*/ 5164 w 7865"/>
                <a:gd name="T79" fmla="*/ 541 h 1071"/>
                <a:gd name="T80" fmla="*/ 5574 w 7865"/>
                <a:gd name="T81" fmla="*/ 445 h 1071"/>
                <a:gd name="T82" fmla="*/ 5854 w 7865"/>
                <a:gd name="T83" fmla="*/ 407 h 1071"/>
                <a:gd name="T84" fmla="*/ 5802 w 7865"/>
                <a:gd name="T85" fmla="*/ 861 h 1071"/>
                <a:gd name="T86" fmla="*/ 5804 w 7865"/>
                <a:gd name="T87" fmla="*/ 622 h 1071"/>
                <a:gd name="T88" fmla="*/ 6385 w 7865"/>
                <a:gd name="T89" fmla="*/ 162 h 1071"/>
                <a:gd name="T90" fmla="*/ 6328 w 7865"/>
                <a:gd name="T91" fmla="*/ 863 h 1071"/>
                <a:gd name="T92" fmla="*/ 6249 w 7865"/>
                <a:gd name="T93" fmla="*/ 428 h 1071"/>
                <a:gd name="T94" fmla="*/ 6673 w 7865"/>
                <a:gd name="T95" fmla="*/ 393 h 1071"/>
                <a:gd name="T96" fmla="*/ 6788 w 7865"/>
                <a:gd name="T97" fmla="*/ 505 h 1071"/>
                <a:gd name="T98" fmla="*/ 7178 w 7865"/>
                <a:gd name="T99" fmla="*/ 677 h 1071"/>
                <a:gd name="T100" fmla="*/ 7044 w 7865"/>
                <a:gd name="T101" fmla="*/ 343 h 1071"/>
                <a:gd name="T102" fmla="*/ 7173 w 7865"/>
                <a:gd name="T103" fmla="*/ 541 h 1071"/>
                <a:gd name="T104" fmla="*/ 7610 w 7865"/>
                <a:gd name="T105" fmla="*/ 781 h 1071"/>
                <a:gd name="T106" fmla="*/ 7623 w 7865"/>
                <a:gd name="T107" fmla="*/ 470 h 1071"/>
                <a:gd name="T108" fmla="*/ 7477 w 7865"/>
                <a:gd name="T109" fmla="*/ 406 h 1071"/>
                <a:gd name="T110" fmla="*/ 7865 w 7865"/>
                <a:gd name="T111" fmla="*/ 407 h 1071"/>
                <a:gd name="T112" fmla="*/ 7718 w 7865"/>
                <a:gd name="T113" fmla="*/ 188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865" h="1071">
                  <a:moveTo>
                    <a:pt x="0" y="77"/>
                  </a:moveTo>
                  <a:lnTo>
                    <a:pt x="136" y="77"/>
                  </a:lnTo>
                  <a:cubicBezTo>
                    <a:pt x="187" y="77"/>
                    <a:pt x="225" y="87"/>
                    <a:pt x="250" y="106"/>
                  </a:cubicBezTo>
                  <a:cubicBezTo>
                    <a:pt x="294" y="140"/>
                    <a:pt x="316" y="197"/>
                    <a:pt x="316" y="279"/>
                  </a:cubicBezTo>
                  <a:cubicBezTo>
                    <a:pt x="316" y="346"/>
                    <a:pt x="301" y="399"/>
                    <a:pt x="270" y="439"/>
                  </a:cubicBezTo>
                  <a:cubicBezTo>
                    <a:pt x="255" y="457"/>
                    <a:pt x="235" y="470"/>
                    <a:pt x="209" y="476"/>
                  </a:cubicBezTo>
                  <a:lnTo>
                    <a:pt x="352" y="853"/>
                  </a:lnTo>
                  <a:lnTo>
                    <a:pt x="245" y="853"/>
                  </a:lnTo>
                  <a:lnTo>
                    <a:pt x="103" y="473"/>
                  </a:lnTo>
                  <a:lnTo>
                    <a:pt x="103" y="853"/>
                  </a:lnTo>
                  <a:lnTo>
                    <a:pt x="0" y="853"/>
                  </a:lnTo>
                  <a:lnTo>
                    <a:pt x="0" y="77"/>
                  </a:lnTo>
                  <a:close/>
                  <a:moveTo>
                    <a:pt x="103" y="421"/>
                  </a:moveTo>
                  <a:cubicBezTo>
                    <a:pt x="140" y="421"/>
                    <a:pt x="165" y="415"/>
                    <a:pt x="180" y="403"/>
                  </a:cubicBezTo>
                  <a:cubicBezTo>
                    <a:pt x="203" y="383"/>
                    <a:pt x="215" y="348"/>
                    <a:pt x="215" y="297"/>
                  </a:cubicBezTo>
                  <a:cubicBezTo>
                    <a:pt x="215" y="253"/>
                    <a:pt x="208" y="219"/>
                    <a:pt x="194" y="195"/>
                  </a:cubicBezTo>
                  <a:cubicBezTo>
                    <a:pt x="182" y="173"/>
                    <a:pt x="157" y="162"/>
                    <a:pt x="121" y="162"/>
                  </a:cubicBezTo>
                  <a:cubicBezTo>
                    <a:pt x="118" y="163"/>
                    <a:pt x="112" y="163"/>
                    <a:pt x="103" y="163"/>
                  </a:cubicBezTo>
                  <a:lnTo>
                    <a:pt x="103" y="421"/>
                  </a:lnTo>
                  <a:close/>
                  <a:moveTo>
                    <a:pt x="596" y="677"/>
                  </a:moveTo>
                  <a:lnTo>
                    <a:pt x="686" y="677"/>
                  </a:lnTo>
                  <a:cubicBezTo>
                    <a:pt x="684" y="720"/>
                    <a:pt x="677" y="755"/>
                    <a:pt x="665" y="781"/>
                  </a:cubicBezTo>
                  <a:cubicBezTo>
                    <a:pt x="654" y="805"/>
                    <a:pt x="637" y="825"/>
                    <a:pt x="614" y="839"/>
                  </a:cubicBezTo>
                  <a:cubicBezTo>
                    <a:pt x="591" y="854"/>
                    <a:pt x="564" y="861"/>
                    <a:pt x="535" y="861"/>
                  </a:cubicBezTo>
                  <a:cubicBezTo>
                    <a:pt x="491" y="861"/>
                    <a:pt x="456" y="845"/>
                    <a:pt x="429" y="815"/>
                  </a:cubicBezTo>
                  <a:cubicBezTo>
                    <a:pt x="394" y="775"/>
                    <a:pt x="376" y="702"/>
                    <a:pt x="376" y="594"/>
                  </a:cubicBezTo>
                  <a:cubicBezTo>
                    <a:pt x="376" y="503"/>
                    <a:pt x="389" y="436"/>
                    <a:pt x="413" y="392"/>
                  </a:cubicBezTo>
                  <a:cubicBezTo>
                    <a:pt x="425" y="371"/>
                    <a:pt x="441" y="355"/>
                    <a:pt x="463" y="343"/>
                  </a:cubicBezTo>
                  <a:cubicBezTo>
                    <a:pt x="485" y="331"/>
                    <a:pt x="508" y="325"/>
                    <a:pt x="534" y="325"/>
                  </a:cubicBezTo>
                  <a:cubicBezTo>
                    <a:pt x="609" y="325"/>
                    <a:pt x="657" y="373"/>
                    <a:pt x="678" y="470"/>
                  </a:cubicBezTo>
                  <a:cubicBezTo>
                    <a:pt x="686" y="504"/>
                    <a:pt x="690" y="551"/>
                    <a:pt x="690" y="611"/>
                  </a:cubicBezTo>
                  <a:lnTo>
                    <a:pt x="470" y="611"/>
                  </a:lnTo>
                  <a:cubicBezTo>
                    <a:pt x="471" y="669"/>
                    <a:pt x="477" y="712"/>
                    <a:pt x="487" y="738"/>
                  </a:cubicBezTo>
                  <a:cubicBezTo>
                    <a:pt x="498" y="764"/>
                    <a:pt x="514" y="777"/>
                    <a:pt x="536" y="777"/>
                  </a:cubicBezTo>
                  <a:cubicBezTo>
                    <a:pt x="575" y="777"/>
                    <a:pt x="595" y="744"/>
                    <a:pt x="596" y="677"/>
                  </a:cubicBezTo>
                  <a:close/>
                  <a:moveTo>
                    <a:pt x="591" y="541"/>
                  </a:moveTo>
                  <a:cubicBezTo>
                    <a:pt x="588" y="493"/>
                    <a:pt x="583" y="460"/>
                    <a:pt x="577" y="443"/>
                  </a:cubicBezTo>
                  <a:cubicBezTo>
                    <a:pt x="568" y="419"/>
                    <a:pt x="553" y="406"/>
                    <a:pt x="531" y="406"/>
                  </a:cubicBezTo>
                  <a:cubicBezTo>
                    <a:pt x="512" y="406"/>
                    <a:pt x="497" y="416"/>
                    <a:pt x="489" y="434"/>
                  </a:cubicBezTo>
                  <a:cubicBezTo>
                    <a:pt x="480" y="453"/>
                    <a:pt x="474" y="489"/>
                    <a:pt x="470" y="541"/>
                  </a:cubicBezTo>
                  <a:lnTo>
                    <a:pt x="591" y="541"/>
                  </a:lnTo>
                  <a:close/>
                  <a:moveTo>
                    <a:pt x="961" y="344"/>
                  </a:moveTo>
                  <a:lnTo>
                    <a:pt x="961" y="433"/>
                  </a:lnTo>
                  <a:cubicBezTo>
                    <a:pt x="938" y="416"/>
                    <a:pt x="913" y="407"/>
                    <a:pt x="888" y="407"/>
                  </a:cubicBezTo>
                  <a:cubicBezTo>
                    <a:pt x="870" y="407"/>
                    <a:pt x="856" y="413"/>
                    <a:pt x="844" y="424"/>
                  </a:cubicBezTo>
                  <a:cubicBezTo>
                    <a:pt x="832" y="435"/>
                    <a:pt x="827" y="449"/>
                    <a:pt x="827" y="466"/>
                  </a:cubicBezTo>
                  <a:cubicBezTo>
                    <a:pt x="827" y="479"/>
                    <a:pt x="831" y="493"/>
                    <a:pt x="841" y="506"/>
                  </a:cubicBezTo>
                  <a:cubicBezTo>
                    <a:pt x="851" y="518"/>
                    <a:pt x="869" y="534"/>
                    <a:pt x="894" y="554"/>
                  </a:cubicBezTo>
                  <a:cubicBezTo>
                    <a:pt x="930" y="581"/>
                    <a:pt x="954" y="605"/>
                    <a:pt x="967" y="627"/>
                  </a:cubicBezTo>
                  <a:cubicBezTo>
                    <a:pt x="979" y="648"/>
                    <a:pt x="986" y="675"/>
                    <a:pt x="986" y="707"/>
                  </a:cubicBezTo>
                  <a:cubicBezTo>
                    <a:pt x="986" y="749"/>
                    <a:pt x="974" y="784"/>
                    <a:pt x="951" y="812"/>
                  </a:cubicBezTo>
                  <a:cubicBezTo>
                    <a:pt x="924" y="844"/>
                    <a:pt x="886" y="861"/>
                    <a:pt x="837" y="861"/>
                  </a:cubicBezTo>
                  <a:cubicBezTo>
                    <a:pt x="821" y="861"/>
                    <a:pt x="807" y="859"/>
                    <a:pt x="796" y="856"/>
                  </a:cubicBezTo>
                  <a:cubicBezTo>
                    <a:pt x="784" y="852"/>
                    <a:pt x="770" y="846"/>
                    <a:pt x="752" y="836"/>
                  </a:cubicBezTo>
                  <a:lnTo>
                    <a:pt x="752" y="744"/>
                  </a:lnTo>
                  <a:cubicBezTo>
                    <a:pt x="780" y="763"/>
                    <a:pt x="807" y="774"/>
                    <a:pt x="832" y="774"/>
                  </a:cubicBezTo>
                  <a:cubicBezTo>
                    <a:pt x="852" y="774"/>
                    <a:pt x="868" y="768"/>
                    <a:pt x="880" y="756"/>
                  </a:cubicBezTo>
                  <a:cubicBezTo>
                    <a:pt x="892" y="745"/>
                    <a:pt x="897" y="729"/>
                    <a:pt x="897" y="709"/>
                  </a:cubicBezTo>
                  <a:cubicBezTo>
                    <a:pt x="897" y="692"/>
                    <a:pt x="894" y="678"/>
                    <a:pt x="886" y="667"/>
                  </a:cubicBezTo>
                  <a:cubicBezTo>
                    <a:pt x="878" y="655"/>
                    <a:pt x="862" y="640"/>
                    <a:pt x="839" y="622"/>
                  </a:cubicBezTo>
                  <a:cubicBezTo>
                    <a:pt x="798" y="591"/>
                    <a:pt x="771" y="564"/>
                    <a:pt x="756" y="543"/>
                  </a:cubicBezTo>
                  <a:cubicBezTo>
                    <a:pt x="742" y="521"/>
                    <a:pt x="735" y="494"/>
                    <a:pt x="735" y="463"/>
                  </a:cubicBezTo>
                  <a:cubicBezTo>
                    <a:pt x="735" y="420"/>
                    <a:pt x="748" y="386"/>
                    <a:pt x="774" y="360"/>
                  </a:cubicBezTo>
                  <a:cubicBezTo>
                    <a:pt x="800" y="333"/>
                    <a:pt x="833" y="320"/>
                    <a:pt x="875" y="320"/>
                  </a:cubicBezTo>
                  <a:cubicBezTo>
                    <a:pt x="905" y="320"/>
                    <a:pt x="934" y="328"/>
                    <a:pt x="961" y="344"/>
                  </a:cubicBezTo>
                  <a:close/>
                  <a:moveTo>
                    <a:pt x="1046" y="333"/>
                  </a:moveTo>
                  <a:lnTo>
                    <a:pt x="1142" y="333"/>
                  </a:lnTo>
                  <a:lnTo>
                    <a:pt x="1142" y="853"/>
                  </a:lnTo>
                  <a:lnTo>
                    <a:pt x="1046" y="853"/>
                  </a:lnTo>
                  <a:lnTo>
                    <a:pt x="1046" y="333"/>
                  </a:lnTo>
                  <a:close/>
                  <a:moveTo>
                    <a:pt x="1091" y="112"/>
                  </a:moveTo>
                  <a:cubicBezTo>
                    <a:pt x="1108" y="112"/>
                    <a:pt x="1123" y="118"/>
                    <a:pt x="1136" y="131"/>
                  </a:cubicBezTo>
                  <a:cubicBezTo>
                    <a:pt x="1149" y="144"/>
                    <a:pt x="1155" y="159"/>
                    <a:pt x="1155" y="177"/>
                  </a:cubicBezTo>
                  <a:cubicBezTo>
                    <a:pt x="1155" y="195"/>
                    <a:pt x="1149" y="210"/>
                    <a:pt x="1136" y="223"/>
                  </a:cubicBezTo>
                  <a:cubicBezTo>
                    <a:pt x="1123" y="236"/>
                    <a:pt x="1108" y="242"/>
                    <a:pt x="1091" y="242"/>
                  </a:cubicBezTo>
                  <a:cubicBezTo>
                    <a:pt x="1072" y="242"/>
                    <a:pt x="1057" y="236"/>
                    <a:pt x="1044" y="223"/>
                  </a:cubicBezTo>
                  <a:cubicBezTo>
                    <a:pt x="1031" y="210"/>
                    <a:pt x="1025" y="195"/>
                    <a:pt x="1025" y="177"/>
                  </a:cubicBezTo>
                  <a:cubicBezTo>
                    <a:pt x="1025" y="159"/>
                    <a:pt x="1031" y="143"/>
                    <a:pt x="1044" y="131"/>
                  </a:cubicBezTo>
                  <a:cubicBezTo>
                    <a:pt x="1057" y="118"/>
                    <a:pt x="1073" y="112"/>
                    <a:pt x="1091" y="112"/>
                  </a:cubicBezTo>
                  <a:close/>
                  <a:moveTo>
                    <a:pt x="1533" y="0"/>
                  </a:moveTo>
                  <a:lnTo>
                    <a:pt x="1533" y="853"/>
                  </a:lnTo>
                  <a:lnTo>
                    <a:pt x="1436" y="853"/>
                  </a:lnTo>
                  <a:lnTo>
                    <a:pt x="1436" y="786"/>
                  </a:lnTo>
                  <a:cubicBezTo>
                    <a:pt x="1423" y="814"/>
                    <a:pt x="1409" y="834"/>
                    <a:pt x="1395" y="845"/>
                  </a:cubicBezTo>
                  <a:cubicBezTo>
                    <a:pt x="1382" y="855"/>
                    <a:pt x="1363" y="861"/>
                    <a:pt x="1341" y="861"/>
                  </a:cubicBezTo>
                  <a:cubicBezTo>
                    <a:pt x="1298" y="861"/>
                    <a:pt x="1267" y="839"/>
                    <a:pt x="1247" y="795"/>
                  </a:cubicBezTo>
                  <a:cubicBezTo>
                    <a:pt x="1227" y="751"/>
                    <a:pt x="1217" y="681"/>
                    <a:pt x="1217" y="587"/>
                  </a:cubicBezTo>
                  <a:cubicBezTo>
                    <a:pt x="1217" y="499"/>
                    <a:pt x="1226" y="435"/>
                    <a:pt x="1245" y="392"/>
                  </a:cubicBezTo>
                  <a:cubicBezTo>
                    <a:pt x="1264" y="347"/>
                    <a:pt x="1297" y="325"/>
                    <a:pt x="1344" y="325"/>
                  </a:cubicBezTo>
                  <a:cubicBezTo>
                    <a:pt x="1365" y="325"/>
                    <a:pt x="1382" y="330"/>
                    <a:pt x="1396" y="340"/>
                  </a:cubicBezTo>
                  <a:cubicBezTo>
                    <a:pt x="1409" y="349"/>
                    <a:pt x="1423" y="367"/>
                    <a:pt x="1436" y="392"/>
                  </a:cubicBezTo>
                  <a:lnTo>
                    <a:pt x="1436" y="0"/>
                  </a:lnTo>
                  <a:lnTo>
                    <a:pt x="1533" y="0"/>
                  </a:lnTo>
                  <a:close/>
                  <a:moveTo>
                    <a:pt x="1378" y="412"/>
                  </a:moveTo>
                  <a:cubicBezTo>
                    <a:pt x="1355" y="412"/>
                    <a:pt x="1339" y="425"/>
                    <a:pt x="1330" y="452"/>
                  </a:cubicBezTo>
                  <a:cubicBezTo>
                    <a:pt x="1320" y="479"/>
                    <a:pt x="1315" y="525"/>
                    <a:pt x="1315" y="590"/>
                  </a:cubicBezTo>
                  <a:cubicBezTo>
                    <a:pt x="1315" y="657"/>
                    <a:pt x="1320" y="704"/>
                    <a:pt x="1328" y="732"/>
                  </a:cubicBezTo>
                  <a:cubicBezTo>
                    <a:pt x="1337" y="760"/>
                    <a:pt x="1354" y="774"/>
                    <a:pt x="1378" y="774"/>
                  </a:cubicBezTo>
                  <a:cubicBezTo>
                    <a:pt x="1400" y="774"/>
                    <a:pt x="1415" y="760"/>
                    <a:pt x="1425" y="732"/>
                  </a:cubicBezTo>
                  <a:cubicBezTo>
                    <a:pt x="1434" y="704"/>
                    <a:pt x="1439" y="657"/>
                    <a:pt x="1439" y="592"/>
                  </a:cubicBezTo>
                  <a:cubicBezTo>
                    <a:pt x="1439" y="528"/>
                    <a:pt x="1434" y="482"/>
                    <a:pt x="1425" y="454"/>
                  </a:cubicBezTo>
                  <a:cubicBezTo>
                    <a:pt x="1416" y="427"/>
                    <a:pt x="1400" y="413"/>
                    <a:pt x="1378" y="412"/>
                  </a:cubicBezTo>
                  <a:close/>
                  <a:moveTo>
                    <a:pt x="1827" y="677"/>
                  </a:moveTo>
                  <a:lnTo>
                    <a:pt x="1916" y="677"/>
                  </a:lnTo>
                  <a:cubicBezTo>
                    <a:pt x="1914" y="720"/>
                    <a:pt x="1907" y="755"/>
                    <a:pt x="1896" y="781"/>
                  </a:cubicBezTo>
                  <a:cubicBezTo>
                    <a:pt x="1884" y="805"/>
                    <a:pt x="1867" y="825"/>
                    <a:pt x="1844" y="839"/>
                  </a:cubicBezTo>
                  <a:cubicBezTo>
                    <a:pt x="1821" y="854"/>
                    <a:pt x="1795" y="861"/>
                    <a:pt x="1766" y="861"/>
                  </a:cubicBezTo>
                  <a:cubicBezTo>
                    <a:pt x="1721" y="861"/>
                    <a:pt x="1686" y="845"/>
                    <a:pt x="1659" y="815"/>
                  </a:cubicBezTo>
                  <a:cubicBezTo>
                    <a:pt x="1624" y="775"/>
                    <a:pt x="1607" y="702"/>
                    <a:pt x="1607" y="594"/>
                  </a:cubicBezTo>
                  <a:cubicBezTo>
                    <a:pt x="1607" y="503"/>
                    <a:pt x="1619" y="436"/>
                    <a:pt x="1644" y="392"/>
                  </a:cubicBezTo>
                  <a:cubicBezTo>
                    <a:pt x="1655" y="371"/>
                    <a:pt x="1672" y="355"/>
                    <a:pt x="1693" y="343"/>
                  </a:cubicBezTo>
                  <a:cubicBezTo>
                    <a:pt x="1715" y="331"/>
                    <a:pt x="1739" y="325"/>
                    <a:pt x="1764" y="325"/>
                  </a:cubicBezTo>
                  <a:cubicBezTo>
                    <a:pt x="1839" y="325"/>
                    <a:pt x="1887" y="373"/>
                    <a:pt x="1909" y="470"/>
                  </a:cubicBezTo>
                  <a:cubicBezTo>
                    <a:pt x="1916" y="504"/>
                    <a:pt x="1920" y="551"/>
                    <a:pt x="1920" y="611"/>
                  </a:cubicBezTo>
                  <a:lnTo>
                    <a:pt x="1701" y="611"/>
                  </a:lnTo>
                  <a:cubicBezTo>
                    <a:pt x="1702" y="669"/>
                    <a:pt x="1707" y="712"/>
                    <a:pt x="1717" y="738"/>
                  </a:cubicBezTo>
                  <a:cubicBezTo>
                    <a:pt x="1728" y="764"/>
                    <a:pt x="1744" y="777"/>
                    <a:pt x="1767" y="777"/>
                  </a:cubicBezTo>
                  <a:cubicBezTo>
                    <a:pt x="1806" y="777"/>
                    <a:pt x="1826" y="744"/>
                    <a:pt x="1827" y="677"/>
                  </a:cubicBezTo>
                  <a:close/>
                  <a:moveTo>
                    <a:pt x="1822" y="541"/>
                  </a:moveTo>
                  <a:cubicBezTo>
                    <a:pt x="1818" y="493"/>
                    <a:pt x="1813" y="460"/>
                    <a:pt x="1807" y="443"/>
                  </a:cubicBezTo>
                  <a:cubicBezTo>
                    <a:pt x="1798" y="419"/>
                    <a:pt x="1783" y="406"/>
                    <a:pt x="1762" y="406"/>
                  </a:cubicBezTo>
                  <a:cubicBezTo>
                    <a:pt x="1742" y="406"/>
                    <a:pt x="1728" y="416"/>
                    <a:pt x="1719" y="434"/>
                  </a:cubicBezTo>
                  <a:cubicBezTo>
                    <a:pt x="1711" y="453"/>
                    <a:pt x="1705" y="489"/>
                    <a:pt x="1701" y="541"/>
                  </a:cubicBezTo>
                  <a:lnTo>
                    <a:pt x="1822" y="541"/>
                  </a:lnTo>
                  <a:close/>
                  <a:moveTo>
                    <a:pt x="1991" y="333"/>
                  </a:moveTo>
                  <a:lnTo>
                    <a:pt x="2087" y="333"/>
                  </a:lnTo>
                  <a:lnTo>
                    <a:pt x="2087" y="393"/>
                  </a:lnTo>
                  <a:cubicBezTo>
                    <a:pt x="2102" y="368"/>
                    <a:pt x="2118" y="350"/>
                    <a:pt x="2134" y="340"/>
                  </a:cubicBezTo>
                  <a:cubicBezTo>
                    <a:pt x="2150" y="330"/>
                    <a:pt x="2170" y="325"/>
                    <a:pt x="2194" y="325"/>
                  </a:cubicBezTo>
                  <a:cubicBezTo>
                    <a:pt x="2215" y="325"/>
                    <a:pt x="2234" y="330"/>
                    <a:pt x="2251" y="340"/>
                  </a:cubicBezTo>
                  <a:cubicBezTo>
                    <a:pt x="2268" y="351"/>
                    <a:pt x="2280" y="365"/>
                    <a:pt x="2287" y="383"/>
                  </a:cubicBezTo>
                  <a:cubicBezTo>
                    <a:pt x="2295" y="401"/>
                    <a:pt x="2299" y="434"/>
                    <a:pt x="2299" y="483"/>
                  </a:cubicBezTo>
                  <a:lnTo>
                    <a:pt x="2299" y="853"/>
                  </a:lnTo>
                  <a:lnTo>
                    <a:pt x="2202" y="853"/>
                  </a:lnTo>
                  <a:lnTo>
                    <a:pt x="2202" y="505"/>
                  </a:lnTo>
                  <a:cubicBezTo>
                    <a:pt x="2202" y="475"/>
                    <a:pt x="2200" y="455"/>
                    <a:pt x="2195" y="443"/>
                  </a:cubicBezTo>
                  <a:cubicBezTo>
                    <a:pt x="2186" y="420"/>
                    <a:pt x="2170" y="408"/>
                    <a:pt x="2146" y="408"/>
                  </a:cubicBezTo>
                  <a:cubicBezTo>
                    <a:pt x="2124" y="408"/>
                    <a:pt x="2109" y="417"/>
                    <a:pt x="2100" y="433"/>
                  </a:cubicBezTo>
                  <a:cubicBezTo>
                    <a:pt x="2092" y="449"/>
                    <a:pt x="2087" y="477"/>
                    <a:pt x="2087" y="517"/>
                  </a:cubicBezTo>
                  <a:lnTo>
                    <a:pt x="2087" y="853"/>
                  </a:lnTo>
                  <a:lnTo>
                    <a:pt x="1991" y="853"/>
                  </a:lnTo>
                  <a:lnTo>
                    <a:pt x="1991" y="333"/>
                  </a:lnTo>
                  <a:close/>
                  <a:moveTo>
                    <a:pt x="2403" y="188"/>
                  </a:moveTo>
                  <a:lnTo>
                    <a:pt x="2500" y="188"/>
                  </a:lnTo>
                  <a:lnTo>
                    <a:pt x="2500" y="333"/>
                  </a:lnTo>
                  <a:lnTo>
                    <a:pt x="2551" y="333"/>
                  </a:lnTo>
                  <a:lnTo>
                    <a:pt x="2551" y="407"/>
                  </a:lnTo>
                  <a:lnTo>
                    <a:pt x="2500" y="407"/>
                  </a:lnTo>
                  <a:lnTo>
                    <a:pt x="2500" y="853"/>
                  </a:lnTo>
                  <a:lnTo>
                    <a:pt x="2403" y="853"/>
                  </a:lnTo>
                  <a:lnTo>
                    <a:pt x="2403" y="407"/>
                  </a:lnTo>
                  <a:lnTo>
                    <a:pt x="2350" y="407"/>
                  </a:lnTo>
                  <a:lnTo>
                    <a:pt x="2350" y="333"/>
                  </a:lnTo>
                  <a:lnTo>
                    <a:pt x="2403" y="333"/>
                  </a:lnTo>
                  <a:lnTo>
                    <a:pt x="2403" y="188"/>
                  </a:lnTo>
                  <a:close/>
                  <a:moveTo>
                    <a:pt x="2603" y="333"/>
                  </a:moveTo>
                  <a:lnTo>
                    <a:pt x="2700" y="333"/>
                  </a:lnTo>
                  <a:lnTo>
                    <a:pt x="2700" y="853"/>
                  </a:lnTo>
                  <a:lnTo>
                    <a:pt x="2603" y="853"/>
                  </a:lnTo>
                  <a:lnTo>
                    <a:pt x="2603" y="333"/>
                  </a:lnTo>
                  <a:close/>
                  <a:moveTo>
                    <a:pt x="2648" y="112"/>
                  </a:moveTo>
                  <a:cubicBezTo>
                    <a:pt x="2666" y="112"/>
                    <a:pt x="2681" y="118"/>
                    <a:pt x="2694" y="131"/>
                  </a:cubicBezTo>
                  <a:cubicBezTo>
                    <a:pt x="2706" y="144"/>
                    <a:pt x="2713" y="159"/>
                    <a:pt x="2713" y="177"/>
                  </a:cubicBezTo>
                  <a:cubicBezTo>
                    <a:pt x="2713" y="195"/>
                    <a:pt x="2706" y="210"/>
                    <a:pt x="2694" y="223"/>
                  </a:cubicBezTo>
                  <a:cubicBezTo>
                    <a:pt x="2681" y="236"/>
                    <a:pt x="2666" y="242"/>
                    <a:pt x="2648" y="242"/>
                  </a:cubicBezTo>
                  <a:cubicBezTo>
                    <a:pt x="2630" y="242"/>
                    <a:pt x="2614" y="236"/>
                    <a:pt x="2601" y="223"/>
                  </a:cubicBezTo>
                  <a:cubicBezTo>
                    <a:pt x="2589" y="210"/>
                    <a:pt x="2582" y="195"/>
                    <a:pt x="2582" y="177"/>
                  </a:cubicBezTo>
                  <a:cubicBezTo>
                    <a:pt x="2582" y="159"/>
                    <a:pt x="2589" y="143"/>
                    <a:pt x="2602" y="131"/>
                  </a:cubicBezTo>
                  <a:cubicBezTo>
                    <a:pt x="2615" y="118"/>
                    <a:pt x="2630" y="112"/>
                    <a:pt x="2648" y="112"/>
                  </a:cubicBezTo>
                  <a:close/>
                  <a:moveTo>
                    <a:pt x="3090" y="333"/>
                  </a:moveTo>
                  <a:lnTo>
                    <a:pt x="3090" y="853"/>
                  </a:lnTo>
                  <a:lnTo>
                    <a:pt x="2994" y="853"/>
                  </a:lnTo>
                  <a:lnTo>
                    <a:pt x="2994" y="786"/>
                  </a:lnTo>
                  <a:cubicBezTo>
                    <a:pt x="2980" y="814"/>
                    <a:pt x="2967" y="834"/>
                    <a:pt x="2953" y="845"/>
                  </a:cubicBezTo>
                  <a:cubicBezTo>
                    <a:pt x="2939" y="855"/>
                    <a:pt x="2921" y="861"/>
                    <a:pt x="2899" y="861"/>
                  </a:cubicBezTo>
                  <a:cubicBezTo>
                    <a:pt x="2856" y="861"/>
                    <a:pt x="2824" y="839"/>
                    <a:pt x="2804" y="795"/>
                  </a:cubicBezTo>
                  <a:cubicBezTo>
                    <a:pt x="2784" y="751"/>
                    <a:pt x="2774" y="681"/>
                    <a:pt x="2774" y="587"/>
                  </a:cubicBezTo>
                  <a:cubicBezTo>
                    <a:pt x="2774" y="499"/>
                    <a:pt x="2783" y="435"/>
                    <a:pt x="2802" y="392"/>
                  </a:cubicBezTo>
                  <a:cubicBezTo>
                    <a:pt x="2811" y="371"/>
                    <a:pt x="2825" y="355"/>
                    <a:pt x="2842" y="343"/>
                  </a:cubicBezTo>
                  <a:cubicBezTo>
                    <a:pt x="2859" y="331"/>
                    <a:pt x="2878" y="325"/>
                    <a:pt x="2899" y="325"/>
                  </a:cubicBezTo>
                  <a:cubicBezTo>
                    <a:pt x="2920" y="325"/>
                    <a:pt x="2938" y="330"/>
                    <a:pt x="2953" y="340"/>
                  </a:cubicBezTo>
                  <a:cubicBezTo>
                    <a:pt x="2967" y="351"/>
                    <a:pt x="2981" y="368"/>
                    <a:pt x="2994" y="392"/>
                  </a:cubicBezTo>
                  <a:lnTo>
                    <a:pt x="2994" y="333"/>
                  </a:lnTo>
                  <a:lnTo>
                    <a:pt x="3090" y="333"/>
                  </a:lnTo>
                  <a:close/>
                  <a:moveTo>
                    <a:pt x="2936" y="412"/>
                  </a:moveTo>
                  <a:cubicBezTo>
                    <a:pt x="2913" y="412"/>
                    <a:pt x="2896" y="425"/>
                    <a:pt x="2887" y="452"/>
                  </a:cubicBezTo>
                  <a:cubicBezTo>
                    <a:pt x="2877" y="479"/>
                    <a:pt x="2873" y="525"/>
                    <a:pt x="2873" y="590"/>
                  </a:cubicBezTo>
                  <a:cubicBezTo>
                    <a:pt x="2873" y="657"/>
                    <a:pt x="2877" y="704"/>
                    <a:pt x="2886" y="732"/>
                  </a:cubicBezTo>
                  <a:cubicBezTo>
                    <a:pt x="2895" y="760"/>
                    <a:pt x="2911" y="774"/>
                    <a:pt x="2936" y="774"/>
                  </a:cubicBezTo>
                  <a:cubicBezTo>
                    <a:pt x="2957" y="774"/>
                    <a:pt x="2972" y="760"/>
                    <a:pt x="2982" y="732"/>
                  </a:cubicBezTo>
                  <a:cubicBezTo>
                    <a:pt x="2991" y="704"/>
                    <a:pt x="2996" y="657"/>
                    <a:pt x="2996" y="592"/>
                  </a:cubicBezTo>
                  <a:cubicBezTo>
                    <a:pt x="2996" y="528"/>
                    <a:pt x="2991" y="482"/>
                    <a:pt x="2982" y="454"/>
                  </a:cubicBezTo>
                  <a:cubicBezTo>
                    <a:pt x="2973" y="427"/>
                    <a:pt x="2957" y="413"/>
                    <a:pt x="2936" y="412"/>
                  </a:cubicBezTo>
                  <a:close/>
                  <a:moveTo>
                    <a:pt x="3184" y="0"/>
                  </a:moveTo>
                  <a:lnTo>
                    <a:pt x="3280" y="0"/>
                  </a:lnTo>
                  <a:lnTo>
                    <a:pt x="3280" y="853"/>
                  </a:lnTo>
                  <a:lnTo>
                    <a:pt x="3184" y="853"/>
                  </a:lnTo>
                  <a:lnTo>
                    <a:pt x="3184" y="0"/>
                  </a:lnTo>
                  <a:close/>
                  <a:moveTo>
                    <a:pt x="3511" y="77"/>
                  </a:moveTo>
                  <a:lnTo>
                    <a:pt x="3852" y="77"/>
                  </a:lnTo>
                  <a:lnTo>
                    <a:pt x="3852" y="169"/>
                  </a:lnTo>
                  <a:lnTo>
                    <a:pt x="3735" y="169"/>
                  </a:lnTo>
                  <a:lnTo>
                    <a:pt x="3735" y="853"/>
                  </a:lnTo>
                  <a:lnTo>
                    <a:pt x="3632" y="853"/>
                  </a:lnTo>
                  <a:lnTo>
                    <a:pt x="3632" y="169"/>
                  </a:lnTo>
                  <a:lnTo>
                    <a:pt x="3511" y="169"/>
                  </a:lnTo>
                  <a:lnTo>
                    <a:pt x="3511" y="77"/>
                  </a:lnTo>
                  <a:close/>
                  <a:moveTo>
                    <a:pt x="3860" y="333"/>
                  </a:moveTo>
                  <a:lnTo>
                    <a:pt x="3957" y="333"/>
                  </a:lnTo>
                  <a:lnTo>
                    <a:pt x="3957" y="398"/>
                  </a:lnTo>
                  <a:cubicBezTo>
                    <a:pt x="3984" y="349"/>
                    <a:pt x="4021" y="323"/>
                    <a:pt x="4069" y="321"/>
                  </a:cubicBezTo>
                  <a:lnTo>
                    <a:pt x="4069" y="421"/>
                  </a:lnTo>
                  <a:cubicBezTo>
                    <a:pt x="4063" y="420"/>
                    <a:pt x="4057" y="420"/>
                    <a:pt x="4052" y="420"/>
                  </a:cubicBezTo>
                  <a:cubicBezTo>
                    <a:pt x="4020" y="420"/>
                    <a:pt x="3997" y="428"/>
                    <a:pt x="3981" y="445"/>
                  </a:cubicBezTo>
                  <a:cubicBezTo>
                    <a:pt x="3971" y="455"/>
                    <a:pt x="3965" y="467"/>
                    <a:pt x="3962" y="479"/>
                  </a:cubicBezTo>
                  <a:cubicBezTo>
                    <a:pt x="3958" y="492"/>
                    <a:pt x="3957" y="511"/>
                    <a:pt x="3957" y="538"/>
                  </a:cubicBezTo>
                  <a:lnTo>
                    <a:pt x="3957" y="853"/>
                  </a:lnTo>
                  <a:lnTo>
                    <a:pt x="3860" y="853"/>
                  </a:lnTo>
                  <a:lnTo>
                    <a:pt x="3860" y="333"/>
                  </a:lnTo>
                  <a:close/>
                  <a:moveTo>
                    <a:pt x="4118" y="333"/>
                  </a:moveTo>
                  <a:lnTo>
                    <a:pt x="4215" y="333"/>
                  </a:lnTo>
                  <a:lnTo>
                    <a:pt x="4215" y="853"/>
                  </a:lnTo>
                  <a:lnTo>
                    <a:pt x="4118" y="853"/>
                  </a:lnTo>
                  <a:lnTo>
                    <a:pt x="4118" y="333"/>
                  </a:lnTo>
                  <a:close/>
                  <a:moveTo>
                    <a:pt x="4163" y="112"/>
                  </a:moveTo>
                  <a:cubicBezTo>
                    <a:pt x="4181" y="112"/>
                    <a:pt x="4196" y="118"/>
                    <a:pt x="4208" y="131"/>
                  </a:cubicBezTo>
                  <a:cubicBezTo>
                    <a:pt x="4221" y="144"/>
                    <a:pt x="4227" y="159"/>
                    <a:pt x="4227" y="177"/>
                  </a:cubicBezTo>
                  <a:cubicBezTo>
                    <a:pt x="4227" y="195"/>
                    <a:pt x="4221" y="210"/>
                    <a:pt x="4208" y="223"/>
                  </a:cubicBezTo>
                  <a:cubicBezTo>
                    <a:pt x="4196" y="236"/>
                    <a:pt x="4180" y="242"/>
                    <a:pt x="4163" y="242"/>
                  </a:cubicBezTo>
                  <a:cubicBezTo>
                    <a:pt x="4144" y="242"/>
                    <a:pt x="4129" y="236"/>
                    <a:pt x="4116" y="223"/>
                  </a:cubicBezTo>
                  <a:cubicBezTo>
                    <a:pt x="4104" y="210"/>
                    <a:pt x="4097" y="195"/>
                    <a:pt x="4097" y="177"/>
                  </a:cubicBezTo>
                  <a:cubicBezTo>
                    <a:pt x="4097" y="159"/>
                    <a:pt x="4104" y="143"/>
                    <a:pt x="4117" y="131"/>
                  </a:cubicBezTo>
                  <a:cubicBezTo>
                    <a:pt x="4129" y="118"/>
                    <a:pt x="4145" y="112"/>
                    <a:pt x="4163" y="112"/>
                  </a:cubicBezTo>
                  <a:close/>
                  <a:moveTo>
                    <a:pt x="4509" y="333"/>
                  </a:moveTo>
                  <a:lnTo>
                    <a:pt x="4605" y="333"/>
                  </a:lnTo>
                  <a:lnTo>
                    <a:pt x="4605" y="869"/>
                  </a:lnTo>
                  <a:cubicBezTo>
                    <a:pt x="4605" y="925"/>
                    <a:pt x="4601" y="964"/>
                    <a:pt x="4592" y="988"/>
                  </a:cubicBezTo>
                  <a:cubicBezTo>
                    <a:pt x="4583" y="1015"/>
                    <a:pt x="4566" y="1036"/>
                    <a:pt x="4541" y="1050"/>
                  </a:cubicBezTo>
                  <a:cubicBezTo>
                    <a:pt x="4513" y="1064"/>
                    <a:pt x="4481" y="1071"/>
                    <a:pt x="4445" y="1071"/>
                  </a:cubicBezTo>
                  <a:cubicBezTo>
                    <a:pt x="4393" y="1071"/>
                    <a:pt x="4354" y="1055"/>
                    <a:pt x="4328" y="1024"/>
                  </a:cubicBezTo>
                  <a:cubicBezTo>
                    <a:pt x="4306" y="996"/>
                    <a:pt x="4295" y="963"/>
                    <a:pt x="4295" y="924"/>
                  </a:cubicBezTo>
                  <a:cubicBezTo>
                    <a:pt x="4295" y="920"/>
                    <a:pt x="4295" y="914"/>
                    <a:pt x="4296" y="907"/>
                  </a:cubicBezTo>
                  <a:lnTo>
                    <a:pt x="4388" y="907"/>
                  </a:lnTo>
                  <a:cubicBezTo>
                    <a:pt x="4389" y="963"/>
                    <a:pt x="4409" y="991"/>
                    <a:pt x="4450" y="991"/>
                  </a:cubicBezTo>
                  <a:cubicBezTo>
                    <a:pt x="4479" y="991"/>
                    <a:pt x="4496" y="978"/>
                    <a:pt x="4503" y="953"/>
                  </a:cubicBezTo>
                  <a:cubicBezTo>
                    <a:pt x="4507" y="939"/>
                    <a:pt x="4509" y="918"/>
                    <a:pt x="4509" y="890"/>
                  </a:cubicBezTo>
                  <a:lnTo>
                    <a:pt x="4509" y="789"/>
                  </a:lnTo>
                  <a:cubicBezTo>
                    <a:pt x="4499" y="812"/>
                    <a:pt x="4488" y="828"/>
                    <a:pt x="4477" y="837"/>
                  </a:cubicBezTo>
                  <a:cubicBezTo>
                    <a:pt x="4459" y="853"/>
                    <a:pt x="4438" y="861"/>
                    <a:pt x="4415" y="861"/>
                  </a:cubicBezTo>
                  <a:cubicBezTo>
                    <a:pt x="4396" y="861"/>
                    <a:pt x="4378" y="856"/>
                    <a:pt x="4361" y="845"/>
                  </a:cubicBezTo>
                  <a:cubicBezTo>
                    <a:pt x="4344" y="835"/>
                    <a:pt x="4331" y="821"/>
                    <a:pt x="4322" y="804"/>
                  </a:cubicBezTo>
                  <a:cubicBezTo>
                    <a:pt x="4299" y="762"/>
                    <a:pt x="4288" y="694"/>
                    <a:pt x="4288" y="599"/>
                  </a:cubicBezTo>
                  <a:cubicBezTo>
                    <a:pt x="4288" y="497"/>
                    <a:pt x="4299" y="425"/>
                    <a:pt x="4321" y="382"/>
                  </a:cubicBezTo>
                  <a:cubicBezTo>
                    <a:pt x="4340" y="344"/>
                    <a:pt x="4371" y="325"/>
                    <a:pt x="4414" y="325"/>
                  </a:cubicBezTo>
                  <a:cubicBezTo>
                    <a:pt x="4435" y="325"/>
                    <a:pt x="4452" y="330"/>
                    <a:pt x="4466" y="340"/>
                  </a:cubicBezTo>
                  <a:cubicBezTo>
                    <a:pt x="4480" y="350"/>
                    <a:pt x="4494" y="369"/>
                    <a:pt x="4509" y="395"/>
                  </a:cubicBezTo>
                  <a:lnTo>
                    <a:pt x="4509" y="333"/>
                  </a:lnTo>
                  <a:close/>
                  <a:moveTo>
                    <a:pt x="4446" y="412"/>
                  </a:moveTo>
                  <a:cubicBezTo>
                    <a:pt x="4425" y="412"/>
                    <a:pt x="4410" y="426"/>
                    <a:pt x="4401" y="454"/>
                  </a:cubicBezTo>
                  <a:cubicBezTo>
                    <a:pt x="4391" y="481"/>
                    <a:pt x="4386" y="526"/>
                    <a:pt x="4386" y="587"/>
                  </a:cubicBezTo>
                  <a:cubicBezTo>
                    <a:pt x="4386" y="655"/>
                    <a:pt x="4391" y="702"/>
                    <a:pt x="4401" y="731"/>
                  </a:cubicBezTo>
                  <a:cubicBezTo>
                    <a:pt x="4411" y="759"/>
                    <a:pt x="4428" y="774"/>
                    <a:pt x="4452" y="774"/>
                  </a:cubicBezTo>
                  <a:cubicBezTo>
                    <a:pt x="4474" y="774"/>
                    <a:pt x="4489" y="761"/>
                    <a:pt x="4497" y="735"/>
                  </a:cubicBezTo>
                  <a:cubicBezTo>
                    <a:pt x="4506" y="710"/>
                    <a:pt x="4510" y="664"/>
                    <a:pt x="4510" y="598"/>
                  </a:cubicBezTo>
                  <a:cubicBezTo>
                    <a:pt x="4510" y="534"/>
                    <a:pt x="4505" y="488"/>
                    <a:pt x="4494" y="458"/>
                  </a:cubicBezTo>
                  <a:cubicBezTo>
                    <a:pt x="4484" y="427"/>
                    <a:pt x="4468" y="412"/>
                    <a:pt x="4446" y="412"/>
                  </a:cubicBezTo>
                  <a:close/>
                  <a:moveTo>
                    <a:pt x="4899" y="333"/>
                  </a:moveTo>
                  <a:lnTo>
                    <a:pt x="4996" y="333"/>
                  </a:lnTo>
                  <a:lnTo>
                    <a:pt x="4996" y="869"/>
                  </a:lnTo>
                  <a:cubicBezTo>
                    <a:pt x="4996" y="925"/>
                    <a:pt x="4992" y="964"/>
                    <a:pt x="4983" y="988"/>
                  </a:cubicBezTo>
                  <a:cubicBezTo>
                    <a:pt x="4974" y="1015"/>
                    <a:pt x="4956" y="1036"/>
                    <a:pt x="4931" y="1050"/>
                  </a:cubicBezTo>
                  <a:cubicBezTo>
                    <a:pt x="4904" y="1064"/>
                    <a:pt x="4872" y="1071"/>
                    <a:pt x="4836" y="1071"/>
                  </a:cubicBezTo>
                  <a:cubicBezTo>
                    <a:pt x="4783" y="1071"/>
                    <a:pt x="4744" y="1055"/>
                    <a:pt x="4719" y="1024"/>
                  </a:cubicBezTo>
                  <a:cubicBezTo>
                    <a:pt x="4697" y="996"/>
                    <a:pt x="4685" y="963"/>
                    <a:pt x="4685" y="924"/>
                  </a:cubicBezTo>
                  <a:cubicBezTo>
                    <a:pt x="4685" y="920"/>
                    <a:pt x="4686" y="914"/>
                    <a:pt x="4686" y="907"/>
                  </a:cubicBezTo>
                  <a:lnTo>
                    <a:pt x="4779" y="907"/>
                  </a:lnTo>
                  <a:cubicBezTo>
                    <a:pt x="4779" y="963"/>
                    <a:pt x="4800" y="991"/>
                    <a:pt x="4841" y="991"/>
                  </a:cubicBezTo>
                  <a:cubicBezTo>
                    <a:pt x="4870" y="991"/>
                    <a:pt x="4887" y="978"/>
                    <a:pt x="4894" y="953"/>
                  </a:cubicBezTo>
                  <a:cubicBezTo>
                    <a:pt x="4898" y="939"/>
                    <a:pt x="4899" y="918"/>
                    <a:pt x="4899" y="890"/>
                  </a:cubicBezTo>
                  <a:lnTo>
                    <a:pt x="4899" y="789"/>
                  </a:lnTo>
                  <a:cubicBezTo>
                    <a:pt x="4889" y="812"/>
                    <a:pt x="4879" y="828"/>
                    <a:pt x="4868" y="837"/>
                  </a:cubicBezTo>
                  <a:cubicBezTo>
                    <a:pt x="4850" y="853"/>
                    <a:pt x="4829" y="861"/>
                    <a:pt x="4805" y="861"/>
                  </a:cubicBezTo>
                  <a:cubicBezTo>
                    <a:pt x="4786" y="861"/>
                    <a:pt x="4768" y="856"/>
                    <a:pt x="4751" y="845"/>
                  </a:cubicBezTo>
                  <a:cubicBezTo>
                    <a:pt x="4735" y="835"/>
                    <a:pt x="4722" y="821"/>
                    <a:pt x="4712" y="804"/>
                  </a:cubicBezTo>
                  <a:cubicBezTo>
                    <a:pt x="4690" y="762"/>
                    <a:pt x="4678" y="694"/>
                    <a:pt x="4678" y="599"/>
                  </a:cubicBezTo>
                  <a:cubicBezTo>
                    <a:pt x="4678" y="497"/>
                    <a:pt x="4689" y="425"/>
                    <a:pt x="4711" y="382"/>
                  </a:cubicBezTo>
                  <a:cubicBezTo>
                    <a:pt x="4731" y="344"/>
                    <a:pt x="4762" y="325"/>
                    <a:pt x="4805" y="325"/>
                  </a:cubicBezTo>
                  <a:cubicBezTo>
                    <a:pt x="4826" y="325"/>
                    <a:pt x="4843" y="330"/>
                    <a:pt x="4857" y="340"/>
                  </a:cubicBezTo>
                  <a:cubicBezTo>
                    <a:pt x="4871" y="350"/>
                    <a:pt x="4885" y="369"/>
                    <a:pt x="4899" y="395"/>
                  </a:cubicBezTo>
                  <a:lnTo>
                    <a:pt x="4899" y="333"/>
                  </a:lnTo>
                  <a:close/>
                  <a:moveTo>
                    <a:pt x="4836" y="412"/>
                  </a:moveTo>
                  <a:cubicBezTo>
                    <a:pt x="4816" y="412"/>
                    <a:pt x="4801" y="426"/>
                    <a:pt x="4791" y="454"/>
                  </a:cubicBezTo>
                  <a:cubicBezTo>
                    <a:pt x="4782" y="481"/>
                    <a:pt x="4777" y="526"/>
                    <a:pt x="4777" y="587"/>
                  </a:cubicBezTo>
                  <a:cubicBezTo>
                    <a:pt x="4777" y="655"/>
                    <a:pt x="4782" y="702"/>
                    <a:pt x="4792" y="731"/>
                  </a:cubicBezTo>
                  <a:cubicBezTo>
                    <a:pt x="4802" y="759"/>
                    <a:pt x="4819" y="774"/>
                    <a:pt x="4843" y="774"/>
                  </a:cubicBezTo>
                  <a:cubicBezTo>
                    <a:pt x="4864" y="774"/>
                    <a:pt x="4880" y="761"/>
                    <a:pt x="4888" y="735"/>
                  </a:cubicBezTo>
                  <a:cubicBezTo>
                    <a:pt x="4896" y="710"/>
                    <a:pt x="4900" y="664"/>
                    <a:pt x="4900" y="598"/>
                  </a:cubicBezTo>
                  <a:cubicBezTo>
                    <a:pt x="4900" y="534"/>
                    <a:pt x="4895" y="488"/>
                    <a:pt x="4885" y="458"/>
                  </a:cubicBezTo>
                  <a:cubicBezTo>
                    <a:pt x="4875" y="427"/>
                    <a:pt x="4859" y="412"/>
                    <a:pt x="4836" y="412"/>
                  </a:cubicBezTo>
                  <a:close/>
                  <a:moveTo>
                    <a:pt x="5290" y="677"/>
                  </a:moveTo>
                  <a:lnTo>
                    <a:pt x="5380" y="677"/>
                  </a:lnTo>
                  <a:cubicBezTo>
                    <a:pt x="5377" y="720"/>
                    <a:pt x="5370" y="755"/>
                    <a:pt x="5359" y="781"/>
                  </a:cubicBezTo>
                  <a:cubicBezTo>
                    <a:pt x="5348" y="805"/>
                    <a:pt x="5331" y="825"/>
                    <a:pt x="5308" y="839"/>
                  </a:cubicBezTo>
                  <a:cubicBezTo>
                    <a:pt x="5284" y="854"/>
                    <a:pt x="5258" y="861"/>
                    <a:pt x="5229" y="861"/>
                  </a:cubicBezTo>
                  <a:cubicBezTo>
                    <a:pt x="5185" y="861"/>
                    <a:pt x="5149" y="845"/>
                    <a:pt x="5122" y="815"/>
                  </a:cubicBezTo>
                  <a:cubicBezTo>
                    <a:pt x="5088" y="775"/>
                    <a:pt x="5070" y="702"/>
                    <a:pt x="5070" y="594"/>
                  </a:cubicBezTo>
                  <a:cubicBezTo>
                    <a:pt x="5070" y="503"/>
                    <a:pt x="5083" y="436"/>
                    <a:pt x="5107" y="392"/>
                  </a:cubicBezTo>
                  <a:cubicBezTo>
                    <a:pt x="5119" y="371"/>
                    <a:pt x="5135" y="355"/>
                    <a:pt x="5157" y="343"/>
                  </a:cubicBezTo>
                  <a:cubicBezTo>
                    <a:pt x="5179" y="331"/>
                    <a:pt x="5202" y="325"/>
                    <a:pt x="5227" y="325"/>
                  </a:cubicBezTo>
                  <a:cubicBezTo>
                    <a:pt x="5303" y="325"/>
                    <a:pt x="5351" y="373"/>
                    <a:pt x="5372" y="470"/>
                  </a:cubicBezTo>
                  <a:cubicBezTo>
                    <a:pt x="5380" y="504"/>
                    <a:pt x="5383" y="551"/>
                    <a:pt x="5383" y="611"/>
                  </a:cubicBezTo>
                  <a:lnTo>
                    <a:pt x="5164" y="611"/>
                  </a:lnTo>
                  <a:cubicBezTo>
                    <a:pt x="5165" y="669"/>
                    <a:pt x="5171" y="712"/>
                    <a:pt x="5181" y="738"/>
                  </a:cubicBezTo>
                  <a:cubicBezTo>
                    <a:pt x="5191" y="764"/>
                    <a:pt x="5208" y="777"/>
                    <a:pt x="5230" y="777"/>
                  </a:cubicBezTo>
                  <a:cubicBezTo>
                    <a:pt x="5269" y="777"/>
                    <a:pt x="5289" y="744"/>
                    <a:pt x="5290" y="677"/>
                  </a:cubicBezTo>
                  <a:close/>
                  <a:moveTo>
                    <a:pt x="5285" y="541"/>
                  </a:moveTo>
                  <a:cubicBezTo>
                    <a:pt x="5282" y="493"/>
                    <a:pt x="5277" y="460"/>
                    <a:pt x="5270" y="443"/>
                  </a:cubicBezTo>
                  <a:cubicBezTo>
                    <a:pt x="5262" y="419"/>
                    <a:pt x="5247" y="406"/>
                    <a:pt x="5225" y="406"/>
                  </a:cubicBezTo>
                  <a:cubicBezTo>
                    <a:pt x="5205" y="406"/>
                    <a:pt x="5191" y="416"/>
                    <a:pt x="5183" y="434"/>
                  </a:cubicBezTo>
                  <a:cubicBezTo>
                    <a:pt x="5174" y="453"/>
                    <a:pt x="5168" y="489"/>
                    <a:pt x="5164" y="541"/>
                  </a:cubicBezTo>
                  <a:lnTo>
                    <a:pt x="5285" y="541"/>
                  </a:lnTo>
                  <a:close/>
                  <a:moveTo>
                    <a:pt x="5454" y="333"/>
                  </a:moveTo>
                  <a:lnTo>
                    <a:pt x="5551" y="333"/>
                  </a:lnTo>
                  <a:lnTo>
                    <a:pt x="5551" y="398"/>
                  </a:lnTo>
                  <a:cubicBezTo>
                    <a:pt x="5578" y="349"/>
                    <a:pt x="5615" y="323"/>
                    <a:pt x="5663" y="321"/>
                  </a:cubicBezTo>
                  <a:lnTo>
                    <a:pt x="5663" y="421"/>
                  </a:lnTo>
                  <a:cubicBezTo>
                    <a:pt x="5657" y="420"/>
                    <a:pt x="5651" y="420"/>
                    <a:pt x="5646" y="420"/>
                  </a:cubicBezTo>
                  <a:cubicBezTo>
                    <a:pt x="5614" y="420"/>
                    <a:pt x="5590" y="428"/>
                    <a:pt x="5574" y="445"/>
                  </a:cubicBezTo>
                  <a:cubicBezTo>
                    <a:pt x="5565" y="455"/>
                    <a:pt x="5559" y="467"/>
                    <a:pt x="5555" y="479"/>
                  </a:cubicBezTo>
                  <a:cubicBezTo>
                    <a:pt x="5552" y="492"/>
                    <a:pt x="5551" y="511"/>
                    <a:pt x="5551" y="538"/>
                  </a:cubicBezTo>
                  <a:lnTo>
                    <a:pt x="5551" y="853"/>
                  </a:lnTo>
                  <a:lnTo>
                    <a:pt x="5454" y="853"/>
                  </a:lnTo>
                  <a:lnTo>
                    <a:pt x="5454" y="333"/>
                  </a:lnTo>
                  <a:close/>
                  <a:moveTo>
                    <a:pt x="5927" y="344"/>
                  </a:moveTo>
                  <a:lnTo>
                    <a:pt x="5927" y="433"/>
                  </a:lnTo>
                  <a:cubicBezTo>
                    <a:pt x="5904" y="416"/>
                    <a:pt x="5879" y="407"/>
                    <a:pt x="5854" y="407"/>
                  </a:cubicBezTo>
                  <a:cubicBezTo>
                    <a:pt x="5836" y="407"/>
                    <a:pt x="5822" y="413"/>
                    <a:pt x="5810" y="424"/>
                  </a:cubicBezTo>
                  <a:cubicBezTo>
                    <a:pt x="5798" y="435"/>
                    <a:pt x="5792" y="449"/>
                    <a:pt x="5792" y="466"/>
                  </a:cubicBezTo>
                  <a:cubicBezTo>
                    <a:pt x="5792" y="479"/>
                    <a:pt x="5797" y="493"/>
                    <a:pt x="5807" y="506"/>
                  </a:cubicBezTo>
                  <a:cubicBezTo>
                    <a:pt x="5817" y="518"/>
                    <a:pt x="5834" y="534"/>
                    <a:pt x="5860" y="554"/>
                  </a:cubicBezTo>
                  <a:cubicBezTo>
                    <a:pt x="5895" y="581"/>
                    <a:pt x="5920" y="605"/>
                    <a:pt x="5932" y="627"/>
                  </a:cubicBezTo>
                  <a:cubicBezTo>
                    <a:pt x="5945" y="648"/>
                    <a:pt x="5952" y="675"/>
                    <a:pt x="5952" y="707"/>
                  </a:cubicBezTo>
                  <a:cubicBezTo>
                    <a:pt x="5952" y="749"/>
                    <a:pt x="5940" y="784"/>
                    <a:pt x="5917" y="812"/>
                  </a:cubicBezTo>
                  <a:cubicBezTo>
                    <a:pt x="5890" y="844"/>
                    <a:pt x="5852" y="861"/>
                    <a:pt x="5802" y="861"/>
                  </a:cubicBezTo>
                  <a:cubicBezTo>
                    <a:pt x="5787" y="861"/>
                    <a:pt x="5773" y="859"/>
                    <a:pt x="5761" y="856"/>
                  </a:cubicBezTo>
                  <a:cubicBezTo>
                    <a:pt x="5750" y="852"/>
                    <a:pt x="5735" y="846"/>
                    <a:pt x="5718" y="836"/>
                  </a:cubicBezTo>
                  <a:lnTo>
                    <a:pt x="5718" y="744"/>
                  </a:lnTo>
                  <a:cubicBezTo>
                    <a:pt x="5746" y="763"/>
                    <a:pt x="5772" y="774"/>
                    <a:pt x="5797" y="774"/>
                  </a:cubicBezTo>
                  <a:cubicBezTo>
                    <a:pt x="5818" y="774"/>
                    <a:pt x="5834" y="768"/>
                    <a:pt x="5846" y="756"/>
                  </a:cubicBezTo>
                  <a:cubicBezTo>
                    <a:pt x="5857" y="745"/>
                    <a:pt x="5863" y="729"/>
                    <a:pt x="5863" y="709"/>
                  </a:cubicBezTo>
                  <a:cubicBezTo>
                    <a:pt x="5863" y="692"/>
                    <a:pt x="5859" y="678"/>
                    <a:pt x="5851" y="667"/>
                  </a:cubicBezTo>
                  <a:cubicBezTo>
                    <a:pt x="5844" y="655"/>
                    <a:pt x="5828" y="640"/>
                    <a:pt x="5804" y="622"/>
                  </a:cubicBezTo>
                  <a:cubicBezTo>
                    <a:pt x="5764" y="591"/>
                    <a:pt x="5736" y="564"/>
                    <a:pt x="5722" y="543"/>
                  </a:cubicBezTo>
                  <a:cubicBezTo>
                    <a:pt x="5708" y="521"/>
                    <a:pt x="5701" y="494"/>
                    <a:pt x="5701" y="463"/>
                  </a:cubicBezTo>
                  <a:cubicBezTo>
                    <a:pt x="5701" y="420"/>
                    <a:pt x="5713" y="386"/>
                    <a:pt x="5739" y="360"/>
                  </a:cubicBezTo>
                  <a:cubicBezTo>
                    <a:pt x="5765" y="333"/>
                    <a:pt x="5799" y="320"/>
                    <a:pt x="5841" y="320"/>
                  </a:cubicBezTo>
                  <a:cubicBezTo>
                    <a:pt x="5871" y="320"/>
                    <a:pt x="5900" y="328"/>
                    <a:pt x="5927" y="344"/>
                  </a:cubicBezTo>
                  <a:close/>
                  <a:moveTo>
                    <a:pt x="6471" y="94"/>
                  </a:moveTo>
                  <a:lnTo>
                    <a:pt x="6471" y="196"/>
                  </a:lnTo>
                  <a:cubicBezTo>
                    <a:pt x="6439" y="173"/>
                    <a:pt x="6411" y="162"/>
                    <a:pt x="6385" y="162"/>
                  </a:cubicBezTo>
                  <a:cubicBezTo>
                    <a:pt x="6359" y="162"/>
                    <a:pt x="6337" y="171"/>
                    <a:pt x="6320" y="189"/>
                  </a:cubicBezTo>
                  <a:cubicBezTo>
                    <a:pt x="6301" y="208"/>
                    <a:pt x="6292" y="233"/>
                    <a:pt x="6292" y="265"/>
                  </a:cubicBezTo>
                  <a:cubicBezTo>
                    <a:pt x="6292" y="292"/>
                    <a:pt x="6298" y="315"/>
                    <a:pt x="6310" y="335"/>
                  </a:cubicBezTo>
                  <a:cubicBezTo>
                    <a:pt x="6323" y="355"/>
                    <a:pt x="6352" y="388"/>
                    <a:pt x="6398" y="434"/>
                  </a:cubicBezTo>
                  <a:cubicBezTo>
                    <a:pt x="6438" y="475"/>
                    <a:pt x="6464" y="507"/>
                    <a:pt x="6477" y="531"/>
                  </a:cubicBezTo>
                  <a:cubicBezTo>
                    <a:pt x="6498" y="570"/>
                    <a:pt x="6508" y="613"/>
                    <a:pt x="6508" y="658"/>
                  </a:cubicBezTo>
                  <a:cubicBezTo>
                    <a:pt x="6508" y="719"/>
                    <a:pt x="6491" y="768"/>
                    <a:pt x="6458" y="806"/>
                  </a:cubicBezTo>
                  <a:cubicBezTo>
                    <a:pt x="6424" y="844"/>
                    <a:pt x="6381" y="863"/>
                    <a:pt x="6328" y="863"/>
                  </a:cubicBezTo>
                  <a:cubicBezTo>
                    <a:pt x="6284" y="863"/>
                    <a:pt x="6246" y="851"/>
                    <a:pt x="6214" y="826"/>
                  </a:cubicBezTo>
                  <a:lnTo>
                    <a:pt x="6214" y="723"/>
                  </a:lnTo>
                  <a:cubicBezTo>
                    <a:pt x="6251" y="750"/>
                    <a:pt x="6285" y="763"/>
                    <a:pt x="6315" y="763"/>
                  </a:cubicBezTo>
                  <a:cubicBezTo>
                    <a:pt x="6343" y="763"/>
                    <a:pt x="6365" y="754"/>
                    <a:pt x="6381" y="734"/>
                  </a:cubicBezTo>
                  <a:cubicBezTo>
                    <a:pt x="6398" y="715"/>
                    <a:pt x="6406" y="690"/>
                    <a:pt x="6406" y="657"/>
                  </a:cubicBezTo>
                  <a:cubicBezTo>
                    <a:pt x="6406" y="630"/>
                    <a:pt x="6400" y="604"/>
                    <a:pt x="6387" y="582"/>
                  </a:cubicBezTo>
                  <a:cubicBezTo>
                    <a:pt x="6375" y="560"/>
                    <a:pt x="6352" y="532"/>
                    <a:pt x="6318" y="499"/>
                  </a:cubicBezTo>
                  <a:cubicBezTo>
                    <a:pt x="6284" y="465"/>
                    <a:pt x="6261" y="442"/>
                    <a:pt x="6249" y="428"/>
                  </a:cubicBezTo>
                  <a:cubicBezTo>
                    <a:pt x="6237" y="414"/>
                    <a:pt x="6226" y="398"/>
                    <a:pt x="6217" y="381"/>
                  </a:cubicBezTo>
                  <a:cubicBezTo>
                    <a:pt x="6199" y="348"/>
                    <a:pt x="6190" y="309"/>
                    <a:pt x="6190" y="265"/>
                  </a:cubicBezTo>
                  <a:cubicBezTo>
                    <a:pt x="6190" y="205"/>
                    <a:pt x="6205" y="157"/>
                    <a:pt x="6237" y="121"/>
                  </a:cubicBezTo>
                  <a:cubicBezTo>
                    <a:pt x="6268" y="86"/>
                    <a:pt x="6311" y="68"/>
                    <a:pt x="6365" y="68"/>
                  </a:cubicBezTo>
                  <a:cubicBezTo>
                    <a:pt x="6402" y="68"/>
                    <a:pt x="6438" y="76"/>
                    <a:pt x="6471" y="94"/>
                  </a:cubicBezTo>
                  <a:close/>
                  <a:moveTo>
                    <a:pt x="6577" y="0"/>
                  </a:moveTo>
                  <a:lnTo>
                    <a:pt x="6673" y="0"/>
                  </a:lnTo>
                  <a:lnTo>
                    <a:pt x="6673" y="393"/>
                  </a:lnTo>
                  <a:cubicBezTo>
                    <a:pt x="6688" y="368"/>
                    <a:pt x="6704" y="350"/>
                    <a:pt x="6720" y="340"/>
                  </a:cubicBezTo>
                  <a:cubicBezTo>
                    <a:pt x="6736" y="330"/>
                    <a:pt x="6756" y="325"/>
                    <a:pt x="6780" y="325"/>
                  </a:cubicBezTo>
                  <a:cubicBezTo>
                    <a:pt x="6801" y="325"/>
                    <a:pt x="6820" y="330"/>
                    <a:pt x="6837" y="340"/>
                  </a:cubicBezTo>
                  <a:cubicBezTo>
                    <a:pt x="6854" y="351"/>
                    <a:pt x="6866" y="365"/>
                    <a:pt x="6873" y="383"/>
                  </a:cubicBezTo>
                  <a:cubicBezTo>
                    <a:pt x="6881" y="401"/>
                    <a:pt x="6885" y="434"/>
                    <a:pt x="6885" y="483"/>
                  </a:cubicBezTo>
                  <a:lnTo>
                    <a:pt x="6885" y="853"/>
                  </a:lnTo>
                  <a:lnTo>
                    <a:pt x="6788" y="853"/>
                  </a:lnTo>
                  <a:lnTo>
                    <a:pt x="6788" y="505"/>
                  </a:lnTo>
                  <a:cubicBezTo>
                    <a:pt x="6788" y="475"/>
                    <a:pt x="6786" y="455"/>
                    <a:pt x="6781" y="443"/>
                  </a:cubicBezTo>
                  <a:cubicBezTo>
                    <a:pt x="6772" y="420"/>
                    <a:pt x="6756" y="408"/>
                    <a:pt x="6732" y="408"/>
                  </a:cubicBezTo>
                  <a:cubicBezTo>
                    <a:pt x="6711" y="408"/>
                    <a:pt x="6695" y="417"/>
                    <a:pt x="6686" y="433"/>
                  </a:cubicBezTo>
                  <a:cubicBezTo>
                    <a:pt x="6678" y="449"/>
                    <a:pt x="6673" y="477"/>
                    <a:pt x="6673" y="517"/>
                  </a:cubicBezTo>
                  <a:lnTo>
                    <a:pt x="6673" y="853"/>
                  </a:lnTo>
                  <a:lnTo>
                    <a:pt x="6577" y="853"/>
                  </a:lnTo>
                  <a:lnTo>
                    <a:pt x="6577" y="0"/>
                  </a:lnTo>
                  <a:close/>
                  <a:moveTo>
                    <a:pt x="7178" y="677"/>
                  </a:moveTo>
                  <a:lnTo>
                    <a:pt x="7267" y="677"/>
                  </a:lnTo>
                  <a:cubicBezTo>
                    <a:pt x="7265" y="720"/>
                    <a:pt x="7258" y="755"/>
                    <a:pt x="7246" y="781"/>
                  </a:cubicBezTo>
                  <a:cubicBezTo>
                    <a:pt x="7235" y="805"/>
                    <a:pt x="7218" y="825"/>
                    <a:pt x="7195" y="839"/>
                  </a:cubicBezTo>
                  <a:cubicBezTo>
                    <a:pt x="7172" y="854"/>
                    <a:pt x="7146" y="861"/>
                    <a:pt x="7117" y="861"/>
                  </a:cubicBezTo>
                  <a:cubicBezTo>
                    <a:pt x="7072" y="861"/>
                    <a:pt x="7037" y="845"/>
                    <a:pt x="7010" y="815"/>
                  </a:cubicBezTo>
                  <a:cubicBezTo>
                    <a:pt x="6975" y="775"/>
                    <a:pt x="6958" y="702"/>
                    <a:pt x="6958" y="594"/>
                  </a:cubicBezTo>
                  <a:cubicBezTo>
                    <a:pt x="6958" y="503"/>
                    <a:pt x="6970" y="436"/>
                    <a:pt x="6995" y="392"/>
                  </a:cubicBezTo>
                  <a:cubicBezTo>
                    <a:pt x="7006" y="371"/>
                    <a:pt x="7022" y="355"/>
                    <a:pt x="7044" y="343"/>
                  </a:cubicBezTo>
                  <a:cubicBezTo>
                    <a:pt x="7066" y="331"/>
                    <a:pt x="7089" y="325"/>
                    <a:pt x="7115" y="325"/>
                  </a:cubicBezTo>
                  <a:cubicBezTo>
                    <a:pt x="7190" y="325"/>
                    <a:pt x="7238" y="373"/>
                    <a:pt x="7259" y="470"/>
                  </a:cubicBezTo>
                  <a:cubicBezTo>
                    <a:pt x="7267" y="504"/>
                    <a:pt x="7271" y="551"/>
                    <a:pt x="7271" y="611"/>
                  </a:cubicBezTo>
                  <a:lnTo>
                    <a:pt x="7052" y="611"/>
                  </a:lnTo>
                  <a:cubicBezTo>
                    <a:pt x="7052" y="669"/>
                    <a:pt x="7058" y="712"/>
                    <a:pt x="7068" y="738"/>
                  </a:cubicBezTo>
                  <a:cubicBezTo>
                    <a:pt x="7079" y="764"/>
                    <a:pt x="7095" y="777"/>
                    <a:pt x="7118" y="777"/>
                  </a:cubicBezTo>
                  <a:cubicBezTo>
                    <a:pt x="7157" y="777"/>
                    <a:pt x="7177" y="744"/>
                    <a:pt x="7178" y="677"/>
                  </a:cubicBezTo>
                  <a:close/>
                  <a:moveTo>
                    <a:pt x="7173" y="541"/>
                  </a:moveTo>
                  <a:cubicBezTo>
                    <a:pt x="7169" y="493"/>
                    <a:pt x="7164" y="460"/>
                    <a:pt x="7158" y="443"/>
                  </a:cubicBezTo>
                  <a:cubicBezTo>
                    <a:pt x="7149" y="419"/>
                    <a:pt x="7134" y="406"/>
                    <a:pt x="7113" y="406"/>
                  </a:cubicBezTo>
                  <a:cubicBezTo>
                    <a:pt x="7093" y="406"/>
                    <a:pt x="7079" y="416"/>
                    <a:pt x="7070" y="434"/>
                  </a:cubicBezTo>
                  <a:cubicBezTo>
                    <a:pt x="7062" y="453"/>
                    <a:pt x="7056" y="489"/>
                    <a:pt x="7052" y="541"/>
                  </a:cubicBezTo>
                  <a:lnTo>
                    <a:pt x="7173" y="541"/>
                  </a:lnTo>
                  <a:close/>
                  <a:moveTo>
                    <a:pt x="7542" y="677"/>
                  </a:moveTo>
                  <a:lnTo>
                    <a:pt x="7631" y="677"/>
                  </a:lnTo>
                  <a:cubicBezTo>
                    <a:pt x="7629" y="720"/>
                    <a:pt x="7622" y="755"/>
                    <a:pt x="7610" y="781"/>
                  </a:cubicBezTo>
                  <a:cubicBezTo>
                    <a:pt x="7599" y="805"/>
                    <a:pt x="7582" y="825"/>
                    <a:pt x="7559" y="839"/>
                  </a:cubicBezTo>
                  <a:cubicBezTo>
                    <a:pt x="7536" y="854"/>
                    <a:pt x="7510" y="861"/>
                    <a:pt x="7481" y="861"/>
                  </a:cubicBezTo>
                  <a:cubicBezTo>
                    <a:pt x="7436" y="861"/>
                    <a:pt x="7401" y="845"/>
                    <a:pt x="7374" y="815"/>
                  </a:cubicBezTo>
                  <a:cubicBezTo>
                    <a:pt x="7339" y="775"/>
                    <a:pt x="7322" y="702"/>
                    <a:pt x="7322" y="594"/>
                  </a:cubicBezTo>
                  <a:cubicBezTo>
                    <a:pt x="7322" y="503"/>
                    <a:pt x="7334" y="436"/>
                    <a:pt x="7359" y="392"/>
                  </a:cubicBezTo>
                  <a:cubicBezTo>
                    <a:pt x="7370" y="371"/>
                    <a:pt x="7386" y="355"/>
                    <a:pt x="7408" y="343"/>
                  </a:cubicBezTo>
                  <a:cubicBezTo>
                    <a:pt x="7430" y="331"/>
                    <a:pt x="7453" y="325"/>
                    <a:pt x="7479" y="325"/>
                  </a:cubicBezTo>
                  <a:cubicBezTo>
                    <a:pt x="7554" y="325"/>
                    <a:pt x="7602" y="373"/>
                    <a:pt x="7623" y="470"/>
                  </a:cubicBezTo>
                  <a:cubicBezTo>
                    <a:pt x="7631" y="504"/>
                    <a:pt x="7635" y="551"/>
                    <a:pt x="7635" y="611"/>
                  </a:cubicBezTo>
                  <a:lnTo>
                    <a:pt x="7416" y="611"/>
                  </a:lnTo>
                  <a:cubicBezTo>
                    <a:pt x="7416" y="669"/>
                    <a:pt x="7422" y="712"/>
                    <a:pt x="7432" y="738"/>
                  </a:cubicBezTo>
                  <a:cubicBezTo>
                    <a:pt x="7443" y="764"/>
                    <a:pt x="7459" y="777"/>
                    <a:pt x="7482" y="777"/>
                  </a:cubicBezTo>
                  <a:cubicBezTo>
                    <a:pt x="7521" y="777"/>
                    <a:pt x="7541" y="744"/>
                    <a:pt x="7542" y="677"/>
                  </a:cubicBezTo>
                  <a:close/>
                  <a:moveTo>
                    <a:pt x="7537" y="541"/>
                  </a:moveTo>
                  <a:cubicBezTo>
                    <a:pt x="7533" y="493"/>
                    <a:pt x="7528" y="460"/>
                    <a:pt x="7522" y="443"/>
                  </a:cubicBezTo>
                  <a:cubicBezTo>
                    <a:pt x="7513" y="419"/>
                    <a:pt x="7498" y="406"/>
                    <a:pt x="7477" y="406"/>
                  </a:cubicBezTo>
                  <a:cubicBezTo>
                    <a:pt x="7457" y="406"/>
                    <a:pt x="7443" y="416"/>
                    <a:pt x="7434" y="434"/>
                  </a:cubicBezTo>
                  <a:cubicBezTo>
                    <a:pt x="7426" y="453"/>
                    <a:pt x="7420" y="489"/>
                    <a:pt x="7416" y="541"/>
                  </a:cubicBezTo>
                  <a:lnTo>
                    <a:pt x="7537" y="541"/>
                  </a:lnTo>
                  <a:close/>
                  <a:moveTo>
                    <a:pt x="7718" y="188"/>
                  </a:moveTo>
                  <a:lnTo>
                    <a:pt x="7814" y="188"/>
                  </a:lnTo>
                  <a:lnTo>
                    <a:pt x="7814" y="333"/>
                  </a:lnTo>
                  <a:lnTo>
                    <a:pt x="7865" y="333"/>
                  </a:lnTo>
                  <a:lnTo>
                    <a:pt x="7865" y="407"/>
                  </a:lnTo>
                  <a:lnTo>
                    <a:pt x="7814" y="407"/>
                  </a:lnTo>
                  <a:lnTo>
                    <a:pt x="7814" y="853"/>
                  </a:lnTo>
                  <a:lnTo>
                    <a:pt x="7718" y="853"/>
                  </a:lnTo>
                  <a:lnTo>
                    <a:pt x="7718" y="407"/>
                  </a:lnTo>
                  <a:lnTo>
                    <a:pt x="7664" y="407"/>
                  </a:lnTo>
                  <a:lnTo>
                    <a:pt x="7664" y="333"/>
                  </a:lnTo>
                  <a:lnTo>
                    <a:pt x="7718" y="333"/>
                  </a:lnTo>
                  <a:lnTo>
                    <a:pt x="7718" y="18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27" name="Freeform 13"/>
            <p:cNvSpPr>
              <a:spLocks/>
            </p:cNvSpPr>
            <p:nvPr/>
          </p:nvSpPr>
          <p:spPr bwMode="auto">
            <a:xfrm>
              <a:off x="4060835" y="647700"/>
              <a:ext cx="214313" cy="601662"/>
            </a:xfrm>
            <a:custGeom>
              <a:avLst/>
              <a:gdLst>
                <a:gd name="T0" fmla="*/ 459 w 995"/>
                <a:gd name="T1" fmla="*/ 2220 h 2783"/>
                <a:gd name="T2" fmla="*/ 439 w 995"/>
                <a:gd name="T3" fmla="*/ 1592 h 2783"/>
                <a:gd name="T4" fmla="*/ 324 w 995"/>
                <a:gd name="T5" fmla="*/ 1689 h 2783"/>
                <a:gd name="T6" fmla="*/ 39 w 995"/>
                <a:gd name="T7" fmla="*/ 1891 h 2783"/>
                <a:gd name="T8" fmla="*/ 255 w 995"/>
                <a:gd name="T9" fmla="*/ 1630 h 2783"/>
                <a:gd name="T10" fmla="*/ 361 w 995"/>
                <a:gd name="T11" fmla="*/ 1518 h 2783"/>
                <a:gd name="T12" fmla="*/ 283 w 995"/>
                <a:gd name="T13" fmla="*/ 1511 h 2783"/>
                <a:gd name="T14" fmla="*/ 0 w 995"/>
                <a:gd name="T15" fmla="*/ 1466 h 2783"/>
                <a:gd name="T16" fmla="*/ 283 w 995"/>
                <a:gd name="T17" fmla="*/ 1421 h 2783"/>
                <a:gd name="T18" fmla="*/ 361 w 995"/>
                <a:gd name="T19" fmla="*/ 1414 h 2783"/>
                <a:gd name="T20" fmla="*/ 293 w 995"/>
                <a:gd name="T21" fmla="*/ 1345 h 2783"/>
                <a:gd name="T22" fmla="*/ 39 w 995"/>
                <a:gd name="T23" fmla="*/ 1041 h 2783"/>
                <a:gd name="T24" fmla="*/ 372 w 995"/>
                <a:gd name="T25" fmla="*/ 1283 h 2783"/>
                <a:gd name="T26" fmla="*/ 439 w 995"/>
                <a:gd name="T27" fmla="*/ 1340 h 2783"/>
                <a:gd name="T28" fmla="*/ 441 w 995"/>
                <a:gd name="T29" fmla="*/ 1219 h 2783"/>
                <a:gd name="T30" fmla="*/ 497 w 995"/>
                <a:gd name="T31" fmla="*/ 0 h 2783"/>
                <a:gd name="T32" fmla="*/ 553 w 995"/>
                <a:gd name="T33" fmla="*/ 1219 h 2783"/>
                <a:gd name="T34" fmla="*/ 553 w 995"/>
                <a:gd name="T35" fmla="*/ 1340 h 2783"/>
                <a:gd name="T36" fmla="*/ 638 w 995"/>
                <a:gd name="T37" fmla="*/ 1270 h 2783"/>
                <a:gd name="T38" fmla="*/ 956 w 995"/>
                <a:gd name="T39" fmla="*/ 1038 h 2783"/>
                <a:gd name="T40" fmla="*/ 777 w 995"/>
                <a:gd name="T41" fmla="*/ 1260 h 2783"/>
                <a:gd name="T42" fmla="*/ 633 w 995"/>
                <a:gd name="T43" fmla="*/ 1414 h 2783"/>
                <a:gd name="T44" fmla="*/ 769 w 995"/>
                <a:gd name="T45" fmla="*/ 1426 h 2783"/>
                <a:gd name="T46" fmla="*/ 995 w 995"/>
                <a:gd name="T47" fmla="*/ 1466 h 2783"/>
                <a:gd name="T48" fmla="*/ 769 w 995"/>
                <a:gd name="T49" fmla="*/ 1506 h 2783"/>
                <a:gd name="T50" fmla="*/ 633 w 995"/>
                <a:gd name="T51" fmla="*/ 1518 h 2783"/>
                <a:gd name="T52" fmla="*/ 784 w 995"/>
                <a:gd name="T53" fmla="*/ 1676 h 2783"/>
                <a:gd name="T54" fmla="*/ 956 w 995"/>
                <a:gd name="T55" fmla="*/ 1891 h 2783"/>
                <a:gd name="T56" fmla="*/ 726 w 995"/>
                <a:gd name="T57" fmla="*/ 1731 h 2783"/>
                <a:gd name="T58" fmla="*/ 553 w 995"/>
                <a:gd name="T59" fmla="*/ 1592 h 2783"/>
                <a:gd name="T60" fmla="*/ 534 w 995"/>
                <a:gd name="T61" fmla="*/ 2220 h 2783"/>
                <a:gd name="T62" fmla="*/ 497 w 995"/>
                <a:gd name="T63" fmla="*/ 2783 h 2783"/>
                <a:gd name="T64" fmla="*/ 459 w 995"/>
                <a:gd name="T65" fmla="*/ 2220 h 2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5" h="2783">
                  <a:moveTo>
                    <a:pt x="459" y="2220"/>
                  </a:moveTo>
                  <a:cubicBezTo>
                    <a:pt x="450" y="2010"/>
                    <a:pt x="443" y="1802"/>
                    <a:pt x="439" y="1592"/>
                  </a:cubicBezTo>
                  <a:cubicBezTo>
                    <a:pt x="404" y="1622"/>
                    <a:pt x="360" y="1658"/>
                    <a:pt x="324" y="1689"/>
                  </a:cubicBezTo>
                  <a:cubicBezTo>
                    <a:pt x="234" y="1763"/>
                    <a:pt x="138" y="1827"/>
                    <a:pt x="39" y="1891"/>
                  </a:cubicBezTo>
                  <a:cubicBezTo>
                    <a:pt x="101" y="1799"/>
                    <a:pt x="179" y="1714"/>
                    <a:pt x="255" y="1630"/>
                  </a:cubicBezTo>
                  <a:cubicBezTo>
                    <a:pt x="289" y="1592"/>
                    <a:pt x="325" y="1554"/>
                    <a:pt x="361" y="1518"/>
                  </a:cubicBezTo>
                  <a:lnTo>
                    <a:pt x="283" y="1511"/>
                  </a:lnTo>
                  <a:cubicBezTo>
                    <a:pt x="183" y="1503"/>
                    <a:pt x="97" y="1487"/>
                    <a:pt x="0" y="1466"/>
                  </a:cubicBezTo>
                  <a:cubicBezTo>
                    <a:pt x="90" y="1445"/>
                    <a:pt x="190" y="1428"/>
                    <a:pt x="283" y="1421"/>
                  </a:cubicBezTo>
                  <a:lnTo>
                    <a:pt x="361" y="1414"/>
                  </a:lnTo>
                  <a:lnTo>
                    <a:pt x="293" y="1345"/>
                  </a:lnTo>
                  <a:cubicBezTo>
                    <a:pt x="203" y="1253"/>
                    <a:pt x="122" y="1156"/>
                    <a:pt x="39" y="1041"/>
                  </a:cubicBezTo>
                  <a:cubicBezTo>
                    <a:pt x="133" y="1096"/>
                    <a:pt x="275" y="1200"/>
                    <a:pt x="372" y="1283"/>
                  </a:cubicBezTo>
                  <a:lnTo>
                    <a:pt x="439" y="1340"/>
                  </a:lnTo>
                  <a:lnTo>
                    <a:pt x="441" y="1219"/>
                  </a:lnTo>
                  <a:cubicBezTo>
                    <a:pt x="441" y="804"/>
                    <a:pt x="467" y="421"/>
                    <a:pt x="497" y="0"/>
                  </a:cubicBezTo>
                  <a:cubicBezTo>
                    <a:pt x="526" y="430"/>
                    <a:pt x="554" y="799"/>
                    <a:pt x="553" y="1219"/>
                  </a:cubicBezTo>
                  <a:lnTo>
                    <a:pt x="553" y="1340"/>
                  </a:lnTo>
                  <a:lnTo>
                    <a:pt x="638" y="1270"/>
                  </a:lnTo>
                  <a:cubicBezTo>
                    <a:pt x="746" y="1182"/>
                    <a:pt x="841" y="1115"/>
                    <a:pt x="956" y="1038"/>
                  </a:cubicBezTo>
                  <a:cubicBezTo>
                    <a:pt x="901" y="1117"/>
                    <a:pt x="840" y="1189"/>
                    <a:pt x="777" y="1260"/>
                  </a:cubicBezTo>
                  <a:cubicBezTo>
                    <a:pt x="730" y="1312"/>
                    <a:pt x="681" y="1363"/>
                    <a:pt x="633" y="1414"/>
                  </a:cubicBezTo>
                  <a:cubicBezTo>
                    <a:pt x="679" y="1418"/>
                    <a:pt x="723" y="1422"/>
                    <a:pt x="769" y="1426"/>
                  </a:cubicBezTo>
                  <a:cubicBezTo>
                    <a:pt x="840" y="1434"/>
                    <a:pt x="925" y="1448"/>
                    <a:pt x="995" y="1466"/>
                  </a:cubicBezTo>
                  <a:cubicBezTo>
                    <a:pt x="918" y="1483"/>
                    <a:pt x="847" y="1497"/>
                    <a:pt x="769" y="1506"/>
                  </a:cubicBezTo>
                  <a:cubicBezTo>
                    <a:pt x="724" y="1510"/>
                    <a:pt x="679" y="1514"/>
                    <a:pt x="633" y="1518"/>
                  </a:cubicBezTo>
                  <a:cubicBezTo>
                    <a:pt x="683" y="1571"/>
                    <a:pt x="735" y="1622"/>
                    <a:pt x="784" y="1676"/>
                  </a:cubicBezTo>
                  <a:cubicBezTo>
                    <a:pt x="841" y="1743"/>
                    <a:pt x="906" y="1818"/>
                    <a:pt x="956" y="1891"/>
                  </a:cubicBezTo>
                  <a:cubicBezTo>
                    <a:pt x="877" y="1845"/>
                    <a:pt x="797" y="1785"/>
                    <a:pt x="726" y="1731"/>
                  </a:cubicBezTo>
                  <a:cubicBezTo>
                    <a:pt x="667" y="1685"/>
                    <a:pt x="610" y="1639"/>
                    <a:pt x="553" y="1592"/>
                  </a:cubicBezTo>
                  <a:cubicBezTo>
                    <a:pt x="553" y="1803"/>
                    <a:pt x="545" y="2009"/>
                    <a:pt x="534" y="2220"/>
                  </a:cubicBezTo>
                  <a:cubicBezTo>
                    <a:pt x="524" y="2412"/>
                    <a:pt x="506" y="2570"/>
                    <a:pt x="497" y="2783"/>
                  </a:cubicBezTo>
                  <a:cubicBezTo>
                    <a:pt x="484" y="2565"/>
                    <a:pt x="471" y="2417"/>
                    <a:pt x="459" y="222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8143" name="Group 48142"/>
          <p:cNvGrpSpPr/>
          <p:nvPr/>
        </p:nvGrpSpPr>
        <p:grpSpPr>
          <a:xfrm>
            <a:off x="5184787" y="1365250"/>
            <a:ext cx="2925769" cy="601662"/>
            <a:chOff x="2857507" y="1365250"/>
            <a:chExt cx="2925769" cy="601662"/>
          </a:xfrm>
        </p:grpSpPr>
        <p:sp>
          <p:nvSpPr>
            <p:cNvPr id="29" name="Freeform 14"/>
            <p:cNvSpPr>
              <a:spLocks/>
            </p:cNvSpPr>
            <p:nvPr/>
          </p:nvSpPr>
          <p:spPr bwMode="auto">
            <a:xfrm>
              <a:off x="2857507" y="1393825"/>
              <a:ext cx="412751" cy="544512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0" name="Freeform 15"/>
            <p:cNvSpPr>
              <a:spLocks noEditPoints="1"/>
            </p:cNvSpPr>
            <p:nvPr/>
          </p:nvSpPr>
          <p:spPr bwMode="auto">
            <a:xfrm>
              <a:off x="2857507" y="1393825"/>
              <a:ext cx="412751" cy="544512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7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4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6 h 2526"/>
                <a:gd name="T46" fmla="*/ 1353 w 1910"/>
                <a:gd name="T47" fmla="*/ 1897 h 2526"/>
                <a:gd name="T48" fmla="*/ 1735 w 1910"/>
                <a:gd name="T49" fmla="*/ 1519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7"/>
                    <a:pt x="589" y="1877"/>
                  </a:cubicBezTo>
                  <a:cubicBezTo>
                    <a:pt x="688" y="1877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6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4"/>
                  </a:cubicBezTo>
                  <a:cubicBezTo>
                    <a:pt x="1066" y="1562"/>
                    <a:pt x="874" y="2050"/>
                    <a:pt x="820" y="2104"/>
                  </a:cubicBezTo>
                  <a:lnTo>
                    <a:pt x="1122" y="2104"/>
                  </a:lnTo>
                  <a:cubicBezTo>
                    <a:pt x="1008" y="2013"/>
                    <a:pt x="999" y="1836"/>
                    <a:pt x="1056" y="1836"/>
                  </a:cubicBezTo>
                  <a:cubicBezTo>
                    <a:pt x="1111" y="1836"/>
                    <a:pt x="1173" y="1896"/>
                    <a:pt x="1353" y="1897"/>
                  </a:cubicBezTo>
                  <a:cubicBezTo>
                    <a:pt x="1535" y="1897"/>
                    <a:pt x="1735" y="1742"/>
                    <a:pt x="1735" y="1519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1" name="Freeform 16"/>
            <p:cNvSpPr>
              <a:spLocks noEditPoints="1"/>
            </p:cNvSpPr>
            <p:nvPr/>
          </p:nvSpPr>
          <p:spPr bwMode="auto">
            <a:xfrm>
              <a:off x="2857507" y="1393825"/>
              <a:ext cx="412751" cy="544512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7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4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6 h 2526"/>
                <a:gd name="T46" fmla="*/ 1353 w 1910"/>
                <a:gd name="T47" fmla="*/ 1897 h 2526"/>
                <a:gd name="T48" fmla="*/ 1735 w 1910"/>
                <a:gd name="T49" fmla="*/ 1519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7"/>
                    <a:pt x="589" y="1877"/>
                  </a:cubicBezTo>
                  <a:cubicBezTo>
                    <a:pt x="688" y="1877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6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4"/>
                  </a:cubicBezTo>
                  <a:cubicBezTo>
                    <a:pt x="1066" y="1562"/>
                    <a:pt x="874" y="2050"/>
                    <a:pt x="820" y="2104"/>
                  </a:cubicBezTo>
                  <a:lnTo>
                    <a:pt x="1122" y="2104"/>
                  </a:lnTo>
                  <a:cubicBezTo>
                    <a:pt x="1008" y="2013"/>
                    <a:pt x="999" y="1836"/>
                    <a:pt x="1056" y="1836"/>
                  </a:cubicBezTo>
                  <a:cubicBezTo>
                    <a:pt x="1111" y="1836"/>
                    <a:pt x="1173" y="1896"/>
                    <a:pt x="1353" y="1897"/>
                  </a:cubicBezTo>
                  <a:cubicBezTo>
                    <a:pt x="1535" y="1897"/>
                    <a:pt x="1735" y="1742"/>
                    <a:pt x="1735" y="1519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2" name="Freeform 17"/>
            <p:cNvSpPr>
              <a:spLocks noEditPoints="1"/>
            </p:cNvSpPr>
            <p:nvPr/>
          </p:nvSpPr>
          <p:spPr bwMode="auto">
            <a:xfrm>
              <a:off x="3303595" y="1462087"/>
              <a:ext cx="295276" cy="206375"/>
            </a:xfrm>
            <a:custGeom>
              <a:avLst/>
              <a:gdLst>
                <a:gd name="T0" fmla="*/ 355 w 1363"/>
                <a:gd name="T1" fmla="*/ 0 h 956"/>
                <a:gd name="T2" fmla="*/ 0 w 1363"/>
                <a:gd name="T3" fmla="*/ 946 h 956"/>
                <a:gd name="T4" fmla="*/ 123 w 1363"/>
                <a:gd name="T5" fmla="*/ 946 h 956"/>
                <a:gd name="T6" fmla="*/ 187 w 1363"/>
                <a:gd name="T7" fmla="*/ 761 h 956"/>
                <a:gd name="T8" fmla="*/ 375 w 1363"/>
                <a:gd name="T9" fmla="*/ 761 h 956"/>
                <a:gd name="T10" fmla="*/ 381 w 1363"/>
                <a:gd name="T11" fmla="*/ 946 h 956"/>
                <a:gd name="T12" fmla="*/ 508 w 1363"/>
                <a:gd name="T13" fmla="*/ 946 h 956"/>
                <a:gd name="T14" fmla="*/ 454 w 1363"/>
                <a:gd name="T15" fmla="*/ 0 h 956"/>
                <a:gd name="T16" fmla="*/ 355 w 1363"/>
                <a:gd name="T17" fmla="*/ 0 h 956"/>
                <a:gd name="T18" fmla="*/ 372 w 1363"/>
                <a:gd name="T19" fmla="*/ 664 h 956"/>
                <a:gd name="T20" fmla="*/ 222 w 1363"/>
                <a:gd name="T21" fmla="*/ 664 h 956"/>
                <a:gd name="T22" fmla="*/ 372 w 1363"/>
                <a:gd name="T23" fmla="*/ 183 h 956"/>
                <a:gd name="T24" fmla="*/ 375 w 1363"/>
                <a:gd name="T25" fmla="*/ 183 h 956"/>
                <a:gd name="T26" fmla="*/ 369 w 1363"/>
                <a:gd name="T27" fmla="*/ 527 h 956"/>
                <a:gd name="T28" fmla="*/ 372 w 1363"/>
                <a:gd name="T29" fmla="*/ 664 h 956"/>
                <a:gd name="T30" fmla="*/ 932 w 1363"/>
                <a:gd name="T31" fmla="*/ 323 h 956"/>
                <a:gd name="T32" fmla="*/ 841 w 1363"/>
                <a:gd name="T33" fmla="*/ 302 h 956"/>
                <a:gd name="T34" fmla="*/ 600 w 1363"/>
                <a:gd name="T35" fmla="*/ 635 h 956"/>
                <a:gd name="T36" fmla="*/ 736 w 1363"/>
                <a:gd name="T37" fmla="*/ 956 h 956"/>
                <a:gd name="T38" fmla="*/ 836 w 1363"/>
                <a:gd name="T39" fmla="*/ 931 h 956"/>
                <a:gd name="T40" fmla="*/ 853 w 1363"/>
                <a:gd name="T41" fmla="*/ 822 h 956"/>
                <a:gd name="T42" fmla="*/ 789 w 1363"/>
                <a:gd name="T43" fmla="*/ 846 h 956"/>
                <a:gd name="T44" fmla="*/ 723 w 1363"/>
                <a:gd name="T45" fmla="*/ 623 h 956"/>
                <a:gd name="T46" fmla="*/ 859 w 1363"/>
                <a:gd name="T47" fmla="*/ 413 h 956"/>
                <a:gd name="T48" fmla="*/ 911 w 1363"/>
                <a:gd name="T49" fmla="*/ 443 h 956"/>
                <a:gd name="T50" fmla="*/ 913 w 1363"/>
                <a:gd name="T51" fmla="*/ 443 h 956"/>
                <a:gd name="T52" fmla="*/ 932 w 1363"/>
                <a:gd name="T53" fmla="*/ 323 h 956"/>
                <a:gd name="T54" fmla="*/ 1080 w 1363"/>
                <a:gd name="T55" fmla="*/ 568 h 956"/>
                <a:gd name="T56" fmla="*/ 1174 w 1363"/>
                <a:gd name="T57" fmla="*/ 407 h 956"/>
                <a:gd name="T58" fmla="*/ 1221 w 1363"/>
                <a:gd name="T59" fmla="*/ 568 h 956"/>
                <a:gd name="T60" fmla="*/ 1080 w 1363"/>
                <a:gd name="T61" fmla="*/ 568 h 956"/>
                <a:gd name="T62" fmla="*/ 1328 w 1363"/>
                <a:gd name="T63" fmla="*/ 652 h 956"/>
                <a:gd name="T64" fmla="*/ 1330 w 1363"/>
                <a:gd name="T65" fmla="*/ 633 h 956"/>
                <a:gd name="T66" fmla="*/ 1191 w 1363"/>
                <a:gd name="T67" fmla="*/ 302 h 956"/>
                <a:gd name="T68" fmla="*/ 949 w 1363"/>
                <a:gd name="T69" fmla="*/ 633 h 956"/>
                <a:gd name="T70" fmla="*/ 1092 w 1363"/>
                <a:gd name="T71" fmla="*/ 956 h 956"/>
                <a:gd name="T72" fmla="*/ 1311 w 1363"/>
                <a:gd name="T73" fmla="*/ 733 h 956"/>
                <a:gd name="T74" fmla="*/ 1202 w 1363"/>
                <a:gd name="T75" fmla="*/ 733 h 956"/>
                <a:gd name="T76" fmla="*/ 1109 w 1363"/>
                <a:gd name="T77" fmla="*/ 851 h 956"/>
                <a:gd name="T78" fmla="*/ 1067 w 1363"/>
                <a:gd name="T79" fmla="*/ 652 h 956"/>
                <a:gd name="T80" fmla="*/ 1328 w 1363"/>
                <a:gd name="T81" fmla="*/ 652 h 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3" h="956">
                  <a:moveTo>
                    <a:pt x="355" y="0"/>
                  </a:moveTo>
                  <a:lnTo>
                    <a:pt x="0" y="946"/>
                  </a:lnTo>
                  <a:lnTo>
                    <a:pt x="123" y="946"/>
                  </a:lnTo>
                  <a:lnTo>
                    <a:pt x="187" y="761"/>
                  </a:lnTo>
                  <a:lnTo>
                    <a:pt x="375" y="761"/>
                  </a:lnTo>
                  <a:lnTo>
                    <a:pt x="381" y="946"/>
                  </a:lnTo>
                  <a:lnTo>
                    <a:pt x="508" y="946"/>
                  </a:lnTo>
                  <a:lnTo>
                    <a:pt x="454" y="0"/>
                  </a:lnTo>
                  <a:lnTo>
                    <a:pt x="355" y="0"/>
                  </a:lnTo>
                  <a:close/>
                  <a:moveTo>
                    <a:pt x="372" y="664"/>
                  </a:moveTo>
                  <a:lnTo>
                    <a:pt x="222" y="664"/>
                  </a:lnTo>
                  <a:lnTo>
                    <a:pt x="372" y="183"/>
                  </a:lnTo>
                  <a:lnTo>
                    <a:pt x="375" y="183"/>
                  </a:lnTo>
                  <a:lnTo>
                    <a:pt x="369" y="527"/>
                  </a:lnTo>
                  <a:lnTo>
                    <a:pt x="372" y="664"/>
                  </a:lnTo>
                  <a:close/>
                  <a:moveTo>
                    <a:pt x="932" y="323"/>
                  </a:moveTo>
                  <a:cubicBezTo>
                    <a:pt x="902" y="308"/>
                    <a:pt x="876" y="302"/>
                    <a:pt x="841" y="302"/>
                  </a:cubicBezTo>
                  <a:cubicBezTo>
                    <a:pt x="667" y="302"/>
                    <a:pt x="621" y="504"/>
                    <a:pt x="600" y="635"/>
                  </a:cubicBezTo>
                  <a:cubicBezTo>
                    <a:pt x="579" y="760"/>
                    <a:pt x="569" y="956"/>
                    <a:pt x="736" y="956"/>
                  </a:cubicBezTo>
                  <a:cubicBezTo>
                    <a:pt x="772" y="956"/>
                    <a:pt x="803" y="948"/>
                    <a:pt x="836" y="931"/>
                  </a:cubicBezTo>
                  <a:lnTo>
                    <a:pt x="853" y="822"/>
                  </a:lnTo>
                  <a:cubicBezTo>
                    <a:pt x="832" y="836"/>
                    <a:pt x="815" y="846"/>
                    <a:pt x="789" y="846"/>
                  </a:cubicBezTo>
                  <a:cubicBezTo>
                    <a:pt x="690" y="846"/>
                    <a:pt x="713" y="687"/>
                    <a:pt x="723" y="623"/>
                  </a:cubicBezTo>
                  <a:cubicBezTo>
                    <a:pt x="733" y="556"/>
                    <a:pt x="758" y="414"/>
                    <a:pt x="859" y="413"/>
                  </a:cubicBezTo>
                  <a:cubicBezTo>
                    <a:pt x="886" y="414"/>
                    <a:pt x="901" y="424"/>
                    <a:pt x="911" y="443"/>
                  </a:cubicBezTo>
                  <a:lnTo>
                    <a:pt x="913" y="443"/>
                  </a:lnTo>
                  <a:lnTo>
                    <a:pt x="932" y="323"/>
                  </a:lnTo>
                  <a:close/>
                  <a:moveTo>
                    <a:pt x="1080" y="568"/>
                  </a:moveTo>
                  <a:cubicBezTo>
                    <a:pt x="1088" y="519"/>
                    <a:pt x="1100" y="407"/>
                    <a:pt x="1174" y="407"/>
                  </a:cubicBezTo>
                  <a:cubicBezTo>
                    <a:pt x="1246" y="407"/>
                    <a:pt x="1228" y="519"/>
                    <a:pt x="1221" y="568"/>
                  </a:cubicBezTo>
                  <a:lnTo>
                    <a:pt x="1080" y="568"/>
                  </a:lnTo>
                  <a:close/>
                  <a:moveTo>
                    <a:pt x="1328" y="652"/>
                  </a:moveTo>
                  <a:lnTo>
                    <a:pt x="1330" y="633"/>
                  </a:lnTo>
                  <a:cubicBezTo>
                    <a:pt x="1351" y="503"/>
                    <a:pt x="1363" y="302"/>
                    <a:pt x="1191" y="302"/>
                  </a:cubicBezTo>
                  <a:cubicBezTo>
                    <a:pt x="1016" y="302"/>
                    <a:pt x="970" y="504"/>
                    <a:pt x="949" y="633"/>
                  </a:cubicBezTo>
                  <a:cubicBezTo>
                    <a:pt x="927" y="768"/>
                    <a:pt x="915" y="956"/>
                    <a:pt x="1092" y="956"/>
                  </a:cubicBezTo>
                  <a:cubicBezTo>
                    <a:pt x="1225" y="956"/>
                    <a:pt x="1292" y="849"/>
                    <a:pt x="1311" y="733"/>
                  </a:cubicBezTo>
                  <a:lnTo>
                    <a:pt x="1202" y="733"/>
                  </a:lnTo>
                  <a:cubicBezTo>
                    <a:pt x="1195" y="782"/>
                    <a:pt x="1172" y="851"/>
                    <a:pt x="1109" y="851"/>
                  </a:cubicBezTo>
                  <a:cubicBezTo>
                    <a:pt x="1033" y="851"/>
                    <a:pt x="1058" y="705"/>
                    <a:pt x="1067" y="652"/>
                  </a:cubicBezTo>
                  <a:lnTo>
                    <a:pt x="1328" y="652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3" name="Freeform 18"/>
            <p:cNvSpPr>
              <a:spLocks noEditPoints="1"/>
            </p:cNvSpPr>
            <p:nvPr/>
          </p:nvSpPr>
          <p:spPr bwMode="auto">
            <a:xfrm>
              <a:off x="3325820" y="1695449"/>
              <a:ext cx="684214" cy="192087"/>
            </a:xfrm>
            <a:custGeom>
              <a:avLst/>
              <a:gdLst>
                <a:gd name="T0" fmla="*/ 82 w 3171"/>
                <a:gd name="T1" fmla="*/ 447 h 885"/>
                <a:gd name="T2" fmla="*/ 270 w 3171"/>
                <a:gd name="T3" fmla="*/ 876 h 885"/>
                <a:gd name="T4" fmla="*/ 162 w 3171"/>
                <a:gd name="T5" fmla="*/ 449 h 885"/>
                <a:gd name="T6" fmla="*/ 87 w 3171"/>
                <a:gd name="T7" fmla="*/ 0 h 885"/>
                <a:gd name="T8" fmla="*/ 0 w 3171"/>
                <a:gd name="T9" fmla="*/ 876 h 885"/>
                <a:gd name="T10" fmla="*/ 82 w 3171"/>
                <a:gd name="T11" fmla="*/ 74 h 885"/>
                <a:gd name="T12" fmla="*/ 243 w 3171"/>
                <a:gd name="T13" fmla="*/ 227 h 885"/>
                <a:gd name="T14" fmla="*/ 82 w 3171"/>
                <a:gd name="T15" fmla="*/ 381 h 885"/>
                <a:gd name="T16" fmla="*/ 487 w 3171"/>
                <a:gd name="T17" fmla="*/ 530 h 885"/>
                <a:gd name="T18" fmla="*/ 659 w 3171"/>
                <a:gd name="T19" fmla="*/ 519 h 885"/>
                <a:gd name="T20" fmla="*/ 487 w 3171"/>
                <a:gd name="T21" fmla="*/ 530 h 885"/>
                <a:gd name="T22" fmla="*/ 737 w 3171"/>
                <a:gd name="T23" fmla="*/ 558 h 885"/>
                <a:gd name="T24" fmla="*/ 408 w 3171"/>
                <a:gd name="T25" fmla="*/ 580 h 885"/>
                <a:gd name="T26" fmla="*/ 732 w 3171"/>
                <a:gd name="T27" fmla="*/ 674 h 885"/>
                <a:gd name="T28" fmla="*/ 579 w 3171"/>
                <a:gd name="T29" fmla="*/ 815 h 885"/>
                <a:gd name="T30" fmla="*/ 486 w 3171"/>
                <a:gd name="T31" fmla="*/ 594 h 885"/>
                <a:gd name="T32" fmla="*/ 1052 w 3171"/>
                <a:gd name="T33" fmla="*/ 309 h 885"/>
                <a:gd name="T34" fmla="*/ 798 w 3171"/>
                <a:gd name="T35" fmla="*/ 423 h 885"/>
                <a:gd name="T36" fmla="*/ 991 w 3171"/>
                <a:gd name="T37" fmla="*/ 724 h 885"/>
                <a:gd name="T38" fmla="*/ 798 w 3171"/>
                <a:gd name="T39" fmla="*/ 756 h 885"/>
                <a:gd name="T40" fmla="*/ 906 w 3171"/>
                <a:gd name="T41" fmla="*/ 885 h 885"/>
                <a:gd name="T42" fmla="*/ 973 w 3171"/>
                <a:gd name="T43" fmla="*/ 552 h 885"/>
                <a:gd name="T44" fmla="*/ 951 w 3171"/>
                <a:gd name="T45" fmla="*/ 342 h 885"/>
                <a:gd name="T46" fmla="*/ 1052 w 3171"/>
                <a:gd name="T47" fmla="*/ 402 h 885"/>
                <a:gd name="T48" fmla="*/ 1300 w 3171"/>
                <a:gd name="T49" fmla="*/ 271 h 885"/>
                <a:gd name="T50" fmla="*/ 1300 w 3171"/>
                <a:gd name="T51" fmla="*/ 885 h 885"/>
                <a:gd name="T52" fmla="*/ 1300 w 3171"/>
                <a:gd name="T53" fmla="*/ 271 h 885"/>
                <a:gd name="T54" fmla="*/ 1393 w 3171"/>
                <a:gd name="T55" fmla="*/ 578 h 885"/>
                <a:gd name="T56" fmla="*/ 1207 w 3171"/>
                <a:gd name="T57" fmla="*/ 578 h 885"/>
                <a:gd name="T58" fmla="*/ 1555 w 3171"/>
                <a:gd name="T59" fmla="*/ 280 h 885"/>
                <a:gd name="T60" fmla="*/ 1711 w 3171"/>
                <a:gd name="T61" fmla="*/ 885 h 885"/>
                <a:gd name="T62" fmla="*/ 1866 w 3171"/>
                <a:gd name="T63" fmla="*/ 280 h 885"/>
                <a:gd name="T64" fmla="*/ 1791 w 3171"/>
                <a:gd name="T65" fmla="*/ 654 h 885"/>
                <a:gd name="T66" fmla="*/ 1630 w 3171"/>
                <a:gd name="T67" fmla="*/ 654 h 885"/>
                <a:gd name="T68" fmla="*/ 1555 w 3171"/>
                <a:gd name="T69" fmla="*/ 280 h 885"/>
                <a:gd name="T70" fmla="*/ 1966 w 3171"/>
                <a:gd name="T71" fmla="*/ 280 h 885"/>
                <a:gd name="T72" fmla="*/ 2042 w 3171"/>
                <a:gd name="T73" fmla="*/ 876 h 885"/>
                <a:gd name="T74" fmla="*/ 2128 w 3171"/>
                <a:gd name="T75" fmla="*/ 358 h 885"/>
                <a:gd name="T76" fmla="*/ 2143 w 3171"/>
                <a:gd name="T77" fmla="*/ 271 h 885"/>
                <a:gd name="T78" fmla="*/ 2042 w 3171"/>
                <a:gd name="T79" fmla="*/ 359 h 885"/>
                <a:gd name="T80" fmla="*/ 2444 w 3171"/>
                <a:gd name="T81" fmla="*/ 294 h 885"/>
                <a:gd name="T82" fmla="*/ 2187 w 3171"/>
                <a:gd name="T83" fmla="*/ 590 h 885"/>
                <a:gd name="T84" fmla="*/ 2444 w 3171"/>
                <a:gd name="T85" fmla="*/ 855 h 885"/>
                <a:gd name="T86" fmla="*/ 2441 w 3171"/>
                <a:gd name="T87" fmla="*/ 761 h 885"/>
                <a:gd name="T88" fmla="*/ 2265 w 3171"/>
                <a:gd name="T89" fmla="*/ 580 h 885"/>
                <a:gd name="T90" fmla="*/ 2444 w 3171"/>
                <a:gd name="T91" fmla="*/ 381 h 885"/>
                <a:gd name="T92" fmla="*/ 2589 w 3171"/>
                <a:gd name="T93" fmla="*/ 530 h 885"/>
                <a:gd name="T94" fmla="*/ 2761 w 3171"/>
                <a:gd name="T95" fmla="*/ 519 h 885"/>
                <a:gd name="T96" fmla="*/ 2589 w 3171"/>
                <a:gd name="T97" fmla="*/ 530 h 885"/>
                <a:gd name="T98" fmla="*/ 2839 w 3171"/>
                <a:gd name="T99" fmla="*/ 558 h 885"/>
                <a:gd name="T100" fmla="*/ 2510 w 3171"/>
                <a:gd name="T101" fmla="*/ 580 h 885"/>
                <a:gd name="T102" fmla="*/ 2834 w 3171"/>
                <a:gd name="T103" fmla="*/ 674 h 885"/>
                <a:gd name="T104" fmla="*/ 2681 w 3171"/>
                <a:gd name="T105" fmla="*/ 815 h 885"/>
                <a:gd name="T106" fmla="*/ 2588 w 3171"/>
                <a:gd name="T107" fmla="*/ 594 h 885"/>
                <a:gd name="T108" fmla="*/ 3154 w 3171"/>
                <a:gd name="T109" fmla="*/ 309 h 885"/>
                <a:gd name="T110" fmla="*/ 2900 w 3171"/>
                <a:gd name="T111" fmla="*/ 423 h 885"/>
                <a:gd name="T112" fmla="*/ 3093 w 3171"/>
                <a:gd name="T113" fmla="*/ 724 h 885"/>
                <a:gd name="T114" fmla="*/ 2900 w 3171"/>
                <a:gd name="T115" fmla="*/ 756 h 885"/>
                <a:gd name="T116" fmla="*/ 3008 w 3171"/>
                <a:gd name="T117" fmla="*/ 885 h 885"/>
                <a:gd name="T118" fmla="*/ 3075 w 3171"/>
                <a:gd name="T119" fmla="*/ 552 h 885"/>
                <a:gd name="T120" fmla="*/ 3053 w 3171"/>
                <a:gd name="T121" fmla="*/ 342 h 885"/>
                <a:gd name="T122" fmla="*/ 3154 w 3171"/>
                <a:gd name="T123" fmla="*/ 402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71" h="885">
                  <a:moveTo>
                    <a:pt x="82" y="876"/>
                  </a:moveTo>
                  <a:lnTo>
                    <a:pt x="82" y="447"/>
                  </a:lnTo>
                  <a:lnTo>
                    <a:pt x="84" y="447"/>
                  </a:lnTo>
                  <a:lnTo>
                    <a:pt x="270" y="876"/>
                  </a:lnTo>
                  <a:lnTo>
                    <a:pt x="356" y="876"/>
                  </a:lnTo>
                  <a:lnTo>
                    <a:pt x="162" y="449"/>
                  </a:lnTo>
                  <a:cubicBezTo>
                    <a:pt x="302" y="444"/>
                    <a:pt x="327" y="335"/>
                    <a:pt x="327" y="223"/>
                  </a:cubicBezTo>
                  <a:cubicBezTo>
                    <a:pt x="327" y="9"/>
                    <a:pt x="209" y="0"/>
                    <a:pt x="87" y="0"/>
                  </a:cubicBezTo>
                  <a:lnTo>
                    <a:pt x="0" y="0"/>
                  </a:lnTo>
                  <a:lnTo>
                    <a:pt x="0" y="876"/>
                  </a:lnTo>
                  <a:lnTo>
                    <a:pt x="82" y="876"/>
                  </a:lnTo>
                  <a:close/>
                  <a:moveTo>
                    <a:pt x="82" y="74"/>
                  </a:moveTo>
                  <a:lnTo>
                    <a:pt x="98" y="74"/>
                  </a:lnTo>
                  <a:cubicBezTo>
                    <a:pt x="201" y="74"/>
                    <a:pt x="243" y="88"/>
                    <a:pt x="243" y="227"/>
                  </a:cubicBezTo>
                  <a:cubicBezTo>
                    <a:pt x="243" y="342"/>
                    <a:pt x="224" y="381"/>
                    <a:pt x="111" y="381"/>
                  </a:cubicBezTo>
                  <a:lnTo>
                    <a:pt x="82" y="381"/>
                  </a:lnTo>
                  <a:lnTo>
                    <a:pt x="82" y="74"/>
                  </a:lnTo>
                  <a:close/>
                  <a:moveTo>
                    <a:pt x="487" y="530"/>
                  </a:moveTo>
                  <a:cubicBezTo>
                    <a:pt x="487" y="476"/>
                    <a:pt x="503" y="342"/>
                    <a:pt x="575" y="342"/>
                  </a:cubicBezTo>
                  <a:cubicBezTo>
                    <a:pt x="654" y="342"/>
                    <a:pt x="657" y="463"/>
                    <a:pt x="659" y="519"/>
                  </a:cubicBezTo>
                  <a:lnTo>
                    <a:pt x="660" y="530"/>
                  </a:lnTo>
                  <a:lnTo>
                    <a:pt x="487" y="530"/>
                  </a:lnTo>
                  <a:close/>
                  <a:moveTo>
                    <a:pt x="737" y="594"/>
                  </a:moveTo>
                  <a:lnTo>
                    <a:pt x="737" y="558"/>
                  </a:lnTo>
                  <a:cubicBezTo>
                    <a:pt x="737" y="453"/>
                    <a:pt x="715" y="271"/>
                    <a:pt x="575" y="271"/>
                  </a:cubicBezTo>
                  <a:cubicBezTo>
                    <a:pt x="431" y="271"/>
                    <a:pt x="408" y="473"/>
                    <a:pt x="408" y="580"/>
                  </a:cubicBezTo>
                  <a:cubicBezTo>
                    <a:pt x="408" y="700"/>
                    <a:pt x="429" y="885"/>
                    <a:pt x="586" y="885"/>
                  </a:cubicBezTo>
                  <a:cubicBezTo>
                    <a:pt x="696" y="885"/>
                    <a:pt x="731" y="765"/>
                    <a:pt x="732" y="674"/>
                  </a:cubicBezTo>
                  <a:lnTo>
                    <a:pt x="654" y="674"/>
                  </a:lnTo>
                  <a:cubicBezTo>
                    <a:pt x="654" y="722"/>
                    <a:pt x="645" y="815"/>
                    <a:pt x="579" y="815"/>
                  </a:cubicBezTo>
                  <a:cubicBezTo>
                    <a:pt x="496" y="815"/>
                    <a:pt x="486" y="670"/>
                    <a:pt x="486" y="611"/>
                  </a:cubicBezTo>
                  <a:lnTo>
                    <a:pt x="486" y="594"/>
                  </a:lnTo>
                  <a:lnTo>
                    <a:pt x="737" y="594"/>
                  </a:lnTo>
                  <a:close/>
                  <a:moveTo>
                    <a:pt x="1052" y="309"/>
                  </a:moveTo>
                  <a:cubicBezTo>
                    <a:pt x="1022" y="286"/>
                    <a:pt x="986" y="271"/>
                    <a:pt x="947" y="271"/>
                  </a:cubicBezTo>
                  <a:cubicBezTo>
                    <a:pt x="858" y="271"/>
                    <a:pt x="798" y="334"/>
                    <a:pt x="798" y="423"/>
                  </a:cubicBezTo>
                  <a:cubicBezTo>
                    <a:pt x="798" y="494"/>
                    <a:pt x="847" y="540"/>
                    <a:pt x="895" y="582"/>
                  </a:cubicBezTo>
                  <a:cubicBezTo>
                    <a:pt x="944" y="625"/>
                    <a:pt x="991" y="665"/>
                    <a:pt x="991" y="724"/>
                  </a:cubicBezTo>
                  <a:cubicBezTo>
                    <a:pt x="991" y="774"/>
                    <a:pt x="956" y="815"/>
                    <a:pt x="904" y="815"/>
                  </a:cubicBezTo>
                  <a:cubicBezTo>
                    <a:pt x="859" y="815"/>
                    <a:pt x="827" y="787"/>
                    <a:pt x="798" y="756"/>
                  </a:cubicBezTo>
                  <a:lnTo>
                    <a:pt x="798" y="845"/>
                  </a:lnTo>
                  <a:cubicBezTo>
                    <a:pt x="827" y="868"/>
                    <a:pt x="869" y="885"/>
                    <a:pt x="906" y="885"/>
                  </a:cubicBezTo>
                  <a:cubicBezTo>
                    <a:pt x="1005" y="885"/>
                    <a:pt x="1069" y="810"/>
                    <a:pt x="1069" y="715"/>
                  </a:cubicBezTo>
                  <a:cubicBezTo>
                    <a:pt x="1069" y="637"/>
                    <a:pt x="1022" y="593"/>
                    <a:pt x="973" y="552"/>
                  </a:cubicBezTo>
                  <a:cubicBezTo>
                    <a:pt x="925" y="512"/>
                    <a:pt x="876" y="478"/>
                    <a:pt x="876" y="421"/>
                  </a:cubicBezTo>
                  <a:cubicBezTo>
                    <a:pt x="876" y="377"/>
                    <a:pt x="905" y="342"/>
                    <a:pt x="951" y="342"/>
                  </a:cubicBezTo>
                  <a:cubicBezTo>
                    <a:pt x="992" y="342"/>
                    <a:pt x="1027" y="371"/>
                    <a:pt x="1049" y="402"/>
                  </a:cubicBezTo>
                  <a:lnTo>
                    <a:pt x="1052" y="402"/>
                  </a:lnTo>
                  <a:lnTo>
                    <a:pt x="1052" y="309"/>
                  </a:lnTo>
                  <a:close/>
                  <a:moveTo>
                    <a:pt x="1300" y="271"/>
                  </a:moveTo>
                  <a:cubicBezTo>
                    <a:pt x="1144" y="271"/>
                    <a:pt x="1130" y="466"/>
                    <a:pt x="1130" y="578"/>
                  </a:cubicBezTo>
                  <a:cubicBezTo>
                    <a:pt x="1130" y="690"/>
                    <a:pt x="1144" y="885"/>
                    <a:pt x="1300" y="885"/>
                  </a:cubicBezTo>
                  <a:cubicBezTo>
                    <a:pt x="1457" y="885"/>
                    <a:pt x="1471" y="690"/>
                    <a:pt x="1471" y="578"/>
                  </a:cubicBezTo>
                  <a:cubicBezTo>
                    <a:pt x="1471" y="466"/>
                    <a:pt x="1457" y="271"/>
                    <a:pt x="1300" y="271"/>
                  </a:cubicBezTo>
                  <a:close/>
                  <a:moveTo>
                    <a:pt x="1300" y="342"/>
                  </a:moveTo>
                  <a:cubicBezTo>
                    <a:pt x="1391" y="342"/>
                    <a:pt x="1393" y="521"/>
                    <a:pt x="1393" y="578"/>
                  </a:cubicBezTo>
                  <a:cubicBezTo>
                    <a:pt x="1393" y="636"/>
                    <a:pt x="1391" y="815"/>
                    <a:pt x="1300" y="815"/>
                  </a:cubicBezTo>
                  <a:cubicBezTo>
                    <a:pt x="1210" y="815"/>
                    <a:pt x="1207" y="636"/>
                    <a:pt x="1207" y="578"/>
                  </a:cubicBezTo>
                  <a:cubicBezTo>
                    <a:pt x="1207" y="521"/>
                    <a:pt x="1210" y="342"/>
                    <a:pt x="1300" y="342"/>
                  </a:cubicBezTo>
                  <a:close/>
                  <a:moveTo>
                    <a:pt x="1555" y="280"/>
                  </a:moveTo>
                  <a:lnTo>
                    <a:pt x="1555" y="718"/>
                  </a:lnTo>
                  <a:cubicBezTo>
                    <a:pt x="1555" y="819"/>
                    <a:pt x="1605" y="885"/>
                    <a:pt x="1711" y="885"/>
                  </a:cubicBezTo>
                  <a:cubicBezTo>
                    <a:pt x="1817" y="885"/>
                    <a:pt x="1866" y="818"/>
                    <a:pt x="1866" y="718"/>
                  </a:cubicBezTo>
                  <a:lnTo>
                    <a:pt x="1866" y="280"/>
                  </a:lnTo>
                  <a:lnTo>
                    <a:pt x="1791" y="280"/>
                  </a:lnTo>
                  <a:lnTo>
                    <a:pt x="1791" y="654"/>
                  </a:lnTo>
                  <a:cubicBezTo>
                    <a:pt x="1790" y="736"/>
                    <a:pt x="1786" y="815"/>
                    <a:pt x="1709" y="815"/>
                  </a:cubicBezTo>
                  <a:cubicBezTo>
                    <a:pt x="1635" y="815"/>
                    <a:pt x="1630" y="736"/>
                    <a:pt x="1630" y="654"/>
                  </a:cubicBezTo>
                  <a:lnTo>
                    <a:pt x="1630" y="280"/>
                  </a:lnTo>
                  <a:lnTo>
                    <a:pt x="1555" y="280"/>
                  </a:lnTo>
                  <a:close/>
                  <a:moveTo>
                    <a:pt x="2042" y="280"/>
                  </a:moveTo>
                  <a:lnTo>
                    <a:pt x="1966" y="280"/>
                  </a:lnTo>
                  <a:lnTo>
                    <a:pt x="1966" y="876"/>
                  </a:lnTo>
                  <a:lnTo>
                    <a:pt x="2042" y="876"/>
                  </a:lnTo>
                  <a:lnTo>
                    <a:pt x="2042" y="529"/>
                  </a:lnTo>
                  <a:cubicBezTo>
                    <a:pt x="2042" y="433"/>
                    <a:pt x="2050" y="358"/>
                    <a:pt x="2128" y="358"/>
                  </a:cubicBezTo>
                  <a:lnTo>
                    <a:pt x="2143" y="359"/>
                  </a:lnTo>
                  <a:lnTo>
                    <a:pt x="2143" y="271"/>
                  </a:lnTo>
                  <a:cubicBezTo>
                    <a:pt x="2093" y="270"/>
                    <a:pt x="2060" y="317"/>
                    <a:pt x="2044" y="359"/>
                  </a:cubicBezTo>
                  <a:lnTo>
                    <a:pt x="2042" y="359"/>
                  </a:lnTo>
                  <a:lnTo>
                    <a:pt x="2042" y="280"/>
                  </a:lnTo>
                  <a:close/>
                  <a:moveTo>
                    <a:pt x="2444" y="294"/>
                  </a:moveTo>
                  <a:cubicBezTo>
                    <a:pt x="2419" y="279"/>
                    <a:pt x="2389" y="271"/>
                    <a:pt x="2361" y="271"/>
                  </a:cubicBezTo>
                  <a:cubicBezTo>
                    <a:pt x="2210" y="271"/>
                    <a:pt x="2187" y="478"/>
                    <a:pt x="2187" y="590"/>
                  </a:cubicBezTo>
                  <a:cubicBezTo>
                    <a:pt x="2187" y="693"/>
                    <a:pt x="2221" y="885"/>
                    <a:pt x="2358" y="885"/>
                  </a:cubicBezTo>
                  <a:cubicBezTo>
                    <a:pt x="2387" y="885"/>
                    <a:pt x="2422" y="874"/>
                    <a:pt x="2444" y="855"/>
                  </a:cubicBezTo>
                  <a:lnTo>
                    <a:pt x="2444" y="761"/>
                  </a:lnTo>
                  <a:lnTo>
                    <a:pt x="2441" y="761"/>
                  </a:lnTo>
                  <a:cubicBezTo>
                    <a:pt x="2424" y="788"/>
                    <a:pt x="2402" y="815"/>
                    <a:pt x="2367" y="815"/>
                  </a:cubicBezTo>
                  <a:cubicBezTo>
                    <a:pt x="2278" y="815"/>
                    <a:pt x="2265" y="639"/>
                    <a:pt x="2265" y="580"/>
                  </a:cubicBezTo>
                  <a:cubicBezTo>
                    <a:pt x="2265" y="511"/>
                    <a:pt x="2274" y="342"/>
                    <a:pt x="2372" y="342"/>
                  </a:cubicBezTo>
                  <a:cubicBezTo>
                    <a:pt x="2401" y="342"/>
                    <a:pt x="2425" y="361"/>
                    <a:pt x="2444" y="381"/>
                  </a:cubicBezTo>
                  <a:lnTo>
                    <a:pt x="2444" y="294"/>
                  </a:lnTo>
                  <a:close/>
                  <a:moveTo>
                    <a:pt x="2589" y="530"/>
                  </a:moveTo>
                  <a:cubicBezTo>
                    <a:pt x="2589" y="476"/>
                    <a:pt x="2605" y="342"/>
                    <a:pt x="2677" y="342"/>
                  </a:cubicBezTo>
                  <a:cubicBezTo>
                    <a:pt x="2756" y="342"/>
                    <a:pt x="2759" y="463"/>
                    <a:pt x="2761" y="519"/>
                  </a:cubicBezTo>
                  <a:lnTo>
                    <a:pt x="2762" y="530"/>
                  </a:lnTo>
                  <a:lnTo>
                    <a:pt x="2589" y="530"/>
                  </a:lnTo>
                  <a:close/>
                  <a:moveTo>
                    <a:pt x="2839" y="594"/>
                  </a:moveTo>
                  <a:lnTo>
                    <a:pt x="2839" y="558"/>
                  </a:lnTo>
                  <a:cubicBezTo>
                    <a:pt x="2839" y="453"/>
                    <a:pt x="2817" y="271"/>
                    <a:pt x="2677" y="271"/>
                  </a:cubicBezTo>
                  <a:cubicBezTo>
                    <a:pt x="2533" y="271"/>
                    <a:pt x="2510" y="473"/>
                    <a:pt x="2510" y="580"/>
                  </a:cubicBezTo>
                  <a:cubicBezTo>
                    <a:pt x="2510" y="700"/>
                    <a:pt x="2531" y="885"/>
                    <a:pt x="2688" y="885"/>
                  </a:cubicBezTo>
                  <a:cubicBezTo>
                    <a:pt x="2798" y="885"/>
                    <a:pt x="2833" y="765"/>
                    <a:pt x="2834" y="674"/>
                  </a:cubicBezTo>
                  <a:lnTo>
                    <a:pt x="2756" y="674"/>
                  </a:lnTo>
                  <a:cubicBezTo>
                    <a:pt x="2756" y="722"/>
                    <a:pt x="2747" y="815"/>
                    <a:pt x="2681" y="815"/>
                  </a:cubicBezTo>
                  <a:cubicBezTo>
                    <a:pt x="2598" y="815"/>
                    <a:pt x="2588" y="670"/>
                    <a:pt x="2588" y="611"/>
                  </a:cubicBezTo>
                  <a:lnTo>
                    <a:pt x="2588" y="594"/>
                  </a:lnTo>
                  <a:lnTo>
                    <a:pt x="2839" y="594"/>
                  </a:lnTo>
                  <a:close/>
                  <a:moveTo>
                    <a:pt x="3154" y="309"/>
                  </a:moveTo>
                  <a:cubicBezTo>
                    <a:pt x="3123" y="286"/>
                    <a:pt x="3087" y="271"/>
                    <a:pt x="3049" y="271"/>
                  </a:cubicBezTo>
                  <a:cubicBezTo>
                    <a:pt x="2960" y="271"/>
                    <a:pt x="2900" y="334"/>
                    <a:pt x="2900" y="423"/>
                  </a:cubicBezTo>
                  <a:cubicBezTo>
                    <a:pt x="2900" y="494"/>
                    <a:pt x="2949" y="540"/>
                    <a:pt x="2997" y="582"/>
                  </a:cubicBezTo>
                  <a:cubicBezTo>
                    <a:pt x="3046" y="625"/>
                    <a:pt x="3093" y="665"/>
                    <a:pt x="3093" y="724"/>
                  </a:cubicBezTo>
                  <a:cubicBezTo>
                    <a:pt x="3093" y="774"/>
                    <a:pt x="3058" y="815"/>
                    <a:pt x="3006" y="815"/>
                  </a:cubicBezTo>
                  <a:cubicBezTo>
                    <a:pt x="2961" y="815"/>
                    <a:pt x="2929" y="787"/>
                    <a:pt x="2900" y="756"/>
                  </a:cubicBezTo>
                  <a:lnTo>
                    <a:pt x="2900" y="845"/>
                  </a:lnTo>
                  <a:cubicBezTo>
                    <a:pt x="2929" y="868"/>
                    <a:pt x="2971" y="885"/>
                    <a:pt x="3008" y="885"/>
                  </a:cubicBezTo>
                  <a:cubicBezTo>
                    <a:pt x="3107" y="885"/>
                    <a:pt x="3171" y="810"/>
                    <a:pt x="3171" y="715"/>
                  </a:cubicBezTo>
                  <a:cubicBezTo>
                    <a:pt x="3171" y="637"/>
                    <a:pt x="3123" y="593"/>
                    <a:pt x="3075" y="552"/>
                  </a:cubicBezTo>
                  <a:cubicBezTo>
                    <a:pt x="3027" y="512"/>
                    <a:pt x="2978" y="478"/>
                    <a:pt x="2978" y="421"/>
                  </a:cubicBezTo>
                  <a:cubicBezTo>
                    <a:pt x="2978" y="377"/>
                    <a:pt x="3007" y="342"/>
                    <a:pt x="3053" y="342"/>
                  </a:cubicBezTo>
                  <a:cubicBezTo>
                    <a:pt x="3094" y="342"/>
                    <a:pt x="3129" y="371"/>
                    <a:pt x="3151" y="402"/>
                  </a:cubicBezTo>
                  <a:lnTo>
                    <a:pt x="3154" y="402"/>
                  </a:lnTo>
                  <a:lnTo>
                    <a:pt x="3154" y="3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4" name="Freeform 19"/>
            <p:cNvSpPr>
              <a:spLocks noEditPoints="1"/>
            </p:cNvSpPr>
            <p:nvPr/>
          </p:nvSpPr>
          <p:spPr bwMode="auto">
            <a:xfrm>
              <a:off x="4346585" y="1466849"/>
              <a:ext cx="941390" cy="185737"/>
            </a:xfrm>
            <a:custGeom>
              <a:avLst/>
              <a:gdLst>
                <a:gd name="T0" fmla="*/ 341 w 4354"/>
                <a:gd name="T1" fmla="*/ 168 h 861"/>
                <a:gd name="T2" fmla="*/ 121 w 4354"/>
                <a:gd name="T3" fmla="*/ 852 h 861"/>
                <a:gd name="T4" fmla="*/ 0 w 4354"/>
                <a:gd name="T5" fmla="*/ 77 h 861"/>
                <a:gd name="T6" fmla="*/ 495 w 4354"/>
                <a:gd name="T7" fmla="*/ 852 h 861"/>
                <a:gd name="T8" fmla="*/ 444 w 4354"/>
                <a:gd name="T9" fmla="*/ 111 h 861"/>
                <a:gd name="T10" fmla="*/ 489 w 4354"/>
                <a:gd name="T11" fmla="*/ 223 h 861"/>
                <a:gd name="T12" fmla="*/ 378 w 4354"/>
                <a:gd name="T13" fmla="*/ 176 h 861"/>
                <a:gd name="T14" fmla="*/ 601 w 4354"/>
                <a:gd name="T15" fmla="*/ 187 h 861"/>
                <a:gd name="T16" fmla="*/ 748 w 4354"/>
                <a:gd name="T17" fmla="*/ 332 h 861"/>
                <a:gd name="T18" fmla="*/ 697 w 4354"/>
                <a:gd name="T19" fmla="*/ 852 h 861"/>
                <a:gd name="T20" fmla="*/ 547 w 4354"/>
                <a:gd name="T21" fmla="*/ 407 h 861"/>
                <a:gd name="T22" fmla="*/ 601 w 4354"/>
                <a:gd name="T23" fmla="*/ 187 h 861"/>
                <a:gd name="T24" fmla="*/ 899 w 4354"/>
                <a:gd name="T25" fmla="*/ 852 h 861"/>
                <a:gd name="T26" fmla="*/ 1192 w 4354"/>
                <a:gd name="T27" fmla="*/ 676 h 861"/>
                <a:gd name="T28" fmla="*/ 1209 w 4354"/>
                <a:gd name="T29" fmla="*/ 839 h 861"/>
                <a:gd name="T30" fmla="*/ 972 w 4354"/>
                <a:gd name="T31" fmla="*/ 594 h 861"/>
                <a:gd name="T32" fmla="*/ 1129 w 4354"/>
                <a:gd name="T33" fmla="*/ 324 h 861"/>
                <a:gd name="T34" fmla="*/ 1066 w 4354"/>
                <a:gd name="T35" fmla="*/ 610 h 861"/>
                <a:gd name="T36" fmla="*/ 1192 w 4354"/>
                <a:gd name="T37" fmla="*/ 676 h 861"/>
                <a:gd name="T38" fmla="*/ 1127 w 4354"/>
                <a:gd name="T39" fmla="*/ 406 h 861"/>
                <a:gd name="T40" fmla="*/ 1187 w 4354"/>
                <a:gd name="T41" fmla="*/ 540 h 861"/>
                <a:gd name="T42" fmla="*/ 1552 w 4354"/>
                <a:gd name="T43" fmla="*/ 298 h 861"/>
                <a:gd name="T44" fmla="*/ 1859 w 4354"/>
                <a:gd name="T45" fmla="*/ 126 h 861"/>
                <a:gd name="T46" fmla="*/ 1791 w 4354"/>
                <a:gd name="T47" fmla="*/ 573 h 861"/>
                <a:gd name="T48" fmla="*/ 1883 w 4354"/>
                <a:gd name="T49" fmla="*/ 852 h 861"/>
                <a:gd name="T50" fmla="*/ 1759 w 4354"/>
                <a:gd name="T51" fmla="*/ 383 h 861"/>
                <a:gd name="T52" fmla="*/ 1719 w 4354"/>
                <a:gd name="T53" fmla="*/ 157 h 861"/>
                <a:gd name="T54" fmla="*/ 1655 w 4354"/>
                <a:gd name="T55" fmla="*/ 329 h 861"/>
                <a:gd name="T56" fmla="*/ 2227 w 4354"/>
                <a:gd name="T57" fmla="*/ 559 h 861"/>
                <a:gd name="T58" fmla="*/ 2227 w 4354"/>
                <a:gd name="T59" fmla="*/ 639 h 861"/>
                <a:gd name="T60" fmla="*/ 2130 w 4354"/>
                <a:gd name="T61" fmla="*/ 639 h 861"/>
                <a:gd name="T62" fmla="*/ 2130 w 4354"/>
                <a:gd name="T63" fmla="*/ 77 h 861"/>
                <a:gd name="T64" fmla="*/ 2000 w 4354"/>
                <a:gd name="T65" fmla="*/ 559 h 861"/>
                <a:gd name="T66" fmla="*/ 2697 w 4354"/>
                <a:gd name="T67" fmla="*/ 77 h 861"/>
                <a:gd name="T68" fmla="*/ 2783 w 4354"/>
                <a:gd name="T69" fmla="*/ 493 h 861"/>
                <a:gd name="T70" fmla="*/ 2561 w 4354"/>
                <a:gd name="T71" fmla="*/ 852 h 861"/>
                <a:gd name="T72" fmla="*/ 2722 w 4354"/>
                <a:gd name="T73" fmla="*/ 413 h 861"/>
                <a:gd name="T74" fmla="*/ 2678 w 4354"/>
                <a:gd name="T75" fmla="*/ 165 h 861"/>
                <a:gd name="T76" fmla="*/ 3239 w 4354"/>
                <a:gd name="T77" fmla="*/ 332 h 861"/>
                <a:gd name="T78" fmla="*/ 3143 w 4354"/>
                <a:gd name="T79" fmla="*/ 785 h 861"/>
                <a:gd name="T80" fmla="*/ 2953 w 4354"/>
                <a:gd name="T81" fmla="*/ 794 h 861"/>
                <a:gd name="T82" fmla="*/ 2991 w 4354"/>
                <a:gd name="T83" fmla="*/ 342 h 861"/>
                <a:gd name="T84" fmla="*/ 3143 w 4354"/>
                <a:gd name="T85" fmla="*/ 391 h 861"/>
                <a:gd name="T86" fmla="*/ 3085 w 4354"/>
                <a:gd name="T87" fmla="*/ 411 h 861"/>
                <a:gd name="T88" fmla="*/ 3035 w 4354"/>
                <a:gd name="T89" fmla="*/ 732 h 861"/>
                <a:gd name="T90" fmla="*/ 3145 w 4354"/>
                <a:gd name="T91" fmla="*/ 592 h 861"/>
                <a:gd name="T92" fmla="*/ 3333 w 4354"/>
                <a:gd name="T93" fmla="*/ 332 h 861"/>
                <a:gd name="T94" fmla="*/ 3542 w 4354"/>
                <a:gd name="T95" fmla="*/ 320 h 861"/>
                <a:gd name="T96" fmla="*/ 3453 w 4354"/>
                <a:gd name="T97" fmla="*/ 444 h 861"/>
                <a:gd name="T98" fmla="*/ 3430 w 4354"/>
                <a:gd name="T99" fmla="*/ 852 h 861"/>
                <a:gd name="T100" fmla="*/ 3625 w 4354"/>
                <a:gd name="T101" fmla="*/ 187 h 861"/>
                <a:gd name="T102" fmla="*/ 3773 w 4354"/>
                <a:gd name="T103" fmla="*/ 332 h 861"/>
                <a:gd name="T104" fmla="*/ 3722 w 4354"/>
                <a:gd name="T105" fmla="*/ 852 h 861"/>
                <a:gd name="T106" fmla="*/ 3572 w 4354"/>
                <a:gd name="T107" fmla="*/ 407 h 861"/>
                <a:gd name="T108" fmla="*/ 3625 w 4354"/>
                <a:gd name="T109" fmla="*/ 187 h 861"/>
                <a:gd name="T110" fmla="*/ 4274 w 4354"/>
                <a:gd name="T111" fmla="*/ 108 h 861"/>
                <a:gd name="T112" fmla="*/ 4181 w 4354"/>
                <a:gd name="T113" fmla="*/ 383 h 861"/>
                <a:gd name="T114" fmla="*/ 4342 w 4354"/>
                <a:gd name="T115" fmla="*/ 483 h 861"/>
                <a:gd name="T116" fmla="*/ 4313 w 4354"/>
                <a:gd name="T117" fmla="*/ 809 h 861"/>
                <a:gd name="T118" fmla="*/ 4021 w 4354"/>
                <a:gd name="T119" fmla="*/ 597 h 861"/>
                <a:gd name="T120" fmla="*/ 4178 w 4354"/>
                <a:gd name="T121" fmla="*/ 77 h 861"/>
                <a:gd name="T122" fmla="*/ 4124 w 4354"/>
                <a:gd name="T123" fmla="*/ 618 h 861"/>
                <a:gd name="T124" fmla="*/ 4240 w 4354"/>
                <a:gd name="T125" fmla="*/ 505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4" h="861">
                  <a:moveTo>
                    <a:pt x="0" y="77"/>
                  </a:moveTo>
                  <a:lnTo>
                    <a:pt x="341" y="77"/>
                  </a:lnTo>
                  <a:lnTo>
                    <a:pt x="341" y="168"/>
                  </a:lnTo>
                  <a:lnTo>
                    <a:pt x="223" y="168"/>
                  </a:lnTo>
                  <a:lnTo>
                    <a:pt x="223" y="852"/>
                  </a:lnTo>
                  <a:lnTo>
                    <a:pt x="121" y="852"/>
                  </a:lnTo>
                  <a:lnTo>
                    <a:pt x="121" y="168"/>
                  </a:lnTo>
                  <a:lnTo>
                    <a:pt x="0" y="168"/>
                  </a:lnTo>
                  <a:lnTo>
                    <a:pt x="0" y="77"/>
                  </a:lnTo>
                  <a:close/>
                  <a:moveTo>
                    <a:pt x="399" y="332"/>
                  </a:moveTo>
                  <a:lnTo>
                    <a:pt x="495" y="332"/>
                  </a:lnTo>
                  <a:lnTo>
                    <a:pt x="495" y="852"/>
                  </a:lnTo>
                  <a:lnTo>
                    <a:pt x="399" y="852"/>
                  </a:lnTo>
                  <a:lnTo>
                    <a:pt x="399" y="332"/>
                  </a:lnTo>
                  <a:close/>
                  <a:moveTo>
                    <a:pt x="444" y="111"/>
                  </a:moveTo>
                  <a:cubicBezTo>
                    <a:pt x="461" y="111"/>
                    <a:pt x="476" y="118"/>
                    <a:pt x="489" y="131"/>
                  </a:cubicBezTo>
                  <a:cubicBezTo>
                    <a:pt x="502" y="144"/>
                    <a:pt x="508" y="159"/>
                    <a:pt x="508" y="176"/>
                  </a:cubicBezTo>
                  <a:cubicBezTo>
                    <a:pt x="508" y="194"/>
                    <a:pt x="502" y="210"/>
                    <a:pt x="489" y="223"/>
                  </a:cubicBezTo>
                  <a:cubicBezTo>
                    <a:pt x="476" y="235"/>
                    <a:pt x="461" y="242"/>
                    <a:pt x="443" y="242"/>
                  </a:cubicBezTo>
                  <a:cubicBezTo>
                    <a:pt x="425" y="242"/>
                    <a:pt x="410" y="235"/>
                    <a:pt x="397" y="223"/>
                  </a:cubicBezTo>
                  <a:cubicBezTo>
                    <a:pt x="384" y="210"/>
                    <a:pt x="378" y="194"/>
                    <a:pt x="378" y="176"/>
                  </a:cubicBezTo>
                  <a:cubicBezTo>
                    <a:pt x="378" y="158"/>
                    <a:pt x="384" y="143"/>
                    <a:pt x="397" y="130"/>
                  </a:cubicBezTo>
                  <a:cubicBezTo>
                    <a:pt x="410" y="118"/>
                    <a:pt x="425" y="111"/>
                    <a:pt x="444" y="111"/>
                  </a:cubicBezTo>
                  <a:close/>
                  <a:moveTo>
                    <a:pt x="601" y="187"/>
                  </a:moveTo>
                  <a:lnTo>
                    <a:pt x="697" y="187"/>
                  </a:lnTo>
                  <a:lnTo>
                    <a:pt x="697" y="332"/>
                  </a:lnTo>
                  <a:lnTo>
                    <a:pt x="748" y="332"/>
                  </a:lnTo>
                  <a:lnTo>
                    <a:pt x="748" y="407"/>
                  </a:lnTo>
                  <a:lnTo>
                    <a:pt x="697" y="407"/>
                  </a:lnTo>
                  <a:lnTo>
                    <a:pt x="697" y="852"/>
                  </a:lnTo>
                  <a:lnTo>
                    <a:pt x="601" y="852"/>
                  </a:lnTo>
                  <a:lnTo>
                    <a:pt x="601" y="407"/>
                  </a:lnTo>
                  <a:lnTo>
                    <a:pt x="547" y="407"/>
                  </a:lnTo>
                  <a:lnTo>
                    <a:pt x="547" y="332"/>
                  </a:lnTo>
                  <a:lnTo>
                    <a:pt x="601" y="332"/>
                  </a:lnTo>
                  <a:lnTo>
                    <a:pt x="601" y="187"/>
                  </a:lnTo>
                  <a:close/>
                  <a:moveTo>
                    <a:pt x="802" y="0"/>
                  </a:moveTo>
                  <a:lnTo>
                    <a:pt x="899" y="0"/>
                  </a:lnTo>
                  <a:lnTo>
                    <a:pt x="899" y="852"/>
                  </a:lnTo>
                  <a:lnTo>
                    <a:pt x="802" y="852"/>
                  </a:lnTo>
                  <a:lnTo>
                    <a:pt x="802" y="0"/>
                  </a:lnTo>
                  <a:close/>
                  <a:moveTo>
                    <a:pt x="1192" y="676"/>
                  </a:moveTo>
                  <a:lnTo>
                    <a:pt x="1281" y="676"/>
                  </a:lnTo>
                  <a:cubicBezTo>
                    <a:pt x="1279" y="720"/>
                    <a:pt x="1272" y="755"/>
                    <a:pt x="1260" y="780"/>
                  </a:cubicBezTo>
                  <a:cubicBezTo>
                    <a:pt x="1249" y="805"/>
                    <a:pt x="1232" y="824"/>
                    <a:pt x="1209" y="839"/>
                  </a:cubicBezTo>
                  <a:cubicBezTo>
                    <a:pt x="1186" y="853"/>
                    <a:pt x="1160" y="860"/>
                    <a:pt x="1131" y="860"/>
                  </a:cubicBezTo>
                  <a:cubicBezTo>
                    <a:pt x="1086" y="860"/>
                    <a:pt x="1051" y="845"/>
                    <a:pt x="1024" y="814"/>
                  </a:cubicBezTo>
                  <a:cubicBezTo>
                    <a:pt x="989" y="775"/>
                    <a:pt x="972" y="701"/>
                    <a:pt x="972" y="594"/>
                  </a:cubicBezTo>
                  <a:cubicBezTo>
                    <a:pt x="972" y="503"/>
                    <a:pt x="984" y="435"/>
                    <a:pt x="1009" y="391"/>
                  </a:cubicBezTo>
                  <a:cubicBezTo>
                    <a:pt x="1020" y="371"/>
                    <a:pt x="1036" y="354"/>
                    <a:pt x="1058" y="342"/>
                  </a:cubicBezTo>
                  <a:cubicBezTo>
                    <a:pt x="1080" y="330"/>
                    <a:pt x="1103" y="324"/>
                    <a:pt x="1129" y="324"/>
                  </a:cubicBezTo>
                  <a:cubicBezTo>
                    <a:pt x="1204" y="324"/>
                    <a:pt x="1252" y="373"/>
                    <a:pt x="1273" y="470"/>
                  </a:cubicBezTo>
                  <a:cubicBezTo>
                    <a:pt x="1281" y="504"/>
                    <a:pt x="1285" y="551"/>
                    <a:pt x="1285" y="610"/>
                  </a:cubicBezTo>
                  <a:lnTo>
                    <a:pt x="1066" y="610"/>
                  </a:lnTo>
                  <a:cubicBezTo>
                    <a:pt x="1066" y="669"/>
                    <a:pt x="1072" y="711"/>
                    <a:pt x="1082" y="738"/>
                  </a:cubicBezTo>
                  <a:cubicBezTo>
                    <a:pt x="1093" y="763"/>
                    <a:pt x="1109" y="776"/>
                    <a:pt x="1132" y="776"/>
                  </a:cubicBezTo>
                  <a:cubicBezTo>
                    <a:pt x="1170" y="776"/>
                    <a:pt x="1191" y="743"/>
                    <a:pt x="1192" y="676"/>
                  </a:cubicBezTo>
                  <a:close/>
                  <a:moveTo>
                    <a:pt x="1187" y="540"/>
                  </a:moveTo>
                  <a:cubicBezTo>
                    <a:pt x="1183" y="493"/>
                    <a:pt x="1178" y="460"/>
                    <a:pt x="1172" y="443"/>
                  </a:cubicBezTo>
                  <a:cubicBezTo>
                    <a:pt x="1163" y="418"/>
                    <a:pt x="1148" y="406"/>
                    <a:pt x="1127" y="406"/>
                  </a:cubicBezTo>
                  <a:cubicBezTo>
                    <a:pt x="1107" y="406"/>
                    <a:pt x="1093" y="415"/>
                    <a:pt x="1084" y="434"/>
                  </a:cubicBezTo>
                  <a:cubicBezTo>
                    <a:pt x="1076" y="453"/>
                    <a:pt x="1070" y="488"/>
                    <a:pt x="1066" y="540"/>
                  </a:cubicBezTo>
                  <a:lnTo>
                    <a:pt x="1187" y="540"/>
                  </a:lnTo>
                  <a:close/>
                  <a:moveTo>
                    <a:pt x="1655" y="329"/>
                  </a:moveTo>
                  <a:lnTo>
                    <a:pt x="1553" y="329"/>
                  </a:lnTo>
                  <a:cubicBezTo>
                    <a:pt x="1552" y="313"/>
                    <a:pt x="1552" y="302"/>
                    <a:pt x="1552" y="298"/>
                  </a:cubicBezTo>
                  <a:cubicBezTo>
                    <a:pt x="1552" y="213"/>
                    <a:pt x="1566" y="152"/>
                    <a:pt x="1593" y="116"/>
                  </a:cubicBezTo>
                  <a:cubicBezTo>
                    <a:pt x="1617" y="83"/>
                    <a:pt x="1660" y="67"/>
                    <a:pt x="1720" y="67"/>
                  </a:cubicBezTo>
                  <a:cubicBezTo>
                    <a:pt x="1786" y="67"/>
                    <a:pt x="1833" y="87"/>
                    <a:pt x="1859" y="126"/>
                  </a:cubicBezTo>
                  <a:cubicBezTo>
                    <a:pt x="1880" y="158"/>
                    <a:pt x="1891" y="202"/>
                    <a:pt x="1891" y="257"/>
                  </a:cubicBezTo>
                  <a:cubicBezTo>
                    <a:pt x="1891" y="296"/>
                    <a:pt x="1883" y="340"/>
                    <a:pt x="1867" y="390"/>
                  </a:cubicBezTo>
                  <a:cubicBezTo>
                    <a:pt x="1852" y="439"/>
                    <a:pt x="1826" y="500"/>
                    <a:pt x="1791" y="573"/>
                  </a:cubicBezTo>
                  <a:lnTo>
                    <a:pt x="1691" y="762"/>
                  </a:lnTo>
                  <a:lnTo>
                    <a:pt x="1883" y="762"/>
                  </a:lnTo>
                  <a:lnTo>
                    <a:pt x="1883" y="852"/>
                  </a:lnTo>
                  <a:lnTo>
                    <a:pt x="1542" y="852"/>
                  </a:lnTo>
                  <a:cubicBezTo>
                    <a:pt x="1553" y="830"/>
                    <a:pt x="1589" y="753"/>
                    <a:pt x="1652" y="623"/>
                  </a:cubicBezTo>
                  <a:cubicBezTo>
                    <a:pt x="1705" y="514"/>
                    <a:pt x="1741" y="434"/>
                    <a:pt x="1759" y="383"/>
                  </a:cubicBezTo>
                  <a:cubicBezTo>
                    <a:pt x="1778" y="333"/>
                    <a:pt x="1787" y="289"/>
                    <a:pt x="1787" y="253"/>
                  </a:cubicBezTo>
                  <a:cubicBezTo>
                    <a:pt x="1787" y="222"/>
                    <a:pt x="1781" y="199"/>
                    <a:pt x="1769" y="182"/>
                  </a:cubicBezTo>
                  <a:cubicBezTo>
                    <a:pt x="1757" y="165"/>
                    <a:pt x="1740" y="157"/>
                    <a:pt x="1719" y="157"/>
                  </a:cubicBezTo>
                  <a:cubicBezTo>
                    <a:pt x="1696" y="157"/>
                    <a:pt x="1680" y="166"/>
                    <a:pt x="1670" y="185"/>
                  </a:cubicBezTo>
                  <a:cubicBezTo>
                    <a:pt x="1659" y="205"/>
                    <a:pt x="1654" y="235"/>
                    <a:pt x="1654" y="276"/>
                  </a:cubicBezTo>
                  <a:cubicBezTo>
                    <a:pt x="1654" y="295"/>
                    <a:pt x="1654" y="313"/>
                    <a:pt x="1655" y="329"/>
                  </a:cubicBezTo>
                  <a:close/>
                  <a:moveTo>
                    <a:pt x="2130" y="77"/>
                  </a:moveTo>
                  <a:lnTo>
                    <a:pt x="2227" y="77"/>
                  </a:lnTo>
                  <a:lnTo>
                    <a:pt x="2227" y="559"/>
                  </a:lnTo>
                  <a:lnTo>
                    <a:pt x="2277" y="559"/>
                  </a:lnTo>
                  <a:lnTo>
                    <a:pt x="2277" y="639"/>
                  </a:lnTo>
                  <a:lnTo>
                    <a:pt x="2227" y="639"/>
                  </a:lnTo>
                  <a:lnTo>
                    <a:pt x="2227" y="852"/>
                  </a:lnTo>
                  <a:lnTo>
                    <a:pt x="2130" y="852"/>
                  </a:lnTo>
                  <a:lnTo>
                    <a:pt x="2130" y="639"/>
                  </a:lnTo>
                  <a:lnTo>
                    <a:pt x="1918" y="639"/>
                  </a:lnTo>
                  <a:lnTo>
                    <a:pt x="1918" y="551"/>
                  </a:lnTo>
                  <a:lnTo>
                    <a:pt x="2130" y="77"/>
                  </a:lnTo>
                  <a:close/>
                  <a:moveTo>
                    <a:pt x="2130" y="559"/>
                  </a:moveTo>
                  <a:lnTo>
                    <a:pt x="2130" y="235"/>
                  </a:lnTo>
                  <a:lnTo>
                    <a:pt x="2000" y="559"/>
                  </a:lnTo>
                  <a:lnTo>
                    <a:pt x="2130" y="559"/>
                  </a:lnTo>
                  <a:close/>
                  <a:moveTo>
                    <a:pt x="2561" y="77"/>
                  </a:moveTo>
                  <a:lnTo>
                    <a:pt x="2697" y="77"/>
                  </a:lnTo>
                  <a:cubicBezTo>
                    <a:pt x="2746" y="77"/>
                    <a:pt x="2784" y="85"/>
                    <a:pt x="2810" y="101"/>
                  </a:cubicBezTo>
                  <a:cubicBezTo>
                    <a:pt x="2861" y="132"/>
                    <a:pt x="2886" y="195"/>
                    <a:pt x="2886" y="288"/>
                  </a:cubicBezTo>
                  <a:cubicBezTo>
                    <a:pt x="2886" y="398"/>
                    <a:pt x="2852" y="466"/>
                    <a:pt x="2783" y="493"/>
                  </a:cubicBezTo>
                  <a:cubicBezTo>
                    <a:pt x="2757" y="503"/>
                    <a:pt x="2717" y="508"/>
                    <a:pt x="2664" y="509"/>
                  </a:cubicBezTo>
                  <a:lnTo>
                    <a:pt x="2664" y="852"/>
                  </a:lnTo>
                  <a:lnTo>
                    <a:pt x="2561" y="852"/>
                  </a:lnTo>
                  <a:lnTo>
                    <a:pt x="2561" y="77"/>
                  </a:lnTo>
                  <a:close/>
                  <a:moveTo>
                    <a:pt x="2664" y="419"/>
                  </a:moveTo>
                  <a:cubicBezTo>
                    <a:pt x="2691" y="419"/>
                    <a:pt x="2711" y="417"/>
                    <a:pt x="2722" y="413"/>
                  </a:cubicBezTo>
                  <a:cubicBezTo>
                    <a:pt x="2759" y="399"/>
                    <a:pt x="2778" y="361"/>
                    <a:pt x="2778" y="298"/>
                  </a:cubicBezTo>
                  <a:cubicBezTo>
                    <a:pt x="2778" y="253"/>
                    <a:pt x="2770" y="219"/>
                    <a:pt x="2754" y="197"/>
                  </a:cubicBezTo>
                  <a:cubicBezTo>
                    <a:pt x="2738" y="176"/>
                    <a:pt x="2713" y="165"/>
                    <a:pt x="2678" y="165"/>
                  </a:cubicBezTo>
                  <a:cubicBezTo>
                    <a:pt x="2674" y="165"/>
                    <a:pt x="2669" y="165"/>
                    <a:pt x="2664" y="165"/>
                  </a:cubicBezTo>
                  <a:lnTo>
                    <a:pt x="2664" y="419"/>
                  </a:lnTo>
                  <a:close/>
                  <a:moveTo>
                    <a:pt x="3239" y="332"/>
                  </a:moveTo>
                  <a:lnTo>
                    <a:pt x="3239" y="852"/>
                  </a:lnTo>
                  <a:lnTo>
                    <a:pt x="3143" y="852"/>
                  </a:lnTo>
                  <a:lnTo>
                    <a:pt x="3143" y="785"/>
                  </a:lnTo>
                  <a:cubicBezTo>
                    <a:pt x="3129" y="814"/>
                    <a:pt x="3116" y="833"/>
                    <a:pt x="3102" y="844"/>
                  </a:cubicBezTo>
                  <a:cubicBezTo>
                    <a:pt x="3088" y="855"/>
                    <a:pt x="3070" y="860"/>
                    <a:pt x="3048" y="860"/>
                  </a:cubicBezTo>
                  <a:cubicBezTo>
                    <a:pt x="3005" y="860"/>
                    <a:pt x="2973" y="838"/>
                    <a:pt x="2953" y="794"/>
                  </a:cubicBezTo>
                  <a:cubicBezTo>
                    <a:pt x="2933" y="750"/>
                    <a:pt x="2923" y="681"/>
                    <a:pt x="2923" y="586"/>
                  </a:cubicBezTo>
                  <a:cubicBezTo>
                    <a:pt x="2923" y="499"/>
                    <a:pt x="2933" y="434"/>
                    <a:pt x="2951" y="392"/>
                  </a:cubicBezTo>
                  <a:cubicBezTo>
                    <a:pt x="2961" y="371"/>
                    <a:pt x="2974" y="354"/>
                    <a:pt x="2991" y="342"/>
                  </a:cubicBezTo>
                  <a:cubicBezTo>
                    <a:pt x="3008" y="330"/>
                    <a:pt x="3027" y="324"/>
                    <a:pt x="3048" y="324"/>
                  </a:cubicBezTo>
                  <a:cubicBezTo>
                    <a:pt x="3069" y="324"/>
                    <a:pt x="3087" y="329"/>
                    <a:pt x="3102" y="340"/>
                  </a:cubicBezTo>
                  <a:cubicBezTo>
                    <a:pt x="3116" y="350"/>
                    <a:pt x="3130" y="367"/>
                    <a:pt x="3143" y="391"/>
                  </a:cubicBezTo>
                  <a:lnTo>
                    <a:pt x="3143" y="332"/>
                  </a:lnTo>
                  <a:lnTo>
                    <a:pt x="3239" y="332"/>
                  </a:lnTo>
                  <a:close/>
                  <a:moveTo>
                    <a:pt x="3085" y="411"/>
                  </a:moveTo>
                  <a:cubicBezTo>
                    <a:pt x="3062" y="411"/>
                    <a:pt x="3046" y="425"/>
                    <a:pt x="3036" y="452"/>
                  </a:cubicBezTo>
                  <a:cubicBezTo>
                    <a:pt x="3027" y="478"/>
                    <a:pt x="3022" y="524"/>
                    <a:pt x="3022" y="590"/>
                  </a:cubicBezTo>
                  <a:cubicBezTo>
                    <a:pt x="3022" y="656"/>
                    <a:pt x="3026" y="704"/>
                    <a:pt x="3035" y="732"/>
                  </a:cubicBezTo>
                  <a:cubicBezTo>
                    <a:pt x="3044" y="759"/>
                    <a:pt x="3060" y="773"/>
                    <a:pt x="3085" y="773"/>
                  </a:cubicBezTo>
                  <a:cubicBezTo>
                    <a:pt x="3106" y="773"/>
                    <a:pt x="3122" y="759"/>
                    <a:pt x="3131" y="731"/>
                  </a:cubicBezTo>
                  <a:cubicBezTo>
                    <a:pt x="3141" y="703"/>
                    <a:pt x="3145" y="657"/>
                    <a:pt x="3145" y="592"/>
                  </a:cubicBezTo>
                  <a:cubicBezTo>
                    <a:pt x="3145" y="527"/>
                    <a:pt x="3141" y="481"/>
                    <a:pt x="3131" y="454"/>
                  </a:cubicBezTo>
                  <a:cubicBezTo>
                    <a:pt x="3122" y="426"/>
                    <a:pt x="3107" y="412"/>
                    <a:pt x="3085" y="411"/>
                  </a:cubicBezTo>
                  <a:close/>
                  <a:moveTo>
                    <a:pt x="3333" y="332"/>
                  </a:moveTo>
                  <a:lnTo>
                    <a:pt x="3430" y="332"/>
                  </a:lnTo>
                  <a:lnTo>
                    <a:pt x="3430" y="397"/>
                  </a:lnTo>
                  <a:cubicBezTo>
                    <a:pt x="3457" y="348"/>
                    <a:pt x="3494" y="323"/>
                    <a:pt x="3542" y="320"/>
                  </a:cubicBezTo>
                  <a:lnTo>
                    <a:pt x="3542" y="420"/>
                  </a:lnTo>
                  <a:cubicBezTo>
                    <a:pt x="3536" y="420"/>
                    <a:pt x="3530" y="420"/>
                    <a:pt x="3525" y="420"/>
                  </a:cubicBezTo>
                  <a:cubicBezTo>
                    <a:pt x="3493" y="420"/>
                    <a:pt x="3469" y="428"/>
                    <a:pt x="3453" y="444"/>
                  </a:cubicBezTo>
                  <a:cubicBezTo>
                    <a:pt x="3444" y="455"/>
                    <a:pt x="3438" y="466"/>
                    <a:pt x="3434" y="479"/>
                  </a:cubicBezTo>
                  <a:cubicBezTo>
                    <a:pt x="3431" y="491"/>
                    <a:pt x="3430" y="511"/>
                    <a:pt x="3430" y="537"/>
                  </a:cubicBezTo>
                  <a:lnTo>
                    <a:pt x="3430" y="852"/>
                  </a:lnTo>
                  <a:lnTo>
                    <a:pt x="3333" y="852"/>
                  </a:lnTo>
                  <a:lnTo>
                    <a:pt x="3333" y="332"/>
                  </a:lnTo>
                  <a:close/>
                  <a:moveTo>
                    <a:pt x="3625" y="187"/>
                  </a:moveTo>
                  <a:lnTo>
                    <a:pt x="3722" y="187"/>
                  </a:lnTo>
                  <a:lnTo>
                    <a:pt x="3722" y="332"/>
                  </a:lnTo>
                  <a:lnTo>
                    <a:pt x="3773" y="332"/>
                  </a:lnTo>
                  <a:lnTo>
                    <a:pt x="3773" y="407"/>
                  </a:lnTo>
                  <a:lnTo>
                    <a:pt x="3722" y="407"/>
                  </a:lnTo>
                  <a:lnTo>
                    <a:pt x="3722" y="852"/>
                  </a:lnTo>
                  <a:lnTo>
                    <a:pt x="3625" y="852"/>
                  </a:lnTo>
                  <a:lnTo>
                    <a:pt x="3625" y="407"/>
                  </a:lnTo>
                  <a:lnTo>
                    <a:pt x="3572" y="407"/>
                  </a:lnTo>
                  <a:lnTo>
                    <a:pt x="3572" y="332"/>
                  </a:lnTo>
                  <a:lnTo>
                    <a:pt x="3625" y="332"/>
                  </a:lnTo>
                  <a:lnTo>
                    <a:pt x="3625" y="187"/>
                  </a:lnTo>
                  <a:close/>
                  <a:moveTo>
                    <a:pt x="4178" y="77"/>
                  </a:moveTo>
                  <a:lnTo>
                    <a:pt x="4289" y="77"/>
                  </a:lnTo>
                  <a:lnTo>
                    <a:pt x="4274" y="108"/>
                  </a:lnTo>
                  <a:cubicBezTo>
                    <a:pt x="4228" y="203"/>
                    <a:pt x="4199" y="264"/>
                    <a:pt x="4187" y="290"/>
                  </a:cubicBezTo>
                  <a:cubicBezTo>
                    <a:pt x="4175" y="317"/>
                    <a:pt x="4158" y="357"/>
                    <a:pt x="4137" y="410"/>
                  </a:cubicBezTo>
                  <a:cubicBezTo>
                    <a:pt x="4155" y="397"/>
                    <a:pt x="4169" y="388"/>
                    <a:pt x="4181" y="383"/>
                  </a:cubicBezTo>
                  <a:cubicBezTo>
                    <a:pt x="4192" y="378"/>
                    <a:pt x="4206" y="375"/>
                    <a:pt x="4222" y="375"/>
                  </a:cubicBezTo>
                  <a:cubicBezTo>
                    <a:pt x="4252" y="375"/>
                    <a:pt x="4278" y="386"/>
                    <a:pt x="4301" y="407"/>
                  </a:cubicBezTo>
                  <a:cubicBezTo>
                    <a:pt x="4320" y="425"/>
                    <a:pt x="4334" y="450"/>
                    <a:pt x="4342" y="483"/>
                  </a:cubicBezTo>
                  <a:cubicBezTo>
                    <a:pt x="4350" y="516"/>
                    <a:pt x="4354" y="561"/>
                    <a:pt x="4354" y="620"/>
                  </a:cubicBezTo>
                  <a:cubicBezTo>
                    <a:pt x="4354" y="669"/>
                    <a:pt x="4351" y="707"/>
                    <a:pt x="4345" y="736"/>
                  </a:cubicBezTo>
                  <a:cubicBezTo>
                    <a:pt x="4339" y="764"/>
                    <a:pt x="4328" y="788"/>
                    <a:pt x="4313" y="809"/>
                  </a:cubicBezTo>
                  <a:cubicBezTo>
                    <a:pt x="4287" y="844"/>
                    <a:pt x="4246" y="861"/>
                    <a:pt x="4189" y="861"/>
                  </a:cubicBezTo>
                  <a:cubicBezTo>
                    <a:pt x="4130" y="861"/>
                    <a:pt x="4087" y="841"/>
                    <a:pt x="4060" y="799"/>
                  </a:cubicBezTo>
                  <a:cubicBezTo>
                    <a:pt x="4034" y="758"/>
                    <a:pt x="4021" y="690"/>
                    <a:pt x="4021" y="597"/>
                  </a:cubicBezTo>
                  <a:cubicBezTo>
                    <a:pt x="4021" y="535"/>
                    <a:pt x="4026" y="479"/>
                    <a:pt x="4037" y="429"/>
                  </a:cubicBezTo>
                  <a:cubicBezTo>
                    <a:pt x="4047" y="379"/>
                    <a:pt x="4066" y="324"/>
                    <a:pt x="4092" y="262"/>
                  </a:cubicBezTo>
                  <a:cubicBezTo>
                    <a:pt x="4118" y="203"/>
                    <a:pt x="4146" y="141"/>
                    <a:pt x="4178" y="77"/>
                  </a:cubicBezTo>
                  <a:close/>
                  <a:moveTo>
                    <a:pt x="4189" y="471"/>
                  </a:moveTo>
                  <a:cubicBezTo>
                    <a:pt x="4163" y="471"/>
                    <a:pt x="4146" y="482"/>
                    <a:pt x="4138" y="505"/>
                  </a:cubicBezTo>
                  <a:cubicBezTo>
                    <a:pt x="4129" y="533"/>
                    <a:pt x="4124" y="571"/>
                    <a:pt x="4124" y="618"/>
                  </a:cubicBezTo>
                  <a:cubicBezTo>
                    <a:pt x="4124" y="720"/>
                    <a:pt x="4146" y="771"/>
                    <a:pt x="4190" y="771"/>
                  </a:cubicBezTo>
                  <a:cubicBezTo>
                    <a:pt x="4233" y="771"/>
                    <a:pt x="4254" y="720"/>
                    <a:pt x="4254" y="619"/>
                  </a:cubicBezTo>
                  <a:cubicBezTo>
                    <a:pt x="4254" y="571"/>
                    <a:pt x="4250" y="533"/>
                    <a:pt x="4240" y="505"/>
                  </a:cubicBezTo>
                  <a:cubicBezTo>
                    <a:pt x="4232" y="483"/>
                    <a:pt x="4215" y="471"/>
                    <a:pt x="4189" y="471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5" name="Freeform 20"/>
            <p:cNvSpPr>
              <a:spLocks noEditPoints="1"/>
            </p:cNvSpPr>
            <p:nvPr/>
          </p:nvSpPr>
          <p:spPr bwMode="auto">
            <a:xfrm>
              <a:off x="4346585" y="1701799"/>
              <a:ext cx="1436691" cy="185737"/>
            </a:xfrm>
            <a:custGeom>
              <a:avLst/>
              <a:gdLst>
                <a:gd name="T0" fmla="*/ 209 w 6648"/>
                <a:gd name="T1" fmla="*/ 476 h 863"/>
                <a:gd name="T2" fmla="*/ 0 w 6648"/>
                <a:gd name="T3" fmla="*/ 77 h 863"/>
                <a:gd name="T4" fmla="*/ 103 w 6648"/>
                <a:gd name="T5" fmla="*/ 163 h 863"/>
                <a:gd name="T6" fmla="*/ 535 w 6648"/>
                <a:gd name="T7" fmla="*/ 861 h 863"/>
                <a:gd name="T8" fmla="*/ 678 w 6648"/>
                <a:gd name="T9" fmla="*/ 470 h 863"/>
                <a:gd name="T10" fmla="*/ 591 w 6648"/>
                <a:gd name="T11" fmla="*/ 541 h 863"/>
                <a:gd name="T12" fmla="*/ 961 w 6648"/>
                <a:gd name="T13" fmla="*/ 344 h 863"/>
                <a:gd name="T14" fmla="*/ 894 w 6648"/>
                <a:gd name="T15" fmla="*/ 554 h 863"/>
                <a:gd name="T16" fmla="*/ 752 w 6648"/>
                <a:gd name="T17" fmla="*/ 836 h 863"/>
                <a:gd name="T18" fmla="*/ 839 w 6648"/>
                <a:gd name="T19" fmla="*/ 622 h 863"/>
                <a:gd name="T20" fmla="*/ 1046 w 6648"/>
                <a:gd name="T21" fmla="*/ 333 h 863"/>
                <a:gd name="T22" fmla="*/ 1136 w 6648"/>
                <a:gd name="T23" fmla="*/ 131 h 863"/>
                <a:gd name="T24" fmla="*/ 1044 w 6648"/>
                <a:gd name="T25" fmla="*/ 131 h 863"/>
                <a:gd name="T26" fmla="*/ 1395 w 6648"/>
                <a:gd name="T27" fmla="*/ 844 h 863"/>
                <a:gd name="T28" fmla="*/ 1396 w 6648"/>
                <a:gd name="T29" fmla="*/ 339 h 863"/>
                <a:gd name="T30" fmla="*/ 1315 w 6648"/>
                <a:gd name="T31" fmla="*/ 590 h 863"/>
                <a:gd name="T32" fmla="*/ 1378 w 6648"/>
                <a:gd name="T33" fmla="*/ 412 h 863"/>
                <a:gd name="T34" fmla="*/ 1659 w 6648"/>
                <a:gd name="T35" fmla="*/ 815 h 863"/>
                <a:gd name="T36" fmla="*/ 1920 w 6648"/>
                <a:gd name="T37" fmla="*/ 611 h 863"/>
                <a:gd name="T38" fmla="*/ 1807 w 6648"/>
                <a:gd name="T39" fmla="*/ 443 h 863"/>
                <a:gd name="T40" fmla="*/ 2087 w 6648"/>
                <a:gd name="T41" fmla="*/ 333 h 863"/>
                <a:gd name="T42" fmla="*/ 2299 w 6648"/>
                <a:gd name="T43" fmla="*/ 483 h 863"/>
                <a:gd name="T44" fmla="*/ 2100 w 6648"/>
                <a:gd name="T45" fmla="*/ 433 h 863"/>
                <a:gd name="T46" fmla="*/ 2500 w 6648"/>
                <a:gd name="T47" fmla="*/ 187 h 863"/>
                <a:gd name="T48" fmla="*/ 2403 w 6648"/>
                <a:gd name="T49" fmla="*/ 852 h 863"/>
                <a:gd name="T50" fmla="*/ 2603 w 6648"/>
                <a:gd name="T51" fmla="*/ 333 h 863"/>
                <a:gd name="T52" fmla="*/ 2694 w 6648"/>
                <a:gd name="T53" fmla="*/ 131 h 863"/>
                <a:gd name="T54" fmla="*/ 2602 w 6648"/>
                <a:gd name="T55" fmla="*/ 131 h 863"/>
                <a:gd name="T56" fmla="*/ 2953 w 6648"/>
                <a:gd name="T57" fmla="*/ 844 h 863"/>
                <a:gd name="T58" fmla="*/ 2899 w 6648"/>
                <a:gd name="T59" fmla="*/ 325 h 863"/>
                <a:gd name="T60" fmla="*/ 2887 w 6648"/>
                <a:gd name="T61" fmla="*/ 452 h 863"/>
                <a:gd name="T62" fmla="*/ 2982 w 6648"/>
                <a:gd name="T63" fmla="*/ 454 h 863"/>
                <a:gd name="T64" fmla="*/ 3184 w 6648"/>
                <a:gd name="T65" fmla="*/ 0 h 863"/>
                <a:gd name="T66" fmla="*/ 3835 w 6648"/>
                <a:gd name="T67" fmla="*/ 411 h 863"/>
                <a:gd name="T68" fmla="*/ 4211 w 6648"/>
                <a:gd name="T69" fmla="*/ 333 h 863"/>
                <a:gd name="T70" fmla="*/ 3924 w 6648"/>
                <a:gd name="T71" fmla="*/ 795 h 863"/>
                <a:gd name="T72" fmla="*/ 4114 w 6648"/>
                <a:gd name="T73" fmla="*/ 391 h 863"/>
                <a:gd name="T74" fmla="*/ 4006 w 6648"/>
                <a:gd name="T75" fmla="*/ 732 h 863"/>
                <a:gd name="T76" fmla="*/ 4516 w 6648"/>
                <a:gd name="T77" fmla="*/ 343 h 863"/>
                <a:gd name="T78" fmla="*/ 4516 w 6648"/>
                <a:gd name="T79" fmla="*/ 751 h 863"/>
                <a:gd name="T80" fmla="*/ 4516 w 6648"/>
                <a:gd name="T81" fmla="*/ 343 h 863"/>
                <a:gd name="T82" fmla="*/ 4691 w 6648"/>
                <a:gd name="T83" fmla="*/ 407 h 863"/>
                <a:gd name="T84" fmla="*/ 4594 w 6648"/>
                <a:gd name="T85" fmla="*/ 333 h 863"/>
                <a:gd name="T86" fmla="*/ 5075 w 6648"/>
                <a:gd name="T87" fmla="*/ 265 h 863"/>
                <a:gd name="T88" fmla="*/ 5111 w 6648"/>
                <a:gd name="T89" fmla="*/ 863 h 863"/>
                <a:gd name="T90" fmla="*/ 5170 w 6648"/>
                <a:gd name="T91" fmla="*/ 582 h 863"/>
                <a:gd name="T92" fmla="*/ 5148 w 6648"/>
                <a:gd name="T93" fmla="*/ 68 h 863"/>
                <a:gd name="T94" fmla="*/ 5563 w 6648"/>
                <a:gd name="T95" fmla="*/ 325 h 863"/>
                <a:gd name="T96" fmla="*/ 5571 w 6648"/>
                <a:gd name="T97" fmla="*/ 505 h 863"/>
                <a:gd name="T98" fmla="*/ 5359 w 6648"/>
                <a:gd name="T99" fmla="*/ 852 h 863"/>
                <a:gd name="T100" fmla="*/ 5899 w 6648"/>
                <a:gd name="T101" fmla="*/ 861 h 863"/>
                <a:gd name="T102" fmla="*/ 6042 w 6648"/>
                <a:gd name="T103" fmla="*/ 470 h 863"/>
                <a:gd name="T104" fmla="*/ 5955 w 6648"/>
                <a:gd name="T105" fmla="*/ 541 h 863"/>
                <a:gd name="T106" fmla="*/ 6324 w 6648"/>
                <a:gd name="T107" fmla="*/ 677 h 863"/>
                <a:gd name="T108" fmla="*/ 6105 w 6648"/>
                <a:gd name="T109" fmla="*/ 594 h 863"/>
                <a:gd name="T110" fmla="*/ 6199 w 6648"/>
                <a:gd name="T111" fmla="*/ 611 h 863"/>
                <a:gd name="T112" fmla="*/ 6259 w 6648"/>
                <a:gd name="T113" fmla="*/ 406 h 863"/>
                <a:gd name="T114" fmla="*/ 6597 w 6648"/>
                <a:gd name="T115" fmla="*/ 333 h 863"/>
                <a:gd name="T116" fmla="*/ 6501 w 6648"/>
                <a:gd name="T117" fmla="*/ 407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648" h="863">
                  <a:moveTo>
                    <a:pt x="0" y="77"/>
                  </a:moveTo>
                  <a:lnTo>
                    <a:pt x="136" y="77"/>
                  </a:lnTo>
                  <a:cubicBezTo>
                    <a:pt x="187" y="77"/>
                    <a:pt x="225" y="87"/>
                    <a:pt x="250" y="106"/>
                  </a:cubicBezTo>
                  <a:cubicBezTo>
                    <a:pt x="294" y="140"/>
                    <a:pt x="316" y="197"/>
                    <a:pt x="316" y="279"/>
                  </a:cubicBezTo>
                  <a:cubicBezTo>
                    <a:pt x="316" y="346"/>
                    <a:pt x="301" y="399"/>
                    <a:pt x="270" y="439"/>
                  </a:cubicBezTo>
                  <a:cubicBezTo>
                    <a:pt x="255" y="457"/>
                    <a:pt x="235" y="469"/>
                    <a:pt x="209" y="476"/>
                  </a:cubicBezTo>
                  <a:lnTo>
                    <a:pt x="352" y="852"/>
                  </a:lnTo>
                  <a:lnTo>
                    <a:pt x="245" y="852"/>
                  </a:lnTo>
                  <a:lnTo>
                    <a:pt x="103" y="473"/>
                  </a:lnTo>
                  <a:lnTo>
                    <a:pt x="103" y="852"/>
                  </a:lnTo>
                  <a:lnTo>
                    <a:pt x="0" y="852"/>
                  </a:lnTo>
                  <a:lnTo>
                    <a:pt x="0" y="77"/>
                  </a:lnTo>
                  <a:close/>
                  <a:moveTo>
                    <a:pt x="103" y="421"/>
                  </a:moveTo>
                  <a:cubicBezTo>
                    <a:pt x="140" y="421"/>
                    <a:pt x="165" y="415"/>
                    <a:pt x="180" y="403"/>
                  </a:cubicBezTo>
                  <a:cubicBezTo>
                    <a:pt x="203" y="383"/>
                    <a:pt x="215" y="348"/>
                    <a:pt x="215" y="297"/>
                  </a:cubicBezTo>
                  <a:cubicBezTo>
                    <a:pt x="215" y="253"/>
                    <a:pt x="208" y="218"/>
                    <a:pt x="194" y="194"/>
                  </a:cubicBezTo>
                  <a:cubicBezTo>
                    <a:pt x="182" y="173"/>
                    <a:pt x="157" y="162"/>
                    <a:pt x="121" y="162"/>
                  </a:cubicBezTo>
                  <a:cubicBezTo>
                    <a:pt x="118" y="163"/>
                    <a:pt x="112" y="163"/>
                    <a:pt x="103" y="163"/>
                  </a:cubicBezTo>
                  <a:lnTo>
                    <a:pt x="103" y="421"/>
                  </a:lnTo>
                  <a:close/>
                  <a:moveTo>
                    <a:pt x="596" y="677"/>
                  </a:moveTo>
                  <a:lnTo>
                    <a:pt x="686" y="677"/>
                  </a:lnTo>
                  <a:cubicBezTo>
                    <a:pt x="684" y="720"/>
                    <a:pt x="677" y="755"/>
                    <a:pt x="665" y="781"/>
                  </a:cubicBezTo>
                  <a:cubicBezTo>
                    <a:pt x="654" y="805"/>
                    <a:pt x="637" y="825"/>
                    <a:pt x="614" y="839"/>
                  </a:cubicBezTo>
                  <a:cubicBezTo>
                    <a:pt x="591" y="853"/>
                    <a:pt x="564" y="861"/>
                    <a:pt x="535" y="861"/>
                  </a:cubicBezTo>
                  <a:cubicBezTo>
                    <a:pt x="491" y="861"/>
                    <a:pt x="456" y="845"/>
                    <a:pt x="429" y="815"/>
                  </a:cubicBezTo>
                  <a:cubicBezTo>
                    <a:pt x="394" y="775"/>
                    <a:pt x="376" y="702"/>
                    <a:pt x="376" y="594"/>
                  </a:cubicBezTo>
                  <a:cubicBezTo>
                    <a:pt x="376" y="503"/>
                    <a:pt x="389" y="436"/>
                    <a:pt x="413" y="391"/>
                  </a:cubicBezTo>
                  <a:cubicBezTo>
                    <a:pt x="425" y="371"/>
                    <a:pt x="441" y="355"/>
                    <a:pt x="463" y="343"/>
                  </a:cubicBezTo>
                  <a:cubicBezTo>
                    <a:pt x="485" y="331"/>
                    <a:pt x="508" y="325"/>
                    <a:pt x="534" y="325"/>
                  </a:cubicBezTo>
                  <a:cubicBezTo>
                    <a:pt x="609" y="325"/>
                    <a:pt x="657" y="373"/>
                    <a:pt x="678" y="470"/>
                  </a:cubicBezTo>
                  <a:cubicBezTo>
                    <a:pt x="686" y="504"/>
                    <a:pt x="690" y="551"/>
                    <a:pt x="690" y="611"/>
                  </a:cubicBezTo>
                  <a:lnTo>
                    <a:pt x="470" y="611"/>
                  </a:lnTo>
                  <a:cubicBezTo>
                    <a:pt x="471" y="669"/>
                    <a:pt x="477" y="712"/>
                    <a:pt x="487" y="738"/>
                  </a:cubicBezTo>
                  <a:cubicBezTo>
                    <a:pt x="498" y="764"/>
                    <a:pt x="514" y="777"/>
                    <a:pt x="536" y="777"/>
                  </a:cubicBezTo>
                  <a:cubicBezTo>
                    <a:pt x="575" y="777"/>
                    <a:pt x="595" y="744"/>
                    <a:pt x="596" y="677"/>
                  </a:cubicBezTo>
                  <a:close/>
                  <a:moveTo>
                    <a:pt x="591" y="541"/>
                  </a:moveTo>
                  <a:cubicBezTo>
                    <a:pt x="588" y="493"/>
                    <a:pt x="583" y="460"/>
                    <a:pt x="577" y="443"/>
                  </a:cubicBezTo>
                  <a:cubicBezTo>
                    <a:pt x="568" y="418"/>
                    <a:pt x="553" y="406"/>
                    <a:pt x="531" y="406"/>
                  </a:cubicBezTo>
                  <a:cubicBezTo>
                    <a:pt x="512" y="406"/>
                    <a:pt x="497" y="415"/>
                    <a:pt x="489" y="434"/>
                  </a:cubicBezTo>
                  <a:cubicBezTo>
                    <a:pt x="480" y="453"/>
                    <a:pt x="474" y="489"/>
                    <a:pt x="470" y="541"/>
                  </a:cubicBezTo>
                  <a:lnTo>
                    <a:pt x="591" y="541"/>
                  </a:lnTo>
                  <a:close/>
                  <a:moveTo>
                    <a:pt x="961" y="344"/>
                  </a:moveTo>
                  <a:lnTo>
                    <a:pt x="961" y="433"/>
                  </a:lnTo>
                  <a:cubicBezTo>
                    <a:pt x="938" y="416"/>
                    <a:pt x="913" y="407"/>
                    <a:pt x="888" y="407"/>
                  </a:cubicBezTo>
                  <a:cubicBezTo>
                    <a:pt x="870" y="407"/>
                    <a:pt x="856" y="413"/>
                    <a:pt x="844" y="424"/>
                  </a:cubicBezTo>
                  <a:cubicBezTo>
                    <a:pt x="832" y="435"/>
                    <a:pt x="827" y="449"/>
                    <a:pt x="827" y="466"/>
                  </a:cubicBezTo>
                  <a:cubicBezTo>
                    <a:pt x="827" y="479"/>
                    <a:pt x="831" y="492"/>
                    <a:pt x="841" y="505"/>
                  </a:cubicBezTo>
                  <a:cubicBezTo>
                    <a:pt x="851" y="518"/>
                    <a:pt x="869" y="534"/>
                    <a:pt x="894" y="554"/>
                  </a:cubicBezTo>
                  <a:cubicBezTo>
                    <a:pt x="930" y="581"/>
                    <a:pt x="954" y="605"/>
                    <a:pt x="967" y="627"/>
                  </a:cubicBezTo>
                  <a:cubicBezTo>
                    <a:pt x="979" y="648"/>
                    <a:pt x="986" y="675"/>
                    <a:pt x="986" y="707"/>
                  </a:cubicBezTo>
                  <a:cubicBezTo>
                    <a:pt x="986" y="748"/>
                    <a:pt x="974" y="783"/>
                    <a:pt x="951" y="812"/>
                  </a:cubicBezTo>
                  <a:cubicBezTo>
                    <a:pt x="924" y="844"/>
                    <a:pt x="886" y="861"/>
                    <a:pt x="837" y="861"/>
                  </a:cubicBezTo>
                  <a:cubicBezTo>
                    <a:pt x="821" y="861"/>
                    <a:pt x="807" y="859"/>
                    <a:pt x="796" y="856"/>
                  </a:cubicBezTo>
                  <a:cubicBezTo>
                    <a:pt x="784" y="852"/>
                    <a:pt x="770" y="846"/>
                    <a:pt x="752" y="836"/>
                  </a:cubicBezTo>
                  <a:lnTo>
                    <a:pt x="752" y="743"/>
                  </a:lnTo>
                  <a:cubicBezTo>
                    <a:pt x="780" y="763"/>
                    <a:pt x="807" y="773"/>
                    <a:pt x="832" y="773"/>
                  </a:cubicBezTo>
                  <a:cubicBezTo>
                    <a:pt x="852" y="773"/>
                    <a:pt x="868" y="768"/>
                    <a:pt x="880" y="756"/>
                  </a:cubicBezTo>
                  <a:cubicBezTo>
                    <a:pt x="892" y="745"/>
                    <a:pt x="897" y="729"/>
                    <a:pt x="897" y="709"/>
                  </a:cubicBezTo>
                  <a:cubicBezTo>
                    <a:pt x="897" y="692"/>
                    <a:pt x="894" y="678"/>
                    <a:pt x="886" y="666"/>
                  </a:cubicBezTo>
                  <a:cubicBezTo>
                    <a:pt x="878" y="655"/>
                    <a:pt x="862" y="640"/>
                    <a:pt x="839" y="622"/>
                  </a:cubicBezTo>
                  <a:cubicBezTo>
                    <a:pt x="798" y="591"/>
                    <a:pt x="771" y="564"/>
                    <a:pt x="756" y="542"/>
                  </a:cubicBezTo>
                  <a:cubicBezTo>
                    <a:pt x="742" y="521"/>
                    <a:pt x="735" y="494"/>
                    <a:pt x="735" y="462"/>
                  </a:cubicBezTo>
                  <a:cubicBezTo>
                    <a:pt x="735" y="420"/>
                    <a:pt x="748" y="386"/>
                    <a:pt x="774" y="359"/>
                  </a:cubicBezTo>
                  <a:cubicBezTo>
                    <a:pt x="800" y="333"/>
                    <a:pt x="833" y="320"/>
                    <a:pt x="875" y="320"/>
                  </a:cubicBezTo>
                  <a:cubicBezTo>
                    <a:pt x="905" y="320"/>
                    <a:pt x="934" y="328"/>
                    <a:pt x="961" y="344"/>
                  </a:cubicBezTo>
                  <a:close/>
                  <a:moveTo>
                    <a:pt x="1046" y="333"/>
                  </a:moveTo>
                  <a:lnTo>
                    <a:pt x="1142" y="333"/>
                  </a:lnTo>
                  <a:lnTo>
                    <a:pt x="1142" y="852"/>
                  </a:lnTo>
                  <a:lnTo>
                    <a:pt x="1046" y="852"/>
                  </a:lnTo>
                  <a:lnTo>
                    <a:pt x="1046" y="333"/>
                  </a:lnTo>
                  <a:close/>
                  <a:moveTo>
                    <a:pt x="1091" y="112"/>
                  </a:moveTo>
                  <a:cubicBezTo>
                    <a:pt x="1108" y="112"/>
                    <a:pt x="1123" y="118"/>
                    <a:pt x="1136" y="131"/>
                  </a:cubicBezTo>
                  <a:cubicBezTo>
                    <a:pt x="1149" y="144"/>
                    <a:pt x="1155" y="159"/>
                    <a:pt x="1155" y="177"/>
                  </a:cubicBezTo>
                  <a:cubicBezTo>
                    <a:pt x="1155" y="195"/>
                    <a:pt x="1149" y="210"/>
                    <a:pt x="1136" y="223"/>
                  </a:cubicBezTo>
                  <a:cubicBezTo>
                    <a:pt x="1123" y="236"/>
                    <a:pt x="1108" y="242"/>
                    <a:pt x="1091" y="242"/>
                  </a:cubicBezTo>
                  <a:cubicBezTo>
                    <a:pt x="1072" y="242"/>
                    <a:pt x="1057" y="236"/>
                    <a:pt x="1044" y="223"/>
                  </a:cubicBezTo>
                  <a:cubicBezTo>
                    <a:pt x="1031" y="210"/>
                    <a:pt x="1025" y="195"/>
                    <a:pt x="1025" y="177"/>
                  </a:cubicBezTo>
                  <a:cubicBezTo>
                    <a:pt x="1025" y="159"/>
                    <a:pt x="1031" y="143"/>
                    <a:pt x="1044" y="131"/>
                  </a:cubicBezTo>
                  <a:cubicBezTo>
                    <a:pt x="1057" y="118"/>
                    <a:pt x="1073" y="112"/>
                    <a:pt x="1091" y="112"/>
                  </a:cubicBezTo>
                  <a:close/>
                  <a:moveTo>
                    <a:pt x="1533" y="0"/>
                  </a:moveTo>
                  <a:lnTo>
                    <a:pt x="1533" y="852"/>
                  </a:lnTo>
                  <a:lnTo>
                    <a:pt x="1436" y="852"/>
                  </a:lnTo>
                  <a:lnTo>
                    <a:pt x="1436" y="785"/>
                  </a:lnTo>
                  <a:cubicBezTo>
                    <a:pt x="1423" y="814"/>
                    <a:pt x="1409" y="834"/>
                    <a:pt x="1395" y="844"/>
                  </a:cubicBezTo>
                  <a:cubicBezTo>
                    <a:pt x="1382" y="855"/>
                    <a:pt x="1363" y="861"/>
                    <a:pt x="1341" y="861"/>
                  </a:cubicBezTo>
                  <a:cubicBezTo>
                    <a:pt x="1298" y="861"/>
                    <a:pt x="1267" y="838"/>
                    <a:pt x="1247" y="795"/>
                  </a:cubicBezTo>
                  <a:cubicBezTo>
                    <a:pt x="1227" y="751"/>
                    <a:pt x="1217" y="681"/>
                    <a:pt x="1217" y="587"/>
                  </a:cubicBezTo>
                  <a:cubicBezTo>
                    <a:pt x="1217" y="499"/>
                    <a:pt x="1226" y="434"/>
                    <a:pt x="1245" y="392"/>
                  </a:cubicBezTo>
                  <a:cubicBezTo>
                    <a:pt x="1264" y="347"/>
                    <a:pt x="1297" y="325"/>
                    <a:pt x="1344" y="325"/>
                  </a:cubicBezTo>
                  <a:cubicBezTo>
                    <a:pt x="1365" y="325"/>
                    <a:pt x="1382" y="329"/>
                    <a:pt x="1396" y="339"/>
                  </a:cubicBezTo>
                  <a:cubicBezTo>
                    <a:pt x="1409" y="349"/>
                    <a:pt x="1423" y="366"/>
                    <a:pt x="1436" y="391"/>
                  </a:cubicBezTo>
                  <a:lnTo>
                    <a:pt x="1436" y="0"/>
                  </a:lnTo>
                  <a:lnTo>
                    <a:pt x="1533" y="0"/>
                  </a:lnTo>
                  <a:close/>
                  <a:moveTo>
                    <a:pt x="1378" y="412"/>
                  </a:moveTo>
                  <a:cubicBezTo>
                    <a:pt x="1355" y="412"/>
                    <a:pt x="1339" y="425"/>
                    <a:pt x="1330" y="452"/>
                  </a:cubicBezTo>
                  <a:cubicBezTo>
                    <a:pt x="1320" y="479"/>
                    <a:pt x="1315" y="525"/>
                    <a:pt x="1315" y="590"/>
                  </a:cubicBezTo>
                  <a:cubicBezTo>
                    <a:pt x="1315" y="657"/>
                    <a:pt x="1320" y="704"/>
                    <a:pt x="1328" y="732"/>
                  </a:cubicBezTo>
                  <a:cubicBezTo>
                    <a:pt x="1337" y="760"/>
                    <a:pt x="1354" y="773"/>
                    <a:pt x="1378" y="773"/>
                  </a:cubicBezTo>
                  <a:cubicBezTo>
                    <a:pt x="1400" y="773"/>
                    <a:pt x="1415" y="759"/>
                    <a:pt x="1425" y="732"/>
                  </a:cubicBezTo>
                  <a:cubicBezTo>
                    <a:pt x="1434" y="704"/>
                    <a:pt x="1439" y="657"/>
                    <a:pt x="1439" y="592"/>
                  </a:cubicBezTo>
                  <a:cubicBezTo>
                    <a:pt x="1439" y="528"/>
                    <a:pt x="1434" y="482"/>
                    <a:pt x="1425" y="454"/>
                  </a:cubicBezTo>
                  <a:cubicBezTo>
                    <a:pt x="1416" y="427"/>
                    <a:pt x="1400" y="413"/>
                    <a:pt x="1378" y="412"/>
                  </a:cubicBezTo>
                  <a:close/>
                  <a:moveTo>
                    <a:pt x="1827" y="677"/>
                  </a:moveTo>
                  <a:lnTo>
                    <a:pt x="1916" y="677"/>
                  </a:lnTo>
                  <a:cubicBezTo>
                    <a:pt x="1914" y="720"/>
                    <a:pt x="1907" y="755"/>
                    <a:pt x="1896" y="781"/>
                  </a:cubicBezTo>
                  <a:cubicBezTo>
                    <a:pt x="1884" y="805"/>
                    <a:pt x="1867" y="825"/>
                    <a:pt x="1844" y="839"/>
                  </a:cubicBezTo>
                  <a:cubicBezTo>
                    <a:pt x="1821" y="853"/>
                    <a:pt x="1795" y="861"/>
                    <a:pt x="1766" y="861"/>
                  </a:cubicBezTo>
                  <a:cubicBezTo>
                    <a:pt x="1721" y="861"/>
                    <a:pt x="1686" y="845"/>
                    <a:pt x="1659" y="815"/>
                  </a:cubicBezTo>
                  <a:cubicBezTo>
                    <a:pt x="1624" y="775"/>
                    <a:pt x="1607" y="702"/>
                    <a:pt x="1607" y="594"/>
                  </a:cubicBezTo>
                  <a:cubicBezTo>
                    <a:pt x="1607" y="503"/>
                    <a:pt x="1619" y="436"/>
                    <a:pt x="1644" y="391"/>
                  </a:cubicBezTo>
                  <a:cubicBezTo>
                    <a:pt x="1655" y="371"/>
                    <a:pt x="1672" y="355"/>
                    <a:pt x="1693" y="343"/>
                  </a:cubicBezTo>
                  <a:cubicBezTo>
                    <a:pt x="1715" y="331"/>
                    <a:pt x="1739" y="325"/>
                    <a:pt x="1764" y="325"/>
                  </a:cubicBezTo>
                  <a:cubicBezTo>
                    <a:pt x="1839" y="325"/>
                    <a:pt x="1887" y="373"/>
                    <a:pt x="1909" y="470"/>
                  </a:cubicBezTo>
                  <a:cubicBezTo>
                    <a:pt x="1916" y="504"/>
                    <a:pt x="1920" y="551"/>
                    <a:pt x="1920" y="611"/>
                  </a:cubicBezTo>
                  <a:lnTo>
                    <a:pt x="1701" y="611"/>
                  </a:lnTo>
                  <a:cubicBezTo>
                    <a:pt x="1702" y="669"/>
                    <a:pt x="1707" y="712"/>
                    <a:pt x="1717" y="738"/>
                  </a:cubicBezTo>
                  <a:cubicBezTo>
                    <a:pt x="1728" y="764"/>
                    <a:pt x="1744" y="777"/>
                    <a:pt x="1767" y="777"/>
                  </a:cubicBezTo>
                  <a:cubicBezTo>
                    <a:pt x="1806" y="777"/>
                    <a:pt x="1826" y="744"/>
                    <a:pt x="1827" y="677"/>
                  </a:cubicBezTo>
                  <a:close/>
                  <a:moveTo>
                    <a:pt x="1822" y="541"/>
                  </a:moveTo>
                  <a:cubicBezTo>
                    <a:pt x="1818" y="493"/>
                    <a:pt x="1813" y="460"/>
                    <a:pt x="1807" y="443"/>
                  </a:cubicBezTo>
                  <a:cubicBezTo>
                    <a:pt x="1798" y="418"/>
                    <a:pt x="1783" y="406"/>
                    <a:pt x="1762" y="406"/>
                  </a:cubicBezTo>
                  <a:cubicBezTo>
                    <a:pt x="1742" y="406"/>
                    <a:pt x="1728" y="415"/>
                    <a:pt x="1719" y="434"/>
                  </a:cubicBezTo>
                  <a:cubicBezTo>
                    <a:pt x="1711" y="453"/>
                    <a:pt x="1705" y="489"/>
                    <a:pt x="1701" y="541"/>
                  </a:cubicBezTo>
                  <a:lnTo>
                    <a:pt x="1822" y="541"/>
                  </a:lnTo>
                  <a:close/>
                  <a:moveTo>
                    <a:pt x="1991" y="333"/>
                  </a:moveTo>
                  <a:lnTo>
                    <a:pt x="2087" y="333"/>
                  </a:lnTo>
                  <a:lnTo>
                    <a:pt x="2087" y="393"/>
                  </a:lnTo>
                  <a:cubicBezTo>
                    <a:pt x="2102" y="368"/>
                    <a:pt x="2118" y="350"/>
                    <a:pt x="2134" y="340"/>
                  </a:cubicBezTo>
                  <a:cubicBezTo>
                    <a:pt x="2150" y="330"/>
                    <a:pt x="2170" y="325"/>
                    <a:pt x="2194" y="325"/>
                  </a:cubicBezTo>
                  <a:cubicBezTo>
                    <a:pt x="2215" y="325"/>
                    <a:pt x="2234" y="330"/>
                    <a:pt x="2251" y="340"/>
                  </a:cubicBezTo>
                  <a:cubicBezTo>
                    <a:pt x="2268" y="351"/>
                    <a:pt x="2280" y="365"/>
                    <a:pt x="2287" y="383"/>
                  </a:cubicBezTo>
                  <a:cubicBezTo>
                    <a:pt x="2295" y="401"/>
                    <a:pt x="2299" y="434"/>
                    <a:pt x="2299" y="483"/>
                  </a:cubicBezTo>
                  <a:lnTo>
                    <a:pt x="2299" y="852"/>
                  </a:lnTo>
                  <a:lnTo>
                    <a:pt x="2202" y="852"/>
                  </a:lnTo>
                  <a:lnTo>
                    <a:pt x="2202" y="505"/>
                  </a:lnTo>
                  <a:cubicBezTo>
                    <a:pt x="2202" y="475"/>
                    <a:pt x="2200" y="454"/>
                    <a:pt x="2195" y="443"/>
                  </a:cubicBezTo>
                  <a:cubicBezTo>
                    <a:pt x="2186" y="420"/>
                    <a:pt x="2170" y="408"/>
                    <a:pt x="2146" y="408"/>
                  </a:cubicBezTo>
                  <a:cubicBezTo>
                    <a:pt x="2124" y="408"/>
                    <a:pt x="2109" y="416"/>
                    <a:pt x="2100" y="433"/>
                  </a:cubicBezTo>
                  <a:cubicBezTo>
                    <a:pt x="2092" y="449"/>
                    <a:pt x="2087" y="477"/>
                    <a:pt x="2087" y="516"/>
                  </a:cubicBezTo>
                  <a:lnTo>
                    <a:pt x="2087" y="852"/>
                  </a:lnTo>
                  <a:lnTo>
                    <a:pt x="1991" y="852"/>
                  </a:lnTo>
                  <a:lnTo>
                    <a:pt x="1991" y="333"/>
                  </a:lnTo>
                  <a:close/>
                  <a:moveTo>
                    <a:pt x="2403" y="187"/>
                  </a:moveTo>
                  <a:lnTo>
                    <a:pt x="2500" y="187"/>
                  </a:lnTo>
                  <a:lnTo>
                    <a:pt x="2500" y="333"/>
                  </a:lnTo>
                  <a:lnTo>
                    <a:pt x="2551" y="333"/>
                  </a:lnTo>
                  <a:lnTo>
                    <a:pt x="2551" y="407"/>
                  </a:lnTo>
                  <a:lnTo>
                    <a:pt x="2500" y="407"/>
                  </a:lnTo>
                  <a:lnTo>
                    <a:pt x="2500" y="852"/>
                  </a:lnTo>
                  <a:lnTo>
                    <a:pt x="2403" y="852"/>
                  </a:lnTo>
                  <a:lnTo>
                    <a:pt x="2403" y="407"/>
                  </a:lnTo>
                  <a:lnTo>
                    <a:pt x="2350" y="407"/>
                  </a:lnTo>
                  <a:lnTo>
                    <a:pt x="2350" y="333"/>
                  </a:lnTo>
                  <a:lnTo>
                    <a:pt x="2403" y="333"/>
                  </a:lnTo>
                  <a:lnTo>
                    <a:pt x="2403" y="187"/>
                  </a:lnTo>
                  <a:close/>
                  <a:moveTo>
                    <a:pt x="2603" y="333"/>
                  </a:moveTo>
                  <a:lnTo>
                    <a:pt x="2700" y="333"/>
                  </a:lnTo>
                  <a:lnTo>
                    <a:pt x="2700" y="852"/>
                  </a:lnTo>
                  <a:lnTo>
                    <a:pt x="2603" y="852"/>
                  </a:lnTo>
                  <a:lnTo>
                    <a:pt x="2603" y="333"/>
                  </a:lnTo>
                  <a:close/>
                  <a:moveTo>
                    <a:pt x="2648" y="112"/>
                  </a:moveTo>
                  <a:cubicBezTo>
                    <a:pt x="2666" y="112"/>
                    <a:pt x="2681" y="118"/>
                    <a:pt x="2694" y="131"/>
                  </a:cubicBezTo>
                  <a:cubicBezTo>
                    <a:pt x="2706" y="144"/>
                    <a:pt x="2713" y="159"/>
                    <a:pt x="2713" y="177"/>
                  </a:cubicBezTo>
                  <a:cubicBezTo>
                    <a:pt x="2713" y="195"/>
                    <a:pt x="2706" y="210"/>
                    <a:pt x="2694" y="223"/>
                  </a:cubicBezTo>
                  <a:cubicBezTo>
                    <a:pt x="2681" y="236"/>
                    <a:pt x="2666" y="242"/>
                    <a:pt x="2648" y="242"/>
                  </a:cubicBezTo>
                  <a:cubicBezTo>
                    <a:pt x="2630" y="242"/>
                    <a:pt x="2614" y="236"/>
                    <a:pt x="2601" y="223"/>
                  </a:cubicBezTo>
                  <a:cubicBezTo>
                    <a:pt x="2589" y="210"/>
                    <a:pt x="2582" y="195"/>
                    <a:pt x="2582" y="177"/>
                  </a:cubicBezTo>
                  <a:cubicBezTo>
                    <a:pt x="2582" y="159"/>
                    <a:pt x="2589" y="143"/>
                    <a:pt x="2602" y="131"/>
                  </a:cubicBezTo>
                  <a:cubicBezTo>
                    <a:pt x="2615" y="118"/>
                    <a:pt x="2630" y="112"/>
                    <a:pt x="2648" y="112"/>
                  </a:cubicBezTo>
                  <a:close/>
                  <a:moveTo>
                    <a:pt x="3090" y="333"/>
                  </a:moveTo>
                  <a:lnTo>
                    <a:pt x="3090" y="852"/>
                  </a:lnTo>
                  <a:lnTo>
                    <a:pt x="2994" y="852"/>
                  </a:lnTo>
                  <a:lnTo>
                    <a:pt x="2994" y="785"/>
                  </a:lnTo>
                  <a:cubicBezTo>
                    <a:pt x="2980" y="814"/>
                    <a:pt x="2967" y="834"/>
                    <a:pt x="2953" y="844"/>
                  </a:cubicBezTo>
                  <a:cubicBezTo>
                    <a:pt x="2939" y="855"/>
                    <a:pt x="2921" y="861"/>
                    <a:pt x="2899" y="861"/>
                  </a:cubicBezTo>
                  <a:cubicBezTo>
                    <a:pt x="2856" y="861"/>
                    <a:pt x="2824" y="838"/>
                    <a:pt x="2804" y="795"/>
                  </a:cubicBezTo>
                  <a:cubicBezTo>
                    <a:pt x="2784" y="751"/>
                    <a:pt x="2774" y="681"/>
                    <a:pt x="2774" y="587"/>
                  </a:cubicBezTo>
                  <a:cubicBezTo>
                    <a:pt x="2774" y="499"/>
                    <a:pt x="2783" y="434"/>
                    <a:pt x="2802" y="392"/>
                  </a:cubicBezTo>
                  <a:cubicBezTo>
                    <a:pt x="2811" y="371"/>
                    <a:pt x="2825" y="354"/>
                    <a:pt x="2842" y="342"/>
                  </a:cubicBezTo>
                  <a:cubicBezTo>
                    <a:pt x="2859" y="331"/>
                    <a:pt x="2878" y="325"/>
                    <a:pt x="2899" y="325"/>
                  </a:cubicBezTo>
                  <a:cubicBezTo>
                    <a:pt x="2920" y="325"/>
                    <a:pt x="2938" y="330"/>
                    <a:pt x="2953" y="340"/>
                  </a:cubicBezTo>
                  <a:cubicBezTo>
                    <a:pt x="2967" y="351"/>
                    <a:pt x="2981" y="368"/>
                    <a:pt x="2994" y="391"/>
                  </a:cubicBezTo>
                  <a:lnTo>
                    <a:pt x="2994" y="333"/>
                  </a:lnTo>
                  <a:lnTo>
                    <a:pt x="3090" y="333"/>
                  </a:lnTo>
                  <a:close/>
                  <a:moveTo>
                    <a:pt x="2936" y="412"/>
                  </a:moveTo>
                  <a:cubicBezTo>
                    <a:pt x="2913" y="412"/>
                    <a:pt x="2896" y="425"/>
                    <a:pt x="2887" y="452"/>
                  </a:cubicBezTo>
                  <a:cubicBezTo>
                    <a:pt x="2877" y="479"/>
                    <a:pt x="2873" y="525"/>
                    <a:pt x="2873" y="590"/>
                  </a:cubicBezTo>
                  <a:cubicBezTo>
                    <a:pt x="2873" y="657"/>
                    <a:pt x="2877" y="704"/>
                    <a:pt x="2886" y="732"/>
                  </a:cubicBezTo>
                  <a:cubicBezTo>
                    <a:pt x="2895" y="760"/>
                    <a:pt x="2911" y="773"/>
                    <a:pt x="2936" y="773"/>
                  </a:cubicBezTo>
                  <a:cubicBezTo>
                    <a:pt x="2957" y="773"/>
                    <a:pt x="2972" y="759"/>
                    <a:pt x="2982" y="732"/>
                  </a:cubicBezTo>
                  <a:cubicBezTo>
                    <a:pt x="2991" y="704"/>
                    <a:pt x="2996" y="657"/>
                    <a:pt x="2996" y="592"/>
                  </a:cubicBezTo>
                  <a:cubicBezTo>
                    <a:pt x="2996" y="528"/>
                    <a:pt x="2991" y="482"/>
                    <a:pt x="2982" y="454"/>
                  </a:cubicBezTo>
                  <a:cubicBezTo>
                    <a:pt x="2973" y="427"/>
                    <a:pt x="2957" y="413"/>
                    <a:pt x="2936" y="412"/>
                  </a:cubicBezTo>
                  <a:close/>
                  <a:moveTo>
                    <a:pt x="3184" y="0"/>
                  </a:moveTo>
                  <a:lnTo>
                    <a:pt x="3280" y="0"/>
                  </a:lnTo>
                  <a:lnTo>
                    <a:pt x="3280" y="852"/>
                  </a:lnTo>
                  <a:lnTo>
                    <a:pt x="3184" y="852"/>
                  </a:lnTo>
                  <a:lnTo>
                    <a:pt x="3184" y="0"/>
                  </a:lnTo>
                  <a:close/>
                  <a:moveTo>
                    <a:pt x="3573" y="77"/>
                  </a:moveTo>
                  <a:lnTo>
                    <a:pt x="3853" y="77"/>
                  </a:lnTo>
                  <a:lnTo>
                    <a:pt x="3853" y="165"/>
                  </a:lnTo>
                  <a:lnTo>
                    <a:pt x="3676" y="165"/>
                  </a:lnTo>
                  <a:lnTo>
                    <a:pt x="3676" y="411"/>
                  </a:lnTo>
                  <a:lnTo>
                    <a:pt x="3835" y="411"/>
                  </a:lnTo>
                  <a:lnTo>
                    <a:pt x="3835" y="499"/>
                  </a:lnTo>
                  <a:lnTo>
                    <a:pt x="3676" y="499"/>
                  </a:lnTo>
                  <a:lnTo>
                    <a:pt x="3676" y="852"/>
                  </a:lnTo>
                  <a:lnTo>
                    <a:pt x="3573" y="852"/>
                  </a:lnTo>
                  <a:lnTo>
                    <a:pt x="3573" y="77"/>
                  </a:lnTo>
                  <a:close/>
                  <a:moveTo>
                    <a:pt x="4211" y="333"/>
                  </a:moveTo>
                  <a:lnTo>
                    <a:pt x="4211" y="852"/>
                  </a:lnTo>
                  <a:lnTo>
                    <a:pt x="4114" y="852"/>
                  </a:lnTo>
                  <a:lnTo>
                    <a:pt x="4114" y="785"/>
                  </a:lnTo>
                  <a:cubicBezTo>
                    <a:pt x="4101" y="814"/>
                    <a:pt x="4087" y="834"/>
                    <a:pt x="4073" y="844"/>
                  </a:cubicBezTo>
                  <a:cubicBezTo>
                    <a:pt x="4060" y="855"/>
                    <a:pt x="4042" y="861"/>
                    <a:pt x="4019" y="861"/>
                  </a:cubicBezTo>
                  <a:cubicBezTo>
                    <a:pt x="3976" y="861"/>
                    <a:pt x="3944" y="838"/>
                    <a:pt x="3924" y="795"/>
                  </a:cubicBezTo>
                  <a:cubicBezTo>
                    <a:pt x="3904" y="751"/>
                    <a:pt x="3894" y="681"/>
                    <a:pt x="3894" y="587"/>
                  </a:cubicBezTo>
                  <a:cubicBezTo>
                    <a:pt x="3894" y="499"/>
                    <a:pt x="3904" y="434"/>
                    <a:pt x="3923" y="392"/>
                  </a:cubicBezTo>
                  <a:cubicBezTo>
                    <a:pt x="3932" y="371"/>
                    <a:pt x="3945" y="354"/>
                    <a:pt x="3962" y="342"/>
                  </a:cubicBezTo>
                  <a:cubicBezTo>
                    <a:pt x="3979" y="331"/>
                    <a:pt x="3998" y="325"/>
                    <a:pt x="4019" y="325"/>
                  </a:cubicBezTo>
                  <a:cubicBezTo>
                    <a:pt x="4040" y="325"/>
                    <a:pt x="4059" y="330"/>
                    <a:pt x="4073" y="340"/>
                  </a:cubicBezTo>
                  <a:cubicBezTo>
                    <a:pt x="4088" y="351"/>
                    <a:pt x="4101" y="368"/>
                    <a:pt x="4114" y="391"/>
                  </a:cubicBezTo>
                  <a:lnTo>
                    <a:pt x="4114" y="333"/>
                  </a:lnTo>
                  <a:lnTo>
                    <a:pt x="4211" y="333"/>
                  </a:lnTo>
                  <a:close/>
                  <a:moveTo>
                    <a:pt x="4056" y="412"/>
                  </a:moveTo>
                  <a:cubicBezTo>
                    <a:pt x="4033" y="412"/>
                    <a:pt x="4017" y="425"/>
                    <a:pt x="4007" y="452"/>
                  </a:cubicBezTo>
                  <a:cubicBezTo>
                    <a:pt x="3998" y="479"/>
                    <a:pt x="3993" y="525"/>
                    <a:pt x="3993" y="590"/>
                  </a:cubicBezTo>
                  <a:cubicBezTo>
                    <a:pt x="3993" y="657"/>
                    <a:pt x="3997" y="704"/>
                    <a:pt x="4006" y="732"/>
                  </a:cubicBezTo>
                  <a:cubicBezTo>
                    <a:pt x="4015" y="760"/>
                    <a:pt x="4031" y="773"/>
                    <a:pt x="4056" y="773"/>
                  </a:cubicBezTo>
                  <a:cubicBezTo>
                    <a:pt x="4078" y="773"/>
                    <a:pt x="4093" y="759"/>
                    <a:pt x="4102" y="732"/>
                  </a:cubicBezTo>
                  <a:cubicBezTo>
                    <a:pt x="4112" y="704"/>
                    <a:pt x="4116" y="657"/>
                    <a:pt x="4116" y="592"/>
                  </a:cubicBezTo>
                  <a:cubicBezTo>
                    <a:pt x="4116" y="528"/>
                    <a:pt x="4112" y="482"/>
                    <a:pt x="4103" y="454"/>
                  </a:cubicBezTo>
                  <a:cubicBezTo>
                    <a:pt x="4093" y="427"/>
                    <a:pt x="4078" y="413"/>
                    <a:pt x="4056" y="412"/>
                  </a:cubicBezTo>
                  <a:close/>
                  <a:moveTo>
                    <a:pt x="4516" y="343"/>
                  </a:moveTo>
                  <a:lnTo>
                    <a:pt x="4516" y="441"/>
                  </a:lnTo>
                  <a:cubicBezTo>
                    <a:pt x="4503" y="425"/>
                    <a:pt x="4487" y="416"/>
                    <a:pt x="4468" y="416"/>
                  </a:cubicBezTo>
                  <a:cubicBezTo>
                    <a:pt x="4441" y="416"/>
                    <a:pt x="4421" y="430"/>
                    <a:pt x="4408" y="458"/>
                  </a:cubicBezTo>
                  <a:cubicBezTo>
                    <a:pt x="4396" y="486"/>
                    <a:pt x="4389" y="530"/>
                    <a:pt x="4389" y="588"/>
                  </a:cubicBezTo>
                  <a:cubicBezTo>
                    <a:pt x="4389" y="709"/>
                    <a:pt x="4415" y="770"/>
                    <a:pt x="4467" y="770"/>
                  </a:cubicBezTo>
                  <a:cubicBezTo>
                    <a:pt x="4482" y="770"/>
                    <a:pt x="4498" y="764"/>
                    <a:pt x="4516" y="751"/>
                  </a:cubicBezTo>
                  <a:lnTo>
                    <a:pt x="4516" y="840"/>
                  </a:lnTo>
                  <a:cubicBezTo>
                    <a:pt x="4490" y="854"/>
                    <a:pt x="4464" y="861"/>
                    <a:pt x="4439" y="861"/>
                  </a:cubicBezTo>
                  <a:cubicBezTo>
                    <a:pt x="4336" y="861"/>
                    <a:pt x="4285" y="773"/>
                    <a:pt x="4285" y="597"/>
                  </a:cubicBezTo>
                  <a:cubicBezTo>
                    <a:pt x="4285" y="493"/>
                    <a:pt x="4301" y="418"/>
                    <a:pt x="4335" y="373"/>
                  </a:cubicBezTo>
                  <a:cubicBezTo>
                    <a:pt x="4358" y="341"/>
                    <a:pt x="4394" y="325"/>
                    <a:pt x="4441" y="325"/>
                  </a:cubicBezTo>
                  <a:cubicBezTo>
                    <a:pt x="4466" y="325"/>
                    <a:pt x="4491" y="331"/>
                    <a:pt x="4516" y="343"/>
                  </a:cubicBezTo>
                  <a:close/>
                  <a:moveTo>
                    <a:pt x="4594" y="187"/>
                  </a:moveTo>
                  <a:lnTo>
                    <a:pt x="4691" y="187"/>
                  </a:lnTo>
                  <a:lnTo>
                    <a:pt x="4691" y="333"/>
                  </a:lnTo>
                  <a:lnTo>
                    <a:pt x="4742" y="333"/>
                  </a:lnTo>
                  <a:lnTo>
                    <a:pt x="4742" y="407"/>
                  </a:lnTo>
                  <a:lnTo>
                    <a:pt x="4691" y="407"/>
                  </a:lnTo>
                  <a:lnTo>
                    <a:pt x="4691" y="852"/>
                  </a:lnTo>
                  <a:lnTo>
                    <a:pt x="4594" y="852"/>
                  </a:lnTo>
                  <a:lnTo>
                    <a:pt x="4594" y="407"/>
                  </a:lnTo>
                  <a:lnTo>
                    <a:pt x="4541" y="407"/>
                  </a:lnTo>
                  <a:lnTo>
                    <a:pt x="4541" y="333"/>
                  </a:lnTo>
                  <a:lnTo>
                    <a:pt x="4594" y="333"/>
                  </a:lnTo>
                  <a:lnTo>
                    <a:pt x="4594" y="187"/>
                  </a:lnTo>
                  <a:close/>
                  <a:moveTo>
                    <a:pt x="5254" y="93"/>
                  </a:moveTo>
                  <a:lnTo>
                    <a:pt x="5254" y="196"/>
                  </a:lnTo>
                  <a:cubicBezTo>
                    <a:pt x="5222" y="173"/>
                    <a:pt x="5193" y="162"/>
                    <a:pt x="5168" y="162"/>
                  </a:cubicBezTo>
                  <a:cubicBezTo>
                    <a:pt x="5142" y="162"/>
                    <a:pt x="5120" y="171"/>
                    <a:pt x="5102" y="189"/>
                  </a:cubicBezTo>
                  <a:cubicBezTo>
                    <a:pt x="5084" y="207"/>
                    <a:pt x="5075" y="233"/>
                    <a:pt x="5075" y="265"/>
                  </a:cubicBezTo>
                  <a:cubicBezTo>
                    <a:pt x="5075" y="291"/>
                    <a:pt x="5081" y="315"/>
                    <a:pt x="5093" y="334"/>
                  </a:cubicBezTo>
                  <a:cubicBezTo>
                    <a:pt x="5106" y="354"/>
                    <a:pt x="5135" y="388"/>
                    <a:pt x="5181" y="434"/>
                  </a:cubicBezTo>
                  <a:cubicBezTo>
                    <a:pt x="5221" y="475"/>
                    <a:pt x="5247" y="507"/>
                    <a:pt x="5260" y="531"/>
                  </a:cubicBezTo>
                  <a:cubicBezTo>
                    <a:pt x="5280" y="570"/>
                    <a:pt x="5291" y="612"/>
                    <a:pt x="5291" y="658"/>
                  </a:cubicBezTo>
                  <a:cubicBezTo>
                    <a:pt x="5291" y="718"/>
                    <a:pt x="5274" y="767"/>
                    <a:pt x="5241" y="806"/>
                  </a:cubicBezTo>
                  <a:cubicBezTo>
                    <a:pt x="5207" y="844"/>
                    <a:pt x="5164" y="863"/>
                    <a:pt x="5111" y="863"/>
                  </a:cubicBezTo>
                  <a:cubicBezTo>
                    <a:pt x="5067" y="863"/>
                    <a:pt x="5029" y="851"/>
                    <a:pt x="4997" y="826"/>
                  </a:cubicBezTo>
                  <a:lnTo>
                    <a:pt x="4997" y="722"/>
                  </a:lnTo>
                  <a:cubicBezTo>
                    <a:pt x="5034" y="749"/>
                    <a:pt x="5068" y="763"/>
                    <a:pt x="5098" y="763"/>
                  </a:cubicBezTo>
                  <a:cubicBezTo>
                    <a:pt x="5126" y="763"/>
                    <a:pt x="5148" y="753"/>
                    <a:pt x="5164" y="734"/>
                  </a:cubicBezTo>
                  <a:cubicBezTo>
                    <a:pt x="5180" y="715"/>
                    <a:pt x="5189" y="689"/>
                    <a:pt x="5189" y="657"/>
                  </a:cubicBezTo>
                  <a:cubicBezTo>
                    <a:pt x="5189" y="629"/>
                    <a:pt x="5182" y="604"/>
                    <a:pt x="5170" y="582"/>
                  </a:cubicBezTo>
                  <a:cubicBezTo>
                    <a:pt x="5158" y="559"/>
                    <a:pt x="5135" y="532"/>
                    <a:pt x="5100" y="498"/>
                  </a:cubicBezTo>
                  <a:cubicBezTo>
                    <a:pt x="5067" y="465"/>
                    <a:pt x="5044" y="441"/>
                    <a:pt x="5032" y="428"/>
                  </a:cubicBezTo>
                  <a:cubicBezTo>
                    <a:pt x="5020" y="414"/>
                    <a:pt x="5009" y="398"/>
                    <a:pt x="4999" y="380"/>
                  </a:cubicBezTo>
                  <a:cubicBezTo>
                    <a:pt x="4981" y="347"/>
                    <a:pt x="4972" y="309"/>
                    <a:pt x="4972" y="265"/>
                  </a:cubicBezTo>
                  <a:cubicBezTo>
                    <a:pt x="4972" y="205"/>
                    <a:pt x="4988" y="157"/>
                    <a:pt x="5020" y="121"/>
                  </a:cubicBezTo>
                  <a:cubicBezTo>
                    <a:pt x="5051" y="85"/>
                    <a:pt x="5094" y="68"/>
                    <a:pt x="5148" y="68"/>
                  </a:cubicBezTo>
                  <a:cubicBezTo>
                    <a:pt x="5185" y="68"/>
                    <a:pt x="5221" y="76"/>
                    <a:pt x="5254" y="93"/>
                  </a:cubicBezTo>
                  <a:close/>
                  <a:moveTo>
                    <a:pt x="5359" y="0"/>
                  </a:moveTo>
                  <a:lnTo>
                    <a:pt x="5456" y="0"/>
                  </a:lnTo>
                  <a:lnTo>
                    <a:pt x="5456" y="393"/>
                  </a:lnTo>
                  <a:cubicBezTo>
                    <a:pt x="5471" y="368"/>
                    <a:pt x="5487" y="350"/>
                    <a:pt x="5503" y="340"/>
                  </a:cubicBezTo>
                  <a:cubicBezTo>
                    <a:pt x="5519" y="330"/>
                    <a:pt x="5539" y="325"/>
                    <a:pt x="5563" y="325"/>
                  </a:cubicBezTo>
                  <a:cubicBezTo>
                    <a:pt x="5584" y="325"/>
                    <a:pt x="5603" y="330"/>
                    <a:pt x="5620" y="340"/>
                  </a:cubicBezTo>
                  <a:cubicBezTo>
                    <a:pt x="5637" y="351"/>
                    <a:pt x="5649" y="365"/>
                    <a:pt x="5656" y="383"/>
                  </a:cubicBezTo>
                  <a:cubicBezTo>
                    <a:pt x="5664" y="401"/>
                    <a:pt x="5668" y="434"/>
                    <a:pt x="5668" y="483"/>
                  </a:cubicBezTo>
                  <a:lnTo>
                    <a:pt x="5668" y="852"/>
                  </a:lnTo>
                  <a:lnTo>
                    <a:pt x="5571" y="852"/>
                  </a:lnTo>
                  <a:lnTo>
                    <a:pt x="5571" y="505"/>
                  </a:lnTo>
                  <a:cubicBezTo>
                    <a:pt x="5571" y="475"/>
                    <a:pt x="5569" y="454"/>
                    <a:pt x="5564" y="443"/>
                  </a:cubicBezTo>
                  <a:cubicBezTo>
                    <a:pt x="5555" y="420"/>
                    <a:pt x="5538" y="408"/>
                    <a:pt x="5515" y="408"/>
                  </a:cubicBezTo>
                  <a:cubicBezTo>
                    <a:pt x="5493" y="408"/>
                    <a:pt x="5478" y="416"/>
                    <a:pt x="5469" y="433"/>
                  </a:cubicBezTo>
                  <a:cubicBezTo>
                    <a:pt x="5460" y="449"/>
                    <a:pt x="5456" y="477"/>
                    <a:pt x="5456" y="516"/>
                  </a:cubicBezTo>
                  <a:lnTo>
                    <a:pt x="5456" y="852"/>
                  </a:lnTo>
                  <a:lnTo>
                    <a:pt x="5359" y="852"/>
                  </a:lnTo>
                  <a:lnTo>
                    <a:pt x="5359" y="0"/>
                  </a:lnTo>
                  <a:close/>
                  <a:moveTo>
                    <a:pt x="5960" y="677"/>
                  </a:moveTo>
                  <a:lnTo>
                    <a:pt x="6050" y="677"/>
                  </a:lnTo>
                  <a:cubicBezTo>
                    <a:pt x="6048" y="720"/>
                    <a:pt x="6041" y="755"/>
                    <a:pt x="6029" y="781"/>
                  </a:cubicBezTo>
                  <a:cubicBezTo>
                    <a:pt x="6018" y="805"/>
                    <a:pt x="6001" y="825"/>
                    <a:pt x="5978" y="839"/>
                  </a:cubicBezTo>
                  <a:cubicBezTo>
                    <a:pt x="5955" y="853"/>
                    <a:pt x="5928" y="861"/>
                    <a:pt x="5899" y="861"/>
                  </a:cubicBezTo>
                  <a:cubicBezTo>
                    <a:pt x="5855" y="861"/>
                    <a:pt x="5820" y="845"/>
                    <a:pt x="5793" y="815"/>
                  </a:cubicBezTo>
                  <a:cubicBezTo>
                    <a:pt x="5758" y="775"/>
                    <a:pt x="5741" y="702"/>
                    <a:pt x="5741" y="594"/>
                  </a:cubicBezTo>
                  <a:cubicBezTo>
                    <a:pt x="5741" y="503"/>
                    <a:pt x="5753" y="436"/>
                    <a:pt x="5777" y="391"/>
                  </a:cubicBezTo>
                  <a:cubicBezTo>
                    <a:pt x="5789" y="371"/>
                    <a:pt x="5805" y="355"/>
                    <a:pt x="5827" y="343"/>
                  </a:cubicBezTo>
                  <a:cubicBezTo>
                    <a:pt x="5849" y="331"/>
                    <a:pt x="5872" y="325"/>
                    <a:pt x="5898" y="325"/>
                  </a:cubicBezTo>
                  <a:cubicBezTo>
                    <a:pt x="5973" y="325"/>
                    <a:pt x="6021" y="373"/>
                    <a:pt x="6042" y="470"/>
                  </a:cubicBezTo>
                  <a:cubicBezTo>
                    <a:pt x="6050" y="504"/>
                    <a:pt x="6054" y="551"/>
                    <a:pt x="6054" y="611"/>
                  </a:cubicBezTo>
                  <a:lnTo>
                    <a:pt x="5834" y="611"/>
                  </a:lnTo>
                  <a:cubicBezTo>
                    <a:pt x="5835" y="669"/>
                    <a:pt x="5841" y="712"/>
                    <a:pt x="5851" y="738"/>
                  </a:cubicBezTo>
                  <a:cubicBezTo>
                    <a:pt x="5862" y="764"/>
                    <a:pt x="5878" y="777"/>
                    <a:pt x="5900" y="777"/>
                  </a:cubicBezTo>
                  <a:cubicBezTo>
                    <a:pt x="5939" y="777"/>
                    <a:pt x="5959" y="744"/>
                    <a:pt x="5960" y="677"/>
                  </a:cubicBezTo>
                  <a:close/>
                  <a:moveTo>
                    <a:pt x="5955" y="541"/>
                  </a:moveTo>
                  <a:cubicBezTo>
                    <a:pt x="5952" y="493"/>
                    <a:pt x="5947" y="460"/>
                    <a:pt x="5941" y="443"/>
                  </a:cubicBezTo>
                  <a:cubicBezTo>
                    <a:pt x="5932" y="418"/>
                    <a:pt x="5917" y="406"/>
                    <a:pt x="5895" y="406"/>
                  </a:cubicBezTo>
                  <a:cubicBezTo>
                    <a:pt x="5876" y="406"/>
                    <a:pt x="5861" y="415"/>
                    <a:pt x="5853" y="434"/>
                  </a:cubicBezTo>
                  <a:cubicBezTo>
                    <a:pt x="5844" y="453"/>
                    <a:pt x="5838" y="489"/>
                    <a:pt x="5834" y="541"/>
                  </a:cubicBezTo>
                  <a:lnTo>
                    <a:pt x="5955" y="541"/>
                  </a:lnTo>
                  <a:close/>
                  <a:moveTo>
                    <a:pt x="6324" y="677"/>
                  </a:moveTo>
                  <a:lnTo>
                    <a:pt x="6414" y="677"/>
                  </a:lnTo>
                  <a:cubicBezTo>
                    <a:pt x="6412" y="720"/>
                    <a:pt x="6405" y="755"/>
                    <a:pt x="6393" y="781"/>
                  </a:cubicBezTo>
                  <a:cubicBezTo>
                    <a:pt x="6382" y="805"/>
                    <a:pt x="6365" y="825"/>
                    <a:pt x="6342" y="839"/>
                  </a:cubicBezTo>
                  <a:cubicBezTo>
                    <a:pt x="6319" y="853"/>
                    <a:pt x="6292" y="861"/>
                    <a:pt x="6263" y="861"/>
                  </a:cubicBezTo>
                  <a:cubicBezTo>
                    <a:pt x="6219" y="861"/>
                    <a:pt x="6184" y="845"/>
                    <a:pt x="6157" y="815"/>
                  </a:cubicBezTo>
                  <a:cubicBezTo>
                    <a:pt x="6122" y="775"/>
                    <a:pt x="6105" y="702"/>
                    <a:pt x="6105" y="594"/>
                  </a:cubicBezTo>
                  <a:cubicBezTo>
                    <a:pt x="6105" y="503"/>
                    <a:pt x="6117" y="436"/>
                    <a:pt x="6141" y="391"/>
                  </a:cubicBezTo>
                  <a:cubicBezTo>
                    <a:pt x="6153" y="371"/>
                    <a:pt x="6169" y="355"/>
                    <a:pt x="6191" y="343"/>
                  </a:cubicBezTo>
                  <a:cubicBezTo>
                    <a:pt x="6213" y="331"/>
                    <a:pt x="6236" y="325"/>
                    <a:pt x="6262" y="325"/>
                  </a:cubicBezTo>
                  <a:cubicBezTo>
                    <a:pt x="6337" y="325"/>
                    <a:pt x="6385" y="373"/>
                    <a:pt x="6406" y="470"/>
                  </a:cubicBezTo>
                  <a:cubicBezTo>
                    <a:pt x="6414" y="504"/>
                    <a:pt x="6418" y="551"/>
                    <a:pt x="6418" y="611"/>
                  </a:cubicBezTo>
                  <a:lnTo>
                    <a:pt x="6199" y="611"/>
                  </a:lnTo>
                  <a:cubicBezTo>
                    <a:pt x="6199" y="669"/>
                    <a:pt x="6205" y="712"/>
                    <a:pt x="6215" y="738"/>
                  </a:cubicBezTo>
                  <a:cubicBezTo>
                    <a:pt x="6226" y="764"/>
                    <a:pt x="6242" y="777"/>
                    <a:pt x="6264" y="777"/>
                  </a:cubicBezTo>
                  <a:cubicBezTo>
                    <a:pt x="6303" y="777"/>
                    <a:pt x="6324" y="744"/>
                    <a:pt x="6324" y="677"/>
                  </a:cubicBezTo>
                  <a:close/>
                  <a:moveTo>
                    <a:pt x="6319" y="541"/>
                  </a:moveTo>
                  <a:cubicBezTo>
                    <a:pt x="6316" y="493"/>
                    <a:pt x="6311" y="460"/>
                    <a:pt x="6305" y="443"/>
                  </a:cubicBezTo>
                  <a:cubicBezTo>
                    <a:pt x="6296" y="418"/>
                    <a:pt x="6281" y="406"/>
                    <a:pt x="6259" y="406"/>
                  </a:cubicBezTo>
                  <a:cubicBezTo>
                    <a:pt x="6240" y="406"/>
                    <a:pt x="6225" y="415"/>
                    <a:pt x="6217" y="434"/>
                  </a:cubicBezTo>
                  <a:cubicBezTo>
                    <a:pt x="6208" y="453"/>
                    <a:pt x="6202" y="489"/>
                    <a:pt x="6199" y="541"/>
                  </a:cubicBezTo>
                  <a:lnTo>
                    <a:pt x="6319" y="541"/>
                  </a:lnTo>
                  <a:close/>
                  <a:moveTo>
                    <a:pt x="6501" y="187"/>
                  </a:moveTo>
                  <a:lnTo>
                    <a:pt x="6597" y="187"/>
                  </a:lnTo>
                  <a:lnTo>
                    <a:pt x="6597" y="333"/>
                  </a:lnTo>
                  <a:lnTo>
                    <a:pt x="6648" y="333"/>
                  </a:lnTo>
                  <a:lnTo>
                    <a:pt x="6648" y="407"/>
                  </a:lnTo>
                  <a:lnTo>
                    <a:pt x="6597" y="407"/>
                  </a:lnTo>
                  <a:lnTo>
                    <a:pt x="6597" y="852"/>
                  </a:lnTo>
                  <a:lnTo>
                    <a:pt x="6501" y="852"/>
                  </a:lnTo>
                  <a:lnTo>
                    <a:pt x="6501" y="407"/>
                  </a:lnTo>
                  <a:lnTo>
                    <a:pt x="6447" y="407"/>
                  </a:lnTo>
                  <a:lnTo>
                    <a:pt x="6447" y="333"/>
                  </a:lnTo>
                  <a:lnTo>
                    <a:pt x="6501" y="333"/>
                  </a:lnTo>
                  <a:lnTo>
                    <a:pt x="6501" y="1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6" name="Freeform 21"/>
            <p:cNvSpPr>
              <a:spLocks/>
            </p:cNvSpPr>
            <p:nvPr/>
          </p:nvSpPr>
          <p:spPr bwMode="auto">
            <a:xfrm>
              <a:off x="4060835" y="1365250"/>
              <a:ext cx="214313" cy="601662"/>
            </a:xfrm>
            <a:custGeom>
              <a:avLst/>
              <a:gdLst>
                <a:gd name="T0" fmla="*/ 459 w 995"/>
                <a:gd name="T1" fmla="*/ 2220 h 2783"/>
                <a:gd name="T2" fmla="*/ 439 w 995"/>
                <a:gd name="T3" fmla="*/ 1592 h 2783"/>
                <a:gd name="T4" fmla="*/ 324 w 995"/>
                <a:gd name="T5" fmla="*/ 1688 h 2783"/>
                <a:gd name="T6" fmla="*/ 39 w 995"/>
                <a:gd name="T7" fmla="*/ 1891 h 2783"/>
                <a:gd name="T8" fmla="*/ 255 w 995"/>
                <a:gd name="T9" fmla="*/ 1630 h 2783"/>
                <a:gd name="T10" fmla="*/ 361 w 995"/>
                <a:gd name="T11" fmla="*/ 1517 h 2783"/>
                <a:gd name="T12" fmla="*/ 283 w 995"/>
                <a:gd name="T13" fmla="*/ 1511 h 2783"/>
                <a:gd name="T14" fmla="*/ 0 w 995"/>
                <a:gd name="T15" fmla="*/ 1466 h 2783"/>
                <a:gd name="T16" fmla="*/ 283 w 995"/>
                <a:gd name="T17" fmla="*/ 1421 h 2783"/>
                <a:gd name="T18" fmla="*/ 361 w 995"/>
                <a:gd name="T19" fmla="*/ 1414 h 2783"/>
                <a:gd name="T20" fmla="*/ 293 w 995"/>
                <a:gd name="T21" fmla="*/ 1345 h 2783"/>
                <a:gd name="T22" fmla="*/ 39 w 995"/>
                <a:gd name="T23" fmla="*/ 1041 h 2783"/>
                <a:gd name="T24" fmla="*/ 372 w 995"/>
                <a:gd name="T25" fmla="*/ 1283 h 2783"/>
                <a:gd name="T26" fmla="*/ 439 w 995"/>
                <a:gd name="T27" fmla="*/ 1340 h 2783"/>
                <a:gd name="T28" fmla="*/ 441 w 995"/>
                <a:gd name="T29" fmla="*/ 1219 h 2783"/>
                <a:gd name="T30" fmla="*/ 497 w 995"/>
                <a:gd name="T31" fmla="*/ 0 h 2783"/>
                <a:gd name="T32" fmla="*/ 553 w 995"/>
                <a:gd name="T33" fmla="*/ 1219 h 2783"/>
                <a:gd name="T34" fmla="*/ 553 w 995"/>
                <a:gd name="T35" fmla="*/ 1340 h 2783"/>
                <a:gd name="T36" fmla="*/ 638 w 995"/>
                <a:gd name="T37" fmla="*/ 1270 h 2783"/>
                <a:gd name="T38" fmla="*/ 956 w 995"/>
                <a:gd name="T39" fmla="*/ 1038 h 2783"/>
                <a:gd name="T40" fmla="*/ 777 w 995"/>
                <a:gd name="T41" fmla="*/ 1259 h 2783"/>
                <a:gd name="T42" fmla="*/ 633 w 995"/>
                <a:gd name="T43" fmla="*/ 1414 h 2783"/>
                <a:gd name="T44" fmla="*/ 769 w 995"/>
                <a:gd name="T45" fmla="*/ 1426 h 2783"/>
                <a:gd name="T46" fmla="*/ 995 w 995"/>
                <a:gd name="T47" fmla="*/ 1466 h 2783"/>
                <a:gd name="T48" fmla="*/ 769 w 995"/>
                <a:gd name="T49" fmla="*/ 1505 h 2783"/>
                <a:gd name="T50" fmla="*/ 633 w 995"/>
                <a:gd name="T51" fmla="*/ 1517 h 2783"/>
                <a:gd name="T52" fmla="*/ 784 w 995"/>
                <a:gd name="T53" fmla="*/ 1676 h 2783"/>
                <a:gd name="T54" fmla="*/ 956 w 995"/>
                <a:gd name="T55" fmla="*/ 1891 h 2783"/>
                <a:gd name="T56" fmla="*/ 726 w 995"/>
                <a:gd name="T57" fmla="*/ 1731 h 2783"/>
                <a:gd name="T58" fmla="*/ 553 w 995"/>
                <a:gd name="T59" fmla="*/ 1592 h 2783"/>
                <a:gd name="T60" fmla="*/ 534 w 995"/>
                <a:gd name="T61" fmla="*/ 2220 h 2783"/>
                <a:gd name="T62" fmla="*/ 497 w 995"/>
                <a:gd name="T63" fmla="*/ 2783 h 2783"/>
                <a:gd name="T64" fmla="*/ 459 w 995"/>
                <a:gd name="T65" fmla="*/ 2220 h 2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5" h="2783">
                  <a:moveTo>
                    <a:pt x="459" y="2220"/>
                  </a:moveTo>
                  <a:cubicBezTo>
                    <a:pt x="450" y="2010"/>
                    <a:pt x="443" y="1802"/>
                    <a:pt x="439" y="1592"/>
                  </a:cubicBezTo>
                  <a:cubicBezTo>
                    <a:pt x="404" y="1622"/>
                    <a:pt x="360" y="1658"/>
                    <a:pt x="324" y="1688"/>
                  </a:cubicBezTo>
                  <a:cubicBezTo>
                    <a:pt x="234" y="1763"/>
                    <a:pt x="138" y="1827"/>
                    <a:pt x="39" y="1891"/>
                  </a:cubicBezTo>
                  <a:cubicBezTo>
                    <a:pt x="101" y="1799"/>
                    <a:pt x="179" y="1713"/>
                    <a:pt x="255" y="1630"/>
                  </a:cubicBezTo>
                  <a:cubicBezTo>
                    <a:pt x="289" y="1592"/>
                    <a:pt x="325" y="1554"/>
                    <a:pt x="361" y="1517"/>
                  </a:cubicBezTo>
                  <a:lnTo>
                    <a:pt x="283" y="1511"/>
                  </a:lnTo>
                  <a:cubicBezTo>
                    <a:pt x="183" y="1503"/>
                    <a:pt x="97" y="1487"/>
                    <a:pt x="0" y="1466"/>
                  </a:cubicBezTo>
                  <a:cubicBezTo>
                    <a:pt x="90" y="1445"/>
                    <a:pt x="190" y="1428"/>
                    <a:pt x="283" y="1421"/>
                  </a:cubicBezTo>
                  <a:lnTo>
                    <a:pt x="361" y="1414"/>
                  </a:lnTo>
                  <a:lnTo>
                    <a:pt x="293" y="1345"/>
                  </a:lnTo>
                  <a:cubicBezTo>
                    <a:pt x="203" y="1253"/>
                    <a:pt x="122" y="1156"/>
                    <a:pt x="39" y="1041"/>
                  </a:cubicBezTo>
                  <a:cubicBezTo>
                    <a:pt x="133" y="1096"/>
                    <a:pt x="275" y="1200"/>
                    <a:pt x="372" y="1283"/>
                  </a:cubicBezTo>
                  <a:lnTo>
                    <a:pt x="439" y="1340"/>
                  </a:lnTo>
                  <a:lnTo>
                    <a:pt x="441" y="1219"/>
                  </a:lnTo>
                  <a:cubicBezTo>
                    <a:pt x="441" y="804"/>
                    <a:pt x="467" y="421"/>
                    <a:pt x="497" y="0"/>
                  </a:cubicBezTo>
                  <a:cubicBezTo>
                    <a:pt x="526" y="430"/>
                    <a:pt x="554" y="798"/>
                    <a:pt x="553" y="1219"/>
                  </a:cubicBezTo>
                  <a:lnTo>
                    <a:pt x="553" y="1340"/>
                  </a:lnTo>
                  <a:lnTo>
                    <a:pt x="638" y="1270"/>
                  </a:lnTo>
                  <a:cubicBezTo>
                    <a:pt x="746" y="1182"/>
                    <a:pt x="841" y="1115"/>
                    <a:pt x="956" y="1038"/>
                  </a:cubicBezTo>
                  <a:cubicBezTo>
                    <a:pt x="901" y="1117"/>
                    <a:pt x="840" y="1189"/>
                    <a:pt x="777" y="1259"/>
                  </a:cubicBezTo>
                  <a:cubicBezTo>
                    <a:pt x="730" y="1312"/>
                    <a:pt x="681" y="1363"/>
                    <a:pt x="633" y="1414"/>
                  </a:cubicBezTo>
                  <a:cubicBezTo>
                    <a:pt x="679" y="1418"/>
                    <a:pt x="723" y="1422"/>
                    <a:pt x="769" y="1426"/>
                  </a:cubicBezTo>
                  <a:cubicBezTo>
                    <a:pt x="840" y="1434"/>
                    <a:pt x="925" y="1448"/>
                    <a:pt x="995" y="1466"/>
                  </a:cubicBezTo>
                  <a:cubicBezTo>
                    <a:pt x="918" y="1483"/>
                    <a:pt x="847" y="1497"/>
                    <a:pt x="769" y="1505"/>
                  </a:cubicBezTo>
                  <a:cubicBezTo>
                    <a:pt x="724" y="1510"/>
                    <a:pt x="679" y="1514"/>
                    <a:pt x="633" y="1517"/>
                  </a:cubicBezTo>
                  <a:cubicBezTo>
                    <a:pt x="683" y="1571"/>
                    <a:pt x="735" y="1622"/>
                    <a:pt x="784" y="1676"/>
                  </a:cubicBezTo>
                  <a:cubicBezTo>
                    <a:pt x="841" y="1743"/>
                    <a:pt x="906" y="1818"/>
                    <a:pt x="956" y="1891"/>
                  </a:cubicBezTo>
                  <a:cubicBezTo>
                    <a:pt x="877" y="1844"/>
                    <a:pt x="797" y="1785"/>
                    <a:pt x="726" y="1731"/>
                  </a:cubicBezTo>
                  <a:cubicBezTo>
                    <a:pt x="667" y="1685"/>
                    <a:pt x="610" y="1639"/>
                    <a:pt x="553" y="1592"/>
                  </a:cubicBezTo>
                  <a:cubicBezTo>
                    <a:pt x="553" y="1803"/>
                    <a:pt x="545" y="2009"/>
                    <a:pt x="534" y="2220"/>
                  </a:cubicBezTo>
                  <a:cubicBezTo>
                    <a:pt x="524" y="2412"/>
                    <a:pt x="506" y="2569"/>
                    <a:pt x="497" y="2783"/>
                  </a:cubicBezTo>
                  <a:cubicBezTo>
                    <a:pt x="484" y="2565"/>
                    <a:pt x="471" y="2417"/>
                    <a:pt x="459" y="222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8144" name="Group 48143"/>
          <p:cNvGrpSpPr/>
          <p:nvPr/>
        </p:nvGrpSpPr>
        <p:grpSpPr>
          <a:xfrm>
            <a:off x="5184787" y="2082799"/>
            <a:ext cx="3165482" cy="601662"/>
            <a:chOff x="2857507" y="2082799"/>
            <a:chExt cx="3165482" cy="601662"/>
          </a:xfrm>
        </p:grpSpPr>
        <p:sp>
          <p:nvSpPr>
            <p:cNvPr id="37" name="Freeform 22"/>
            <p:cNvSpPr>
              <a:spLocks/>
            </p:cNvSpPr>
            <p:nvPr/>
          </p:nvSpPr>
          <p:spPr bwMode="auto">
            <a:xfrm>
              <a:off x="2857507" y="2109786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8" name="Freeform 23"/>
            <p:cNvSpPr>
              <a:spLocks noEditPoints="1"/>
            </p:cNvSpPr>
            <p:nvPr/>
          </p:nvSpPr>
          <p:spPr bwMode="auto">
            <a:xfrm>
              <a:off x="2857507" y="2109786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7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4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7"/>
                    <a:pt x="589" y="1877"/>
                  </a:cubicBezTo>
                  <a:cubicBezTo>
                    <a:pt x="688" y="1877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6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4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6"/>
                    <a:pt x="1353" y="1897"/>
                  </a:cubicBezTo>
                  <a:cubicBezTo>
                    <a:pt x="1535" y="1897"/>
                    <a:pt x="1735" y="1742"/>
                    <a:pt x="1735" y="1518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39" name="Freeform 24"/>
            <p:cNvSpPr>
              <a:spLocks noEditPoints="1"/>
            </p:cNvSpPr>
            <p:nvPr/>
          </p:nvSpPr>
          <p:spPr bwMode="auto">
            <a:xfrm>
              <a:off x="2857507" y="2109786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7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4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7"/>
                    <a:pt x="589" y="1877"/>
                  </a:cubicBezTo>
                  <a:cubicBezTo>
                    <a:pt x="688" y="1877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6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4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6"/>
                    <a:pt x="1353" y="1897"/>
                  </a:cubicBezTo>
                  <a:cubicBezTo>
                    <a:pt x="1535" y="1897"/>
                    <a:pt x="1735" y="1742"/>
                    <a:pt x="1735" y="1518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1" name="Freeform 25"/>
            <p:cNvSpPr>
              <a:spLocks noEditPoints="1"/>
            </p:cNvSpPr>
            <p:nvPr/>
          </p:nvSpPr>
          <p:spPr bwMode="auto">
            <a:xfrm>
              <a:off x="3303595" y="2179636"/>
              <a:ext cx="295276" cy="206375"/>
            </a:xfrm>
            <a:custGeom>
              <a:avLst/>
              <a:gdLst>
                <a:gd name="T0" fmla="*/ 355 w 1363"/>
                <a:gd name="T1" fmla="*/ 0 h 957"/>
                <a:gd name="T2" fmla="*/ 0 w 1363"/>
                <a:gd name="T3" fmla="*/ 947 h 957"/>
                <a:gd name="T4" fmla="*/ 123 w 1363"/>
                <a:gd name="T5" fmla="*/ 947 h 957"/>
                <a:gd name="T6" fmla="*/ 187 w 1363"/>
                <a:gd name="T7" fmla="*/ 762 h 957"/>
                <a:gd name="T8" fmla="*/ 375 w 1363"/>
                <a:gd name="T9" fmla="*/ 762 h 957"/>
                <a:gd name="T10" fmla="*/ 381 w 1363"/>
                <a:gd name="T11" fmla="*/ 947 h 957"/>
                <a:gd name="T12" fmla="*/ 508 w 1363"/>
                <a:gd name="T13" fmla="*/ 947 h 957"/>
                <a:gd name="T14" fmla="*/ 454 w 1363"/>
                <a:gd name="T15" fmla="*/ 0 h 957"/>
                <a:gd name="T16" fmla="*/ 355 w 1363"/>
                <a:gd name="T17" fmla="*/ 0 h 957"/>
                <a:gd name="T18" fmla="*/ 372 w 1363"/>
                <a:gd name="T19" fmla="*/ 664 h 957"/>
                <a:gd name="T20" fmla="*/ 222 w 1363"/>
                <a:gd name="T21" fmla="*/ 664 h 957"/>
                <a:gd name="T22" fmla="*/ 372 w 1363"/>
                <a:gd name="T23" fmla="*/ 184 h 957"/>
                <a:gd name="T24" fmla="*/ 375 w 1363"/>
                <a:gd name="T25" fmla="*/ 184 h 957"/>
                <a:gd name="T26" fmla="*/ 369 w 1363"/>
                <a:gd name="T27" fmla="*/ 528 h 957"/>
                <a:gd name="T28" fmla="*/ 372 w 1363"/>
                <a:gd name="T29" fmla="*/ 664 h 957"/>
                <a:gd name="T30" fmla="*/ 932 w 1363"/>
                <a:gd name="T31" fmla="*/ 324 h 957"/>
                <a:gd name="T32" fmla="*/ 841 w 1363"/>
                <a:gd name="T33" fmla="*/ 303 h 957"/>
                <a:gd name="T34" fmla="*/ 600 w 1363"/>
                <a:gd name="T35" fmla="*/ 636 h 957"/>
                <a:gd name="T36" fmla="*/ 736 w 1363"/>
                <a:gd name="T37" fmla="*/ 957 h 957"/>
                <a:gd name="T38" fmla="*/ 836 w 1363"/>
                <a:gd name="T39" fmla="*/ 932 h 957"/>
                <a:gd name="T40" fmla="*/ 853 w 1363"/>
                <a:gd name="T41" fmla="*/ 823 h 957"/>
                <a:gd name="T42" fmla="*/ 789 w 1363"/>
                <a:gd name="T43" fmla="*/ 846 h 957"/>
                <a:gd name="T44" fmla="*/ 723 w 1363"/>
                <a:gd name="T45" fmla="*/ 624 h 957"/>
                <a:gd name="T46" fmla="*/ 859 w 1363"/>
                <a:gd name="T47" fmla="*/ 413 h 957"/>
                <a:gd name="T48" fmla="*/ 911 w 1363"/>
                <a:gd name="T49" fmla="*/ 443 h 957"/>
                <a:gd name="T50" fmla="*/ 913 w 1363"/>
                <a:gd name="T51" fmla="*/ 443 h 957"/>
                <a:gd name="T52" fmla="*/ 932 w 1363"/>
                <a:gd name="T53" fmla="*/ 324 h 957"/>
                <a:gd name="T54" fmla="*/ 1080 w 1363"/>
                <a:gd name="T55" fmla="*/ 569 h 957"/>
                <a:gd name="T56" fmla="*/ 1174 w 1363"/>
                <a:gd name="T57" fmla="*/ 408 h 957"/>
                <a:gd name="T58" fmla="*/ 1221 w 1363"/>
                <a:gd name="T59" fmla="*/ 569 h 957"/>
                <a:gd name="T60" fmla="*/ 1080 w 1363"/>
                <a:gd name="T61" fmla="*/ 569 h 957"/>
                <a:gd name="T62" fmla="*/ 1328 w 1363"/>
                <a:gd name="T63" fmla="*/ 653 h 957"/>
                <a:gd name="T64" fmla="*/ 1330 w 1363"/>
                <a:gd name="T65" fmla="*/ 634 h 957"/>
                <a:gd name="T66" fmla="*/ 1191 w 1363"/>
                <a:gd name="T67" fmla="*/ 303 h 957"/>
                <a:gd name="T68" fmla="*/ 949 w 1363"/>
                <a:gd name="T69" fmla="*/ 634 h 957"/>
                <a:gd name="T70" fmla="*/ 1092 w 1363"/>
                <a:gd name="T71" fmla="*/ 957 h 957"/>
                <a:gd name="T72" fmla="*/ 1311 w 1363"/>
                <a:gd name="T73" fmla="*/ 733 h 957"/>
                <a:gd name="T74" fmla="*/ 1202 w 1363"/>
                <a:gd name="T75" fmla="*/ 733 h 957"/>
                <a:gd name="T76" fmla="*/ 1109 w 1363"/>
                <a:gd name="T77" fmla="*/ 851 h 957"/>
                <a:gd name="T78" fmla="*/ 1067 w 1363"/>
                <a:gd name="T79" fmla="*/ 653 h 957"/>
                <a:gd name="T80" fmla="*/ 1328 w 1363"/>
                <a:gd name="T81" fmla="*/ 653 h 9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3" h="957">
                  <a:moveTo>
                    <a:pt x="355" y="0"/>
                  </a:moveTo>
                  <a:lnTo>
                    <a:pt x="0" y="947"/>
                  </a:lnTo>
                  <a:lnTo>
                    <a:pt x="123" y="947"/>
                  </a:lnTo>
                  <a:lnTo>
                    <a:pt x="187" y="762"/>
                  </a:lnTo>
                  <a:lnTo>
                    <a:pt x="375" y="762"/>
                  </a:lnTo>
                  <a:lnTo>
                    <a:pt x="381" y="947"/>
                  </a:lnTo>
                  <a:lnTo>
                    <a:pt x="508" y="947"/>
                  </a:lnTo>
                  <a:lnTo>
                    <a:pt x="454" y="0"/>
                  </a:lnTo>
                  <a:lnTo>
                    <a:pt x="355" y="0"/>
                  </a:lnTo>
                  <a:close/>
                  <a:moveTo>
                    <a:pt x="372" y="664"/>
                  </a:moveTo>
                  <a:lnTo>
                    <a:pt x="222" y="664"/>
                  </a:lnTo>
                  <a:lnTo>
                    <a:pt x="372" y="184"/>
                  </a:lnTo>
                  <a:lnTo>
                    <a:pt x="375" y="184"/>
                  </a:lnTo>
                  <a:lnTo>
                    <a:pt x="369" y="528"/>
                  </a:lnTo>
                  <a:lnTo>
                    <a:pt x="372" y="664"/>
                  </a:lnTo>
                  <a:close/>
                  <a:moveTo>
                    <a:pt x="932" y="324"/>
                  </a:moveTo>
                  <a:cubicBezTo>
                    <a:pt x="902" y="309"/>
                    <a:pt x="876" y="303"/>
                    <a:pt x="841" y="303"/>
                  </a:cubicBezTo>
                  <a:cubicBezTo>
                    <a:pt x="667" y="303"/>
                    <a:pt x="621" y="505"/>
                    <a:pt x="600" y="636"/>
                  </a:cubicBezTo>
                  <a:cubicBezTo>
                    <a:pt x="579" y="761"/>
                    <a:pt x="569" y="957"/>
                    <a:pt x="736" y="957"/>
                  </a:cubicBezTo>
                  <a:cubicBezTo>
                    <a:pt x="772" y="957"/>
                    <a:pt x="803" y="949"/>
                    <a:pt x="836" y="932"/>
                  </a:cubicBezTo>
                  <a:lnTo>
                    <a:pt x="853" y="823"/>
                  </a:lnTo>
                  <a:cubicBezTo>
                    <a:pt x="832" y="836"/>
                    <a:pt x="815" y="846"/>
                    <a:pt x="789" y="846"/>
                  </a:cubicBezTo>
                  <a:cubicBezTo>
                    <a:pt x="690" y="846"/>
                    <a:pt x="713" y="688"/>
                    <a:pt x="723" y="624"/>
                  </a:cubicBezTo>
                  <a:cubicBezTo>
                    <a:pt x="733" y="556"/>
                    <a:pt x="758" y="415"/>
                    <a:pt x="859" y="413"/>
                  </a:cubicBezTo>
                  <a:cubicBezTo>
                    <a:pt x="886" y="415"/>
                    <a:pt x="901" y="425"/>
                    <a:pt x="911" y="443"/>
                  </a:cubicBezTo>
                  <a:lnTo>
                    <a:pt x="913" y="443"/>
                  </a:lnTo>
                  <a:lnTo>
                    <a:pt x="932" y="324"/>
                  </a:lnTo>
                  <a:close/>
                  <a:moveTo>
                    <a:pt x="1080" y="569"/>
                  </a:moveTo>
                  <a:cubicBezTo>
                    <a:pt x="1088" y="520"/>
                    <a:pt x="1100" y="408"/>
                    <a:pt x="1174" y="408"/>
                  </a:cubicBezTo>
                  <a:cubicBezTo>
                    <a:pt x="1246" y="408"/>
                    <a:pt x="1228" y="520"/>
                    <a:pt x="1221" y="569"/>
                  </a:cubicBezTo>
                  <a:lnTo>
                    <a:pt x="1080" y="569"/>
                  </a:lnTo>
                  <a:close/>
                  <a:moveTo>
                    <a:pt x="1328" y="653"/>
                  </a:moveTo>
                  <a:lnTo>
                    <a:pt x="1330" y="634"/>
                  </a:lnTo>
                  <a:cubicBezTo>
                    <a:pt x="1351" y="504"/>
                    <a:pt x="1363" y="303"/>
                    <a:pt x="1191" y="303"/>
                  </a:cubicBezTo>
                  <a:cubicBezTo>
                    <a:pt x="1016" y="303"/>
                    <a:pt x="970" y="505"/>
                    <a:pt x="949" y="634"/>
                  </a:cubicBezTo>
                  <a:cubicBezTo>
                    <a:pt x="927" y="769"/>
                    <a:pt x="915" y="957"/>
                    <a:pt x="1092" y="957"/>
                  </a:cubicBezTo>
                  <a:cubicBezTo>
                    <a:pt x="1225" y="957"/>
                    <a:pt x="1292" y="850"/>
                    <a:pt x="1311" y="733"/>
                  </a:cubicBezTo>
                  <a:lnTo>
                    <a:pt x="1202" y="733"/>
                  </a:lnTo>
                  <a:cubicBezTo>
                    <a:pt x="1195" y="782"/>
                    <a:pt x="1172" y="851"/>
                    <a:pt x="1109" y="851"/>
                  </a:cubicBezTo>
                  <a:cubicBezTo>
                    <a:pt x="1033" y="851"/>
                    <a:pt x="1058" y="706"/>
                    <a:pt x="1067" y="653"/>
                  </a:cubicBezTo>
                  <a:lnTo>
                    <a:pt x="1328" y="653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2" name="Freeform 26"/>
            <p:cNvSpPr>
              <a:spLocks noEditPoints="1"/>
            </p:cNvSpPr>
            <p:nvPr/>
          </p:nvSpPr>
          <p:spPr bwMode="auto">
            <a:xfrm>
              <a:off x="3325820" y="2412998"/>
              <a:ext cx="684214" cy="192087"/>
            </a:xfrm>
            <a:custGeom>
              <a:avLst/>
              <a:gdLst>
                <a:gd name="T0" fmla="*/ 82 w 3171"/>
                <a:gd name="T1" fmla="*/ 447 h 885"/>
                <a:gd name="T2" fmla="*/ 270 w 3171"/>
                <a:gd name="T3" fmla="*/ 876 h 885"/>
                <a:gd name="T4" fmla="*/ 162 w 3171"/>
                <a:gd name="T5" fmla="*/ 448 h 885"/>
                <a:gd name="T6" fmla="*/ 87 w 3171"/>
                <a:gd name="T7" fmla="*/ 0 h 885"/>
                <a:gd name="T8" fmla="*/ 0 w 3171"/>
                <a:gd name="T9" fmla="*/ 876 h 885"/>
                <a:gd name="T10" fmla="*/ 82 w 3171"/>
                <a:gd name="T11" fmla="*/ 74 h 885"/>
                <a:gd name="T12" fmla="*/ 243 w 3171"/>
                <a:gd name="T13" fmla="*/ 226 h 885"/>
                <a:gd name="T14" fmla="*/ 82 w 3171"/>
                <a:gd name="T15" fmla="*/ 381 h 885"/>
                <a:gd name="T16" fmla="*/ 487 w 3171"/>
                <a:gd name="T17" fmla="*/ 530 h 885"/>
                <a:gd name="T18" fmla="*/ 659 w 3171"/>
                <a:gd name="T19" fmla="*/ 519 h 885"/>
                <a:gd name="T20" fmla="*/ 487 w 3171"/>
                <a:gd name="T21" fmla="*/ 530 h 885"/>
                <a:gd name="T22" fmla="*/ 737 w 3171"/>
                <a:gd name="T23" fmla="*/ 558 h 885"/>
                <a:gd name="T24" fmla="*/ 408 w 3171"/>
                <a:gd name="T25" fmla="*/ 580 h 885"/>
                <a:gd name="T26" fmla="*/ 732 w 3171"/>
                <a:gd name="T27" fmla="*/ 674 h 885"/>
                <a:gd name="T28" fmla="*/ 579 w 3171"/>
                <a:gd name="T29" fmla="*/ 814 h 885"/>
                <a:gd name="T30" fmla="*/ 486 w 3171"/>
                <a:gd name="T31" fmla="*/ 594 h 885"/>
                <a:gd name="T32" fmla="*/ 1052 w 3171"/>
                <a:gd name="T33" fmla="*/ 309 h 885"/>
                <a:gd name="T34" fmla="*/ 798 w 3171"/>
                <a:gd name="T35" fmla="*/ 423 h 885"/>
                <a:gd name="T36" fmla="*/ 991 w 3171"/>
                <a:gd name="T37" fmla="*/ 724 h 885"/>
                <a:gd name="T38" fmla="*/ 798 w 3171"/>
                <a:gd name="T39" fmla="*/ 756 h 885"/>
                <a:gd name="T40" fmla="*/ 906 w 3171"/>
                <a:gd name="T41" fmla="*/ 885 h 885"/>
                <a:gd name="T42" fmla="*/ 973 w 3171"/>
                <a:gd name="T43" fmla="*/ 552 h 885"/>
                <a:gd name="T44" fmla="*/ 951 w 3171"/>
                <a:gd name="T45" fmla="*/ 341 h 885"/>
                <a:gd name="T46" fmla="*/ 1052 w 3171"/>
                <a:gd name="T47" fmla="*/ 402 h 885"/>
                <a:gd name="T48" fmla="*/ 1300 w 3171"/>
                <a:gd name="T49" fmla="*/ 271 h 885"/>
                <a:gd name="T50" fmla="*/ 1300 w 3171"/>
                <a:gd name="T51" fmla="*/ 885 h 885"/>
                <a:gd name="T52" fmla="*/ 1300 w 3171"/>
                <a:gd name="T53" fmla="*/ 271 h 885"/>
                <a:gd name="T54" fmla="*/ 1393 w 3171"/>
                <a:gd name="T55" fmla="*/ 577 h 885"/>
                <a:gd name="T56" fmla="*/ 1207 w 3171"/>
                <a:gd name="T57" fmla="*/ 577 h 885"/>
                <a:gd name="T58" fmla="*/ 1555 w 3171"/>
                <a:gd name="T59" fmla="*/ 280 h 885"/>
                <a:gd name="T60" fmla="*/ 1711 w 3171"/>
                <a:gd name="T61" fmla="*/ 885 h 885"/>
                <a:gd name="T62" fmla="*/ 1866 w 3171"/>
                <a:gd name="T63" fmla="*/ 280 h 885"/>
                <a:gd name="T64" fmla="*/ 1791 w 3171"/>
                <a:gd name="T65" fmla="*/ 654 h 885"/>
                <a:gd name="T66" fmla="*/ 1630 w 3171"/>
                <a:gd name="T67" fmla="*/ 654 h 885"/>
                <a:gd name="T68" fmla="*/ 1555 w 3171"/>
                <a:gd name="T69" fmla="*/ 280 h 885"/>
                <a:gd name="T70" fmla="*/ 1966 w 3171"/>
                <a:gd name="T71" fmla="*/ 280 h 885"/>
                <a:gd name="T72" fmla="*/ 2042 w 3171"/>
                <a:gd name="T73" fmla="*/ 876 h 885"/>
                <a:gd name="T74" fmla="*/ 2128 w 3171"/>
                <a:gd name="T75" fmla="*/ 358 h 885"/>
                <a:gd name="T76" fmla="*/ 2143 w 3171"/>
                <a:gd name="T77" fmla="*/ 271 h 885"/>
                <a:gd name="T78" fmla="*/ 2042 w 3171"/>
                <a:gd name="T79" fmla="*/ 359 h 885"/>
                <a:gd name="T80" fmla="*/ 2444 w 3171"/>
                <a:gd name="T81" fmla="*/ 294 h 885"/>
                <a:gd name="T82" fmla="*/ 2187 w 3171"/>
                <a:gd name="T83" fmla="*/ 590 h 885"/>
                <a:gd name="T84" fmla="*/ 2444 w 3171"/>
                <a:gd name="T85" fmla="*/ 855 h 885"/>
                <a:gd name="T86" fmla="*/ 2441 w 3171"/>
                <a:gd name="T87" fmla="*/ 761 h 885"/>
                <a:gd name="T88" fmla="*/ 2265 w 3171"/>
                <a:gd name="T89" fmla="*/ 580 h 885"/>
                <a:gd name="T90" fmla="*/ 2444 w 3171"/>
                <a:gd name="T91" fmla="*/ 381 h 885"/>
                <a:gd name="T92" fmla="*/ 2589 w 3171"/>
                <a:gd name="T93" fmla="*/ 530 h 885"/>
                <a:gd name="T94" fmla="*/ 2761 w 3171"/>
                <a:gd name="T95" fmla="*/ 519 h 885"/>
                <a:gd name="T96" fmla="*/ 2589 w 3171"/>
                <a:gd name="T97" fmla="*/ 530 h 885"/>
                <a:gd name="T98" fmla="*/ 2839 w 3171"/>
                <a:gd name="T99" fmla="*/ 558 h 885"/>
                <a:gd name="T100" fmla="*/ 2510 w 3171"/>
                <a:gd name="T101" fmla="*/ 580 h 885"/>
                <a:gd name="T102" fmla="*/ 2834 w 3171"/>
                <a:gd name="T103" fmla="*/ 674 h 885"/>
                <a:gd name="T104" fmla="*/ 2681 w 3171"/>
                <a:gd name="T105" fmla="*/ 814 h 885"/>
                <a:gd name="T106" fmla="*/ 2588 w 3171"/>
                <a:gd name="T107" fmla="*/ 594 h 885"/>
                <a:gd name="T108" fmla="*/ 3154 w 3171"/>
                <a:gd name="T109" fmla="*/ 309 h 885"/>
                <a:gd name="T110" fmla="*/ 2900 w 3171"/>
                <a:gd name="T111" fmla="*/ 423 h 885"/>
                <a:gd name="T112" fmla="*/ 3093 w 3171"/>
                <a:gd name="T113" fmla="*/ 724 h 885"/>
                <a:gd name="T114" fmla="*/ 2900 w 3171"/>
                <a:gd name="T115" fmla="*/ 756 h 885"/>
                <a:gd name="T116" fmla="*/ 3008 w 3171"/>
                <a:gd name="T117" fmla="*/ 885 h 885"/>
                <a:gd name="T118" fmla="*/ 3075 w 3171"/>
                <a:gd name="T119" fmla="*/ 552 h 885"/>
                <a:gd name="T120" fmla="*/ 3053 w 3171"/>
                <a:gd name="T121" fmla="*/ 341 h 885"/>
                <a:gd name="T122" fmla="*/ 3154 w 3171"/>
                <a:gd name="T123" fmla="*/ 402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71" h="885">
                  <a:moveTo>
                    <a:pt x="82" y="876"/>
                  </a:moveTo>
                  <a:lnTo>
                    <a:pt x="82" y="447"/>
                  </a:lnTo>
                  <a:lnTo>
                    <a:pt x="84" y="447"/>
                  </a:lnTo>
                  <a:lnTo>
                    <a:pt x="270" y="876"/>
                  </a:lnTo>
                  <a:lnTo>
                    <a:pt x="356" y="876"/>
                  </a:lnTo>
                  <a:lnTo>
                    <a:pt x="162" y="448"/>
                  </a:lnTo>
                  <a:cubicBezTo>
                    <a:pt x="302" y="444"/>
                    <a:pt x="327" y="335"/>
                    <a:pt x="327" y="223"/>
                  </a:cubicBezTo>
                  <a:cubicBezTo>
                    <a:pt x="327" y="9"/>
                    <a:pt x="209" y="0"/>
                    <a:pt x="87" y="0"/>
                  </a:cubicBezTo>
                  <a:lnTo>
                    <a:pt x="0" y="0"/>
                  </a:lnTo>
                  <a:lnTo>
                    <a:pt x="0" y="876"/>
                  </a:lnTo>
                  <a:lnTo>
                    <a:pt x="82" y="876"/>
                  </a:lnTo>
                  <a:close/>
                  <a:moveTo>
                    <a:pt x="82" y="74"/>
                  </a:moveTo>
                  <a:lnTo>
                    <a:pt x="98" y="74"/>
                  </a:lnTo>
                  <a:cubicBezTo>
                    <a:pt x="201" y="74"/>
                    <a:pt x="243" y="88"/>
                    <a:pt x="243" y="226"/>
                  </a:cubicBezTo>
                  <a:cubicBezTo>
                    <a:pt x="243" y="341"/>
                    <a:pt x="224" y="381"/>
                    <a:pt x="111" y="381"/>
                  </a:cubicBezTo>
                  <a:lnTo>
                    <a:pt x="82" y="381"/>
                  </a:lnTo>
                  <a:lnTo>
                    <a:pt x="82" y="74"/>
                  </a:lnTo>
                  <a:close/>
                  <a:moveTo>
                    <a:pt x="487" y="530"/>
                  </a:moveTo>
                  <a:cubicBezTo>
                    <a:pt x="487" y="476"/>
                    <a:pt x="503" y="341"/>
                    <a:pt x="575" y="341"/>
                  </a:cubicBezTo>
                  <a:cubicBezTo>
                    <a:pt x="654" y="341"/>
                    <a:pt x="657" y="462"/>
                    <a:pt x="659" y="519"/>
                  </a:cubicBezTo>
                  <a:lnTo>
                    <a:pt x="660" y="530"/>
                  </a:lnTo>
                  <a:lnTo>
                    <a:pt x="487" y="530"/>
                  </a:lnTo>
                  <a:close/>
                  <a:moveTo>
                    <a:pt x="737" y="594"/>
                  </a:moveTo>
                  <a:lnTo>
                    <a:pt x="737" y="558"/>
                  </a:lnTo>
                  <a:cubicBezTo>
                    <a:pt x="737" y="453"/>
                    <a:pt x="715" y="271"/>
                    <a:pt x="575" y="271"/>
                  </a:cubicBezTo>
                  <a:cubicBezTo>
                    <a:pt x="431" y="271"/>
                    <a:pt x="408" y="473"/>
                    <a:pt x="408" y="580"/>
                  </a:cubicBezTo>
                  <a:cubicBezTo>
                    <a:pt x="408" y="699"/>
                    <a:pt x="429" y="885"/>
                    <a:pt x="586" y="885"/>
                  </a:cubicBezTo>
                  <a:cubicBezTo>
                    <a:pt x="696" y="885"/>
                    <a:pt x="731" y="764"/>
                    <a:pt x="732" y="674"/>
                  </a:cubicBezTo>
                  <a:lnTo>
                    <a:pt x="654" y="674"/>
                  </a:lnTo>
                  <a:cubicBezTo>
                    <a:pt x="654" y="721"/>
                    <a:pt x="645" y="814"/>
                    <a:pt x="579" y="814"/>
                  </a:cubicBezTo>
                  <a:cubicBezTo>
                    <a:pt x="496" y="814"/>
                    <a:pt x="486" y="670"/>
                    <a:pt x="486" y="611"/>
                  </a:cubicBezTo>
                  <a:lnTo>
                    <a:pt x="486" y="594"/>
                  </a:lnTo>
                  <a:lnTo>
                    <a:pt x="737" y="594"/>
                  </a:lnTo>
                  <a:close/>
                  <a:moveTo>
                    <a:pt x="1052" y="309"/>
                  </a:moveTo>
                  <a:cubicBezTo>
                    <a:pt x="1022" y="286"/>
                    <a:pt x="986" y="271"/>
                    <a:pt x="947" y="271"/>
                  </a:cubicBezTo>
                  <a:cubicBezTo>
                    <a:pt x="858" y="271"/>
                    <a:pt x="798" y="333"/>
                    <a:pt x="798" y="423"/>
                  </a:cubicBezTo>
                  <a:cubicBezTo>
                    <a:pt x="798" y="494"/>
                    <a:pt x="847" y="540"/>
                    <a:pt x="895" y="582"/>
                  </a:cubicBezTo>
                  <a:cubicBezTo>
                    <a:pt x="944" y="625"/>
                    <a:pt x="991" y="665"/>
                    <a:pt x="991" y="724"/>
                  </a:cubicBezTo>
                  <a:cubicBezTo>
                    <a:pt x="991" y="774"/>
                    <a:pt x="956" y="814"/>
                    <a:pt x="904" y="814"/>
                  </a:cubicBezTo>
                  <a:cubicBezTo>
                    <a:pt x="859" y="814"/>
                    <a:pt x="827" y="787"/>
                    <a:pt x="798" y="756"/>
                  </a:cubicBezTo>
                  <a:lnTo>
                    <a:pt x="798" y="845"/>
                  </a:lnTo>
                  <a:cubicBezTo>
                    <a:pt x="827" y="868"/>
                    <a:pt x="869" y="885"/>
                    <a:pt x="906" y="885"/>
                  </a:cubicBezTo>
                  <a:cubicBezTo>
                    <a:pt x="1005" y="885"/>
                    <a:pt x="1069" y="810"/>
                    <a:pt x="1069" y="714"/>
                  </a:cubicBezTo>
                  <a:cubicBezTo>
                    <a:pt x="1069" y="637"/>
                    <a:pt x="1022" y="592"/>
                    <a:pt x="973" y="552"/>
                  </a:cubicBezTo>
                  <a:cubicBezTo>
                    <a:pt x="925" y="512"/>
                    <a:pt x="876" y="477"/>
                    <a:pt x="876" y="421"/>
                  </a:cubicBezTo>
                  <a:cubicBezTo>
                    <a:pt x="876" y="376"/>
                    <a:pt x="905" y="341"/>
                    <a:pt x="951" y="341"/>
                  </a:cubicBezTo>
                  <a:cubicBezTo>
                    <a:pt x="992" y="341"/>
                    <a:pt x="1027" y="371"/>
                    <a:pt x="1049" y="402"/>
                  </a:cubicBezTo>
                  <a:lnTo>
                    <a:pt x="1052" y="402"/>
                  </a:lnTo>
                  <a:lnTo>
                    <a:pt x="1052" y="309"/>
                  </a:lnTo>
                  <a:close/>
                  <a:moveTo>
                    <a:pt x="1300" y="271"/>
                  </a:moveTo>
                  <a:cubicBezTo>
                    <a:pt x="1144" y="271"/>
                    <a:pt x="1130" y="466"/>
                    <a:pt x="1130" y="577"/>
                  </a:cubicBezTo>
                  <a:cubicBezTo>
                    <a:pt x="1130" y="690"/>
                    <a:pt x="1144" y="885"/>
                    <a:pt x="1300" y="885"/>
                  </a:cubicBezTo>
                  <a:cubicBezTo>
                    <a:pt x="1457" y="885"/>
                    <a:pt x="1471" y="690"/>
                    <a:pt x="1471" y="577"/>
                  </a:cubicBezTo>
                  <a:cubicBezTo>
                    <a:pt x="1471" y="466"/>
                    <a:pt x="1457" y="271"/>
                    <a:pt x="1300" y="271"/>
                  </a:cubicBezTo>
                  <a:close/>
                  <a:moveTo>
                    <a:pt x="1300" y="341"/>
                  </a:moveTo>
                  <a:cubicBezTo>
                    <a:pt x="1391" y="341"/>
                    <a:pt x="1393" y="520"/>
                    <a:pt x="1393" y="577"/>
                  </a:cubicBezTo>
                  <a:cubicBezTo>
                    <a:pt x="1393" y="635"/>
                    <a:pt x="1391" y="814"/>
                    <a:pt x="1300" y="814"/>
                  </a:cubicBezTo>
                  <a:cubicBezTo>
                    <a:pt x="1210" y="814"/>
                    <a:pt x="1207" y="635"/>
                    <a:pt x="1207" y="577"/>
                  </a:cubicBezTo>
                  <a:cubicBezTo>
                    <a:pt x="1207" y="520"/>
                    <a:pt x="1210" y="341"/>
                    <a:pt x="1300" y="341"/>
                  </a:cubicBezTo>
                  <a:close/>
                  <a:moveTo>
                    <a:pt x="1555" y="280"/>
                  </a:moveTo>
                  <a:lnTo>
                    <a:pt x="1555" y="718"/>
                  </a:lnTo>
                  <a:cubicBezTo>
                    <a:pt x="1555" y="819"/>
                    <a:pt x="1605" y="885"/>
                    <a:pt x="1711" y="885"/>
                  </a:cubicBezTo>
                  <a:cubicBezTo>
                    <a:pt x="1817" y="885"/>
                    <a:pt x="1866" y="818"/>
                    <a:pt x="1866" y="718"/>
                  </a:cubicBezTo>
                  <a:lnTo>
                    <a:pt x="1866" y="280"/>
                  </a:lnTo>
                  <a:lnTo>
                    <a:pt x="1791" y="280"/>
                  </a:lnTo>
                  <a:lnTo>
                    <a:pt x="1791" y="654"/>
                  </a:lnTo>
                  <a:cubicBezTo>
                    <a:pt x="1790" y="735"/>
                    <a:pt x="1786" y="814"/>
                    <a:pt x="1709" y="814"/>
                  </a:cubicBezTo>
                  <a:cubicBezTo>
                    <a:pt x="1635" y="814"/>
                    <a:pt x="1630" y="735"/>
                    <a:pt x="1630" y="654"/>
                  </a:cubicBezTo>
                  <a:lnTo>
                    <a:pt x="1630" y="280"/>
                  </a:lnTo>
                  <a:lnTo>
                    <a:pt x="1555" y="280"/>
                  </a:lnTo>
                  <a:close/>
                  <a:moveTo>
                    <a:pt x="2042" y="280"/>
                  </a:moveTo>
                  <a:lnTo>
                    <a:pt x="1966" y="280"/>
                  </a:lnTo>
                  <a:lnTo>
                    <a:pt x="1966" y="876"/>
                  </a:lnTo>
                  <a:lnTo>
                    <a:pt x="2042" y="876"/>
                  </a:lnTo>
                  <a:lnTo>
                    <a:pt x="2042" y="529"/>
                  </a:lnTo>
                  <a:cubicBezTo>
                    <a:pt x="2042" y="433"/>
                    <a:pt x="2050" y="358"/>
                    <a:pt x="2128" y="358"/>
                  </a:cubicBezTo>
                  <a:lnTo>
                    <a:pt x="2143" y="359"/>
                  </a:lnTo>
                  <a:lnTo>
                    <a:pt x="2143" y="271"/>
                  </a:lnTo>
                  <a:cubicBezTo>
                    <a:pt x="2093" y="269"/>
                    <a:pt x="2060" y="317"/>
                    <a:pt x="2044" y="359"/>
                  </a:cubicBezTo>
                  <a:lnTo>
                    <a:pt x="2042" y="359"/>
                  </a:lnTo>
                  <a:lnTo>
                    <a:pt x="2042" y="280"/>
                  </a:lnTo>
                  <a:close/>
                  <a:moveTo>
                    <a:pt x="2444" y="294"/>
                  </a:moveTo>
                  <a:cubicBezTo>
                    <a:pt x="2419" y="279"/>
                    <a:pt x="2389" y="271"/>
                    <a:pt x="2361" y="271"/>
                  </a:cubicBezTo>
                  <a:cubicBezTo>
                    <a:pt x="2210" y="271"/>
                    <a:pt x="2187" y="477"/>
                    <a:pt x="2187" y="590"/>
                  </a:cubicBezTo>
                  <a:cubicBezTo>
                    <a:pt x="2187" y="692"/>
                    <a:pt x="2221" y="885"/>
                    <a:pt x="2358" y="885"/>
                  </a:cubicBezTo>
                  <a:cubicBezTo>
                    <a:pt x="2387" y="885"/>
                    <a:pt x="2422" y="874"/>
                    <a:pt x="2444" y="855"/>
                  </a:cubicBezTo>
                  <a:lnTo>
                    <a:pt x="2444" y="761"/>
                  </a:lnTo>
                  <a:lnTo>
                    <a:pt x="2441" y="761"/>
                  </a:lnTo>
                  <a:cubicBezTo>
                    <a:pt x="2424" y="788"/>
                    <a:pt x="2402" y="814"/>
                    <a:pt x="2367" y="814"/>
                  </a:cubicBezTo>
                  <a:cubicBezTo>
                    <a:pt x="2278" y="814"/>
                    <a:pt x="2265" y="639"/>
                    <a:pt x="2265" y="580"/>
                  </a:cubicBezTo>
                  <a:cubicBezTo>
                    <a:pt x="2265" y="511"/>
                    <a:pt x="2274" y="341"/>
                    <a:pt x="2372" y="341"/>
                  </a:cubicBezTo>
                  <a:cubicBezTo>
                    <a:pt x="2401" y="341"/>
                    <a:pt x="2425" y="361"/>
                    <a:pt x="2444" y="381"/>
                  </a:cubicBezTo>
                  <a:lnTo>
                    <a:pt x="2444" y="294"/>
                  </a:lnTo>
                  <a:close/>
                  <a:moveTo>
                    <a:pt x="2589" y="530"/>
                  </a:moveTo>
                  <a:cubicBezTo>
                    <a:pt x="2589" y="476"/>
                    <a:pt x="2605" y="341"/>
                    <a:pt x="2677" y="341"/>
                  </a:cubicBezTo>
                  <a:cubicBezTo>
                    <a:pt x="2756" y="341"/>
                    <a:pt x="2759" y="462"/>
                    <a:pt x="2761" y="519"/>
                  </a:cubicBezTo>
                  <a:lnTo>
                    <a:pt x="2762" y="530"/>
                  </a:lnTo>
                  <a:lnTo>
                    <a:pt x="2589" y="530"/>
                  </a:lnTo>
                  <a:close/>
                  <a:moveTo>
                    <a:pt x="2839" y="594"/>
                  </a:moveTo>
                  <a:lnTo>
                    <a:pt x="2839" y="558"/>
                  </a:lnTo>
                  <a:cubicBezTo>
                    <a:pt x="2839" y="453"/>
                    <a:pt x="2817" y="271"/>
                    <a:pt x="2677" y="271"/>
                  </a:cubicBezTo>
                  <a:cubicBezTo>
                    <a:pt x="2533" y="271"/>
                    <a:pt x="2510" y="473"/>
                    <a:pt x="2510" y="580"/>
                  </a:cubicBezTo>
                  <a:cubicBezTo>
                    <a:pt x="2510" y="699"/>
                    <a:pt x="2531" y="885"/>
                    <a:pt x="2688" y="885"/>
                  </a:cubicBezTo>
                  <a:cubicBezTo>
                    <a:pt x="2798" y="885"/>
                    <a:pt x="2833" y="764"/>
                    <a:pt x="2834" y="674"/>
                  </a:cubicBezTo>
                  <a:lnTo>
                    <a:pt x="2756" y="674"/>
                  </a:lnTo>
                  <a:cubicBezTo>
                    <a:pt x="2756" y="721"/>
                    <a:pt x="2747" y="814"/>
                    <a:pt x="2681" y="814"/>
                  </a:cubicBezTo>
                  <a:cubicBezTo>
                    <a:pt x="2598" y="814"/>
                    <a:pt x="2588" y="670"/>
                    <a:pt x="2588" y="611"/>
                  </a:cubicBezTo>
                  <a:lnTo>
                    <a:pt x="2588" y="594"/>
                  </a:lnTo>
                  <a:lnTo>
                    <a:pt x="2839" y="594"/>
                  </a:lnTo>
                  <a:close/>
                  <a:moveTo>
                    <a:pt x="3154" y="309"/>
                  </a:moveTo>
                  <a:cubicBezTo>
                    <a:pt x="3123" y="286"/>
                    <a:pt x="3087" y="271"/>
                    <a:pt x="3049" y="271"/>
                  </a:cubicBezTo>
                  <a:cubicBezTo>
                    <a:pt x="2960" y="271"/>
                    <a:pt x="2900" y="333"/>
                    <a:pt x="2900" y="423"/>
                  </a:cubicBezTo>
                  <a:cubicBezTo>
                    <a:pt x="2900" y="494"/>
                    <a:pt x="2949" y="540"/>
                    <a:pt x="2997" y="582"/>
                  </a:cubicBezTo>
                  <a:cubicBezTo>
                    <a:pt x="3046" y="625"/>
                    <a:pt x="3093" y="665"/>
                    <a:pt x="3093" y="724"/>
                  </a:cubicBezTo>
                  <a:cubicBezTo>
                    <a:pt x="3093" y="774"/>
                    <a:pt x="3058" y="814"/>
                    <a:pt x="3006" y="814"/>
                  </a:cubicBezTo>
                  <a:cubicBezTo>
                    <a:pt x="2961" y="814"/>
                    <a:pt x="2929" y="787"/>
                    <a:pt x="2900" y="756"/>
                  </a:cubicBezTo>
                  <a:lnTo>
                    <a:pt x="2900" y="845"/>
                  </a:lnTo>
                  <a:cubicBezTo>
                    <a:pt x="2929" y="868"/>
                    <a:pt x="2971" y="885"/>
                    <a:pt x="3008" y="885"/>
                  </a:cubicBezTo>
                  <a:cubicBezTo>
                    <a:pt x="3107" y="885"/>
                    <a:pt x="3171" y="810"/>
                    <a:pt x="3171" y="714"/>
                  </a:cubicBezTo>
                  <a:cubicBezTo>
                    <a:pt x="3171" y="637"/>
                    <a:pt x="3123" y="592"/>
                    <a:pt x="3075" y="552"/>
                  </a:cubicBezTo>
                  <a:cubicBezTo>
                    <a:pt x="3027" y="512"/>
                    <a:pt x="2978" y="477"/>
                    <a:pt x="2978" y="421"/>
                  </a:cubicBezTo>
                  <a:cubicBezTo>
                    <a:pt x="2978" y="376"/>
                    <a:pt x="3007" y="341"/>
                    <a:pt x="3053" y="341"/>
                  </a:cubicBezTo>
                  <a:cubicBezTo>
                    <a:pt x="3094" y="341"/>
                    <a:pt x="3129" y="371"/>
                    <a:pt x="3151" y="402"/>
                  </a:cubicBezTo>
                  <a:lnTo>
                    <a:pt x="3154" y="402"/>
                  </a:lnTo>
                  <a:lnTo>
                    <a:pt x="3154" y="3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3" name="Freeform 27"/>
            <p:cNvSpPr>
              <a:spLocks noEditPoints="1"/>
            </p:cNvSpPr>
            <p:nvPr/>
          </p:nvSpPr>
          <p:spPr bwMode="auto">
            <a:xfrm>
              <a:off x="4346585" y="2184398"/>
              <a:ext cx="941390" cy="185737"/>
            </a:xfrm>
            <a:custGeom>
              <a:avLst/>
              <a:gdLst>
                <a:gd name="T0" fmla="*/ 341 w 4354"/>
                <a:gd name="T1" fmla="*/ 168 h 861"/>
                <a:gd name="T2" fmla="*/ 121 w 4354"/>
                <a:gd name="T3" fmla="*/ 852 h 861"/>
                <a:gd name="T4" fmla="*/ 0 w 4354"/>
                <a:gd name="T5" fmla="*/ 76 h 861"/>
                <a:gd name="T6" fmla="*/ 495 w 4354"/>
                <a:gd name="T7" fmla="*/ 852 h 861"/>
                <a:gd name="T8" fmla="*/ 444 w 4354"/>
                <a:gd name="T9" fmla="*/ 111 h 861"/>
                <a:gd name="T10" fmla="*/ 489 w 4354"/>
                <a:gd name="T11" fmla="*/ 222 h 861"/>
                <a:gd name="T12" fmla="*/ 378 w 4354"/>
                <a:gd name="T13" fmla="*/ 176 h 861"/>
                <a:gd name="T14" fmla="*/ 601 w 4354"/>
                <a:gd name="T15" fmla="*/ 187 h 861"/>
                <a:gd name="T16" fmla="*/ 748 w 4354"/>
                <a:gd name="T17" fmla="*/ 332 h 861"/>
                <a:gd name="T18" fmla="*/ 697 w 4354"/>
                <a:gd name="T19" fmla="*/ 852 h 861"/>
                <a:gd name="T20" fmla="*/ 547 w 4354"/>
                <a:gd name="T21" fmla="*/ 407 h 861"/>
                <a:gd name="T22" fmla="*/ 601 w 4354"/>
                <a:gd name="T23" fmla="*/ 187 h 861"/>
                <a:gd name="T24" fmla="*/ 899 w 4354"/>
                <a:gd name="T25" fmla="*/ 852 h 861"/>
                <a:gd name="T26" fmla="*/ 1192 w 4354"/>
                <a:gd name="T27" fmla="*/ 676 h 861"/>
                <a:gd name="T28" fmla="*/ 1209 w 4354"/>
                <a:gd name="T29" fmla="*/ 838 h 861"/>
                <a:gd name="T30" fmla="*/ 972 w 4354"/>
                <a:gd name="T31" fmla="*/ 593 h 861"/>
                <a:gd name="T32" fmla="*/ 1129 w 4354"/>
                <a:gd name="T33" fmla="*/ 324 h 861"/>
                <a:gd name="T34" fmla="*/ 1066 w 4354"/>
                <a:gd name="T35" fmla="*/ 610 h 861"/>
                <a:gd name="T36" fmla="*/ 1192 w 4354"/>
                <a:gd name="T37" fmla="*/ 676 h 861"/>
                <a:gd name="T38" fmla="*/ 1127 w 4354"/>
                <a:gd name="T39" fmla="*/ 405 h 861"/>
                <a:gd name="T40" fmla="*/ 1187 w 4354"/>
                <a:gd name="T41" fmla="*/ 540 h 861"/>
                <a:gd name="T42" fmla="*/ 1552 w 4354"/>
                <a:gd name="T43" fmla="*/ 298 h 861"/>
                <a:gd name="T44" fmla="*/ 1859 w 4354"/>
                <a:gd name="T45" fmla="*/ 126 h 861"/>
                <a:gd name="T46" fmla="*/ 1791 w 4354"/>
                <a:gd name="T47" fmla="*/ 572 h 861"/>
                <a:gd name="T48" fmla="*/ 1883 w 4354"/>
                <a:gd name="T49" fmla="*/ 852 h 861"/>
                <a:gd name="T50" fmla="*/ 1759 w 4354"/>
                <a:gd name="T51" fmla="*/ 383 h 861"/>
                <a:gd name="T52" fmla="*/ 1719 w 4354"/>
                <a:gd name="T53" fmla="*/ 157 h 861"/>
                <a:gd name="T54" fmla="*/ 1655 w 4354"/>
                <a:gd name="T55" fmla="*/ 329 h 861"/>
                <a:gd name="T56" fmla="*/ 2227 w 4354"/>
                <a:gd name="T57" fmla="*/ 559 h 861"/>
                <a:gd name="T58" fmla="*/ 2227 w 4354"/>
                <a:gd name="T59" fmla="*/ 639 h 861"/>
                <a:gd name="T60" fmla="*/ 2130 w 4354"/>
                <a:gd name="T61" fmla="*/ 639 h 861"/>
                <a:gd name="T62" fmla="*/ 2130 w 4354"/>
                <a:gd name="T63" fmla="*/ 76 h 861"/>
                <a:gd name="T64" fmla="*/ 2000 w 4354"/>
                <a:gd name="T65" fmla="*/ 559 h 861"/>
                <a:gd name="T66" fmla="*/ 2697 w 4354"/>
                <a:gd name="T67" fmla="*/ 76 h 861"/>
                <a:gd name="T68" fmla="*/ 2783 w 4354"/>
                <a:gd name="T69" fmla="*/ 493 h 861"/>
                <a:gd name="T70" fmla="*/ 2561 w 4354"/>
                <a:gd name="T71" fmla="*/ 852 h 861"/>
                <a:gd name="T72" fmla="*/ 2722 w 4354"/>
                <a:gd name="T73" fmla="*/ 412 h 861"/>
                <a:gd name="T74" fmla="*/ 2678 w 4354"/>
                <a:gd name="T75" fmla="*/ 165 h 861"/>
                <a:gd name="T76" fmla="*/ 3239 w 4354"/>
                <a:gd name="T77" fmla="*/ 332 h 861"/>
                <a:gd name="T78" fmla="*/ 3143 w 4354"/>
                <a:gd name="T79" fmla="*/ 785 h 861"/>
                <a:gd name="T80" fmla="*/ 2953 w 4354"/>
                <a:gd name="T81" fmla="*/ 794 h 861"/>
                <a:gd name="T82" fmla="*/ 2991 w 4354"/>
                <a:gd name="T83" fmla="*/ 342 h 861"/>
                <a:gd name="T84" fmla="*/ 3143 w 4354"/>
                <a:gd name="T85" fmla="*/ 391 h 861"/>
                <a:gd name="T86" fmla="*/ 3085 w 4354"/>
                <a:gd name="T87" fmla="*/ 411 h 861"/>
                <a:gd name="T88" fmla="*/ 3035 w 4354"/>
                <a:gd name="T89" fmla="*/ 732 h 861"/>
                <a:gd name="T90" fmla="*/ 3145 w 4354"/>
                <a:gd name="T91" fmla="*/ 592 h 861"/>
                <a:gd name="T92" fmla="*/ 3333 w 4354"/>
                <a:gd name="T93" fmla="*/ 332 h 861"/>
                <a:gd name="T94" fmla="*/ 3542 w 4354"/>
                <a:gd name="T95" fmla="*/ 320 h 861"/>
                <a:gd name="T96" fmla="*/ 3453 w 4354"/>
                <a:gd name="T97" fmla="*/ 444 h 861"/>
                <a:gd name="T98" fmla="*/ 3430 w 4354"/>
                <a:gd name="T99" fmla="*/ 852 h 861"/>
                <a:gd name="T100" fmla="*/ 3625 w 4354"/>
                <a:gd name="T101" fmla="*/ 187 h 861"/>
                <a:gd name="T102" fmla="*/ 3773 w 4354"/>
                <a:gd name="T103" fmla="*/ 332 h 861"/>
                <a:gd name="T104" fmla="*/ 3722 w 4354"/>
                <a:gd name="T105" fmla="*/ 852 h 861"/>
                <a:gd name="T106" fmla="*/ 3572 w 4354"/>
                <a:gd name="T107" fmla="*/ 407 h 861"/>
                <a:gd name="T108" fmla="*/ 3625 w 4354"/>
                <a:gd name="T109" fmla="*/ 187 h 861"/>
                <a:gd name="T110" fmla="*/ 4274 w 4354"/>
                <a:gd name="T111" fmla="*/ 108 h 861"/>
                <a:gd name="T112" fmla="*/ 4181 w 4354"/>
                <a:gd name="T113" fmla="*/ 383 h 861"/>
                <a:gd name="T114" fmla="*/ 4342 w 4354"/>
                <a:gd name="T115" fmla="*/ 483 h 861"/>
                <a:gd name="T116" fmla="*/ 4313 w 4354"/>
                <a:gd name="T117" fmla="*/ 808 h 861"/>
                <a:gd name="T118" fmla="*/ 4021 w 4354"/>
                <a:gd name="T119" fmla="*/ 596 h 861"/>
                <a:gd name="T120" fmla="*/ 4178 w 4354"/>
                <a:gd name="T121" fmla="*/ 76 h 861"/>
                <a:gd name="T122" fmla="*/ 4124 w 4354"/>
                <a:gd name="T123" fmla="*/ 618 h 861"/>
                <a:gd name="T124" fmla="*/ 4240 w 4354"/>
                <a:gd name="T125" fmla="*/ 505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4" h="861">
                  <a:moveTo>
                    <a:pt x="0" y="76"/>
                  </a:moveTo>
                  <a:lnTo>
                    <a:pt x="341" y="76"/>
                  </a:lnTo>
                  <a:lnTo>
                    <a:pt x="341" y="168"/>
                  </a:lnTo>
                  <a:lnTo>
                    <a:pt x="223" y="168"/>
                  </a:lnTo>
                  <a:lnTo>
                    <a:pt x="223" y="852"/>
                  </a:lnTo>
                  <a:lnTo>
                    <a:pt x="121" y="852"/>
                  </a:lnTo>
                  <a:lnTo>
                    <a:pt x="121" y="168"/>
                  </a:lnTo>
                  <a:lnTo>
                    <a:pt x="0" y="168"/>
                  </a:lnTo>
                  <a:lnTo>
                    <a:pt x="0" y="76"/>
                  </a:lnTo>
                  <a:close/>
                  <a:moveTo>
                    <a:pt x="399" y="332"/>
                  </a:moveTo>
                  <a:lnTo>
                    <a:pt x="495" y="332"/>
                  </a:lnTo>
                  <a:lnTo>
                    <a:pt x="495" y="852"/>
                  </a:lnTo>
                  <a:lnTo>
                    <a:pt x="399" y="852"/>
                  </a:lnTo>
                  <a:lnTo>
                    <a:pt x="399" y="332"/>
                  </a:lnTo>
                  <a:close/>
                  <a:moveTo>
                    <a:pt x="444" y="111"/>
                  </a:moveTo>
                  <a:cubicBezTo>
                    <a:pt x="461" y="111"/>
                    <a:pt x="476" y="118"/>
                    <a:pt x="489" y="131"/>
                  </a:cubicBezTo>
                  <a:cubicBezTo>
                    <a:pt x="502" y="143"/>
                    <a:pt x="508" y="159"/>
                    <a:pt x="508" y="176"/>
                  </a:cubicBezTo>
                  <a:cubicBezTo>
                    <a:pt x="508" y="194"/>
                    <a:pt x="502" y="210"/>
                    <a:pt x="489" y="222"/>
                  </a:cubicBezTo>
                  <a:cubicBezTo>
                    <a:pt x="476" y="235"/>
                    <a:pt x="461" y="241"/>
                    <a:pt x="443" y="241"/>
                  </a:cubicBezTo>
                  <a:cubicBezTo>
                    <a:pt x="425" y="241"/>
                    <a:pt x="410" y="235"/>
                    <a:pt x="397" y="222"/>
                  </a:cubicBezTo>
                  <a:cubicBezTo>
                    <a:pt x="384" y="210"/>
                    <a:pt x="378" y="194"/>
                    <a:pt x="378" y="176"/>
                  </a:cubicBezTo>
                  <a:cubicBezTo>
                    <a:pt x="378" y="158"/>
                    <a:pt x="384" y="142"/>
                    <a:pt x="397" y="130"/>
                  </a:cubicBezTo>
                  <a:cubicBezTo>
                    <a:pt x="410" y="117"/>
                    <a:pt x="425" y="111"/>
                    <a:pt x="444" y="111"/>
                  </a:cubicBezTo>
                  <a:close/>
                  <a:moveTo>
                    <a:pt x="601" y="187"/>
                  </a:moveTo>
                  <a:lnTo>
                    <a:pt x="697" y="187"/>
                  </a:lnTo>
                  <a:lnTo>
                    <a:pt x="697" y="332"/>
                  </a:lnTo>
                  <a:lnTo>
                    <a:pt x="748" y="332"/>
                  </a:lnTo>
                  <a:lnTo>
                    <a:pt x="748" y="407"/>
                  </a:lnTo>
                  <a:lnTo>
                    <a:pt x="697" y="407"/>
                  </a:lnTo>
                  <a:lnTo>
                    <a:pt x="697" y="852"/>
                  </a:lnTo>
                  <a:lnTo>
                    <a:pt x="601" y="852"/>
                  </a:lnTo>
                  <a:lnTo>
                    <a:pt x="601" y="407"/>
                  </a:lnTo>
                  <a:lnTo>
                    <a:pt x="547" y="407"/>
                  </a:lnTo>
                  <a:lnTo>
                    <a:pt x="547" y="332"/>
                  </a:lnTo>
                  <a:lnTo>
                    <a:pt x="601" y="332"/>
                  </a:lnTo>
                  <a:lnTo>
                    <a:pt x="601" y="187"/>
                  </a:lnTo>
                  <a:close/>
                  <a:moveTo>
                    <a:pt x="802" y="0"/>
                  </a:moveTo>
                  <a:lnTo>
                    <a:pt x="899" y="0"/>
                  </a:lnTo>
                  <a:lnTo>
                    <a:pt x="899" y="852"/>
                  </a:lnTo>
                  <a:lnTo>
                    <a:pt x="802" y="852"/>
                  </a:lnTo>
                  <a:lnTo>
                    <a:pt x="802" y="0"/>
                  </a:lnTo>
                  <a:close/>
                  <a:moveTo>
                    <a:pt x="1192" y="676"/>
                  </a:moveTo>
                  <a:lnTo>
                    <a:pt x="1281" y="676"/>
                  </a:lnTo>
                  <a:cubicBezTo>
                    <a:pt x="1279" y="720"/>
                    <a:pt x="1272" y="754"/>
                    <a:pt x="1260" y="780"/>
                  </a:cubicBezTo>
                  <a:cubicBezTo>
                    <a:pt x="1249" y="805"/>
                    <a:pt x="1232" y="824"/>
                    <a:pt x="1209" y="838"/>
                  </a:cubicBezTo>
                  <a:cubicBezTo>
                    <a:pt x="1186" y="853"/>
                    <a:pt x="1160" y="860"/>
                    <a:pt x="1131" y="860"/>
                  </a:cubicBezTo>
                  <a:cubicBezTo>
                    <a:pt x="1086" y="860"/>
                    <a:pt x="1051" y="845"/>
                    <a:pt x="1024" y="814"/>
                  </a:cubicBezTo>
                  <a:cubicBezTo>
                    <a:pt x="989" y="775"/>
                    <a:pt x="972" y="701"/>
                    <a:pt x="972" y="593"/>
                  </a:cubicBezTo>
                  <a:cubicBezTo>
                    <a:pt x="972" y="503"/>
                    <a:pt x="984" y="435"/>
                    <a:pt x="1009" y="391"/>
                  </a:cubicBezTo>
                  <a:cubicBezTo>
                    <a:pt x="1020" y="371"/>
                    <a:pt x="1036" y="354"/>
                    <a:pt x="1058" y="342"/>
                  </a:cubicBezTo>
                  <a:cubicBezTo>
                    <a:pt x="1080" y="330"/>
                    <a:pt x="1103" y="324"/>
                    <a:pt x="1129" y="324"/>
                  </a:cubicBezTo>
                  <a:cubicBezTo>
                    <a:pt x="1204" y="324"/>
                    <a:pt x="1252" y="372"/>
                    <a:pt x="1273" y="470"/>
                  </a:cubicBezTo>
                  <a:cubicBezTo>
                    <a:pt x="1281" y="503"/>
                    <a:pt x="1285" y="550"/>
                    <a:pt x="1285" y="610"/>
                  </a:cubicBezTo>
                  <a:lnTo>
                    <a:pt x="1066" y="610"/>
                  </a:lnTo>
                  <a:cubicBezTo>
                    <a:pt x="1066" y="669"/>
                    <a:pt x="1072" y="711"/>
                    <a:pt x="1082" y="737"/>
                  </a:cubicBezTo>
                  <a:cubicBezTo>
                    <a:pt x="1093" y="763"/>
                    <a:pt x="1109" y="776"/>
                    <a:pt x="1132" y="776"/>
                  </a:cubicBezTo>
                  <a:cubicBezTo>
                    <a:pt x="1170" y="776"/>
                    <a:pt x="1191" y="743"/>
                    <a:pt x="1192" y="676"/>
                  </a:cubicBezTo>
                  <a:close/>
                  <a:moveTo>
                    <a:pt x="1187" y="540"/>
                  </a:moveTo>
                  <a:cubicBezTo>
                    <a:pt x="1183" y="492"/>
                    <a:pt x="1178" y="460"/>
                    <a:pt x="1172" y="442"/>
                  </a:cubicBezTo>
                  <a:cubicBezTo>
                    <a:pt x="1163" y="418"/>
                    <a:pt x="1148" y="405"/>
                    <a:pt x="1127" y="405"/>
                  </a:cubicBezTo>
                  <a:cubicBezTo>
                    <a:pt x="1107" y="405"/>
                    <a:pt x="1093" y="415"/>
                    <a:pt x="1084" y="434"/>
                  </a:cubicBezTo>
                  <a:cubicBezTo>
                    <a:pt x="1076" y="453"/>
                    <a:pt x="1070" y="488"/>
                    <a:pt x="1066" y="540"/>
                  </a:cubicBezTo>
                  <a:lnTo>
                    <a:pt x="1187" y="540"/>
                  </a:lnTo>
                  <a:close/>
                  <a:moveTo>
                    <a:pt x="1655" y="329"/>
                  </a:moveTo>
                  <a:lnTo>
                    <a:pt x="1553" y="329"/>
                  </a:lnTo>
                  <a:cubicBezTo>
                    <a:pt x="1552" y="312"/>
                    <a:pt x="1552" y="302"/>
                    <a:pt x="1552" y="298"/>
                  </a:cubicBezTo>
                  <a:cubicBezTo>
                    <a:pt x="1552" y="213"/>
                    <a:pt x="1566" y="152"/>
                    <a:pt x="1593" y="115"/>
                  </a:cubicBezTo>
                  <a:cubicBezTo>
                    <a:pt x="1617" y="83"/>
                    <a:pt x="1660" y="67"/>
                    <a:pt x="1720" y="67"/>
                  </a:cubicBezTo>
                  <a:cubicBezTo>
                    <a:pt x="1786" y="67"/>
                    <a:pt x="1833" y="87"/>
                    <a:pt x="1859" y="126"/>
                  </a:cubicBezTo>
                  <a:cubicBezTo>
                    <a:pt x="1880" y="158"/>
                    <a:pt x="1891" y="202"/>
                    <a:pt x="1891" y="257"/>
                  </a:cubicBezTo>
                  <a:cubicBezTo>
                    <a:pt x="1891" y="296"/>
                    <a:pt x="1883" y="340"/>
                    <a:pt x="1867" y="390"/>
                  </a:cubicBezTo>
                  <a:cubicBezTo>
                    <a:pt x="1852" y="439"/>
                    <a:pt x="1826" y="500"/>
                    <a:pt x="1791" y="572"/>
                  </a:cubicBezTo>
                  <a:lnTo>
                    <a:pt x="1691" y="762"/>
                  </a:lnTo>
                  <a:lnTo>
                    <a:pt x="1883" y="762"/>
                  </a:lnTo>
                  <a:lnTo>
                    <a:pt x="1883" y="852"/>
                  </a:lnTo>
                  <a:lnTo>
                    <a:pt x="1542" y="852"/>
                  </a:lnTo>
                  <a:cubicBezTo>
                    <a:pt x="1553" y="830"/>
                    <a:pt x="1589" y="753"/>
                    <a:pt x="1652" y="623"/>
                  </a:cubicBezTo>
                  <a:cubicBezTo>
                    <a:pt x="1705" y="514"/>
                    <a:pt x="1741" y="434"/>
                    <a:pt x="1759" y="383"/>
                  </a:cubicBezTo>
                  <a:cubicBezTo>
                    <a:pt x="1778" y="332"/>
                    <a:pt x="1787" y="289"/>
                    <a:pt x="1787" y="253"/>
                  </a:cubicBezTo>
                  <a:cubicBezTo>
                    <a:pt x="1787" y="222"/>
                    <a:pt x="1781" y="199"/>
                    <a:pt x="1769" y="182"/>
                  </a:cubicBezTo>
                  <a:cubicBezTo>
                    <a:pt x="1757" y="165"/>
                    <a:pt x="1740" y="157"/>
                    <a:pt x="1719" y="157"/>
                  </a:cubicBezTo>
                  <a:cubicBezTo>
                    <a:pt x="1696" y="157"/>
                    <a:pt x="1680" y="166"/>
                    <a:pt x="1670" y="185"/>
                  </a:cubicBezTo>
                  <a:cubicBezTo>
                    <a:pt x="1659" y="204"/>
                    <a:pt x="1654" y="235"/>
                    <a:pt x="1654" y="276"/>
                  </a:cubicBezTo>
                  <a:cubicBezTo>
                    <a:pt x="1654" y="295"/>
                    <a:pt x="1654" y="313"/>
                    <a:pt x="1655" y="329"/>
                  </a:cubicBezTo>
                  <a:close/>
                  <a:moveTo>
                    <a:pt x="2130" y="76"/>
                  </a:moveTo>
                  <a:lnTo>
                    <a:pt x="2227" y="76"/>
                  </a:lnTo>
                  <a:lnTo>
                    <a:pt x="2227" y="559"/>
                  </a:lnTo>
                  <a:lnTo>
                    <a:pt x="2277" y="559"/>
                  </a:lnTo>
                  <a:lnTo>
                    <a:pt x="2277" y="639"/>
                  </a:lnTo>
                  <a:lnTo>
                    <a:pt x="2227" y="639"/>
                  </a:lnTo>
                  <a:lnTo>
                    <a:pt x="2227" y="852"/>
                  </a:lnTo>
                  <a:lnTo>
                    <a:pt x="2130" y="852"/>
                  </a:lnTo>
                  <a:lnTo>
                    <a:pt x="2130" y="639"/>
                  </a:lnTo>
                  <a:lnTo>
                    <a:pt x="1918" y="639"/>
                  </a:lnTo>
                  <a:lnTo>
                    <a:pt x="1918" y="550"/>
                  </a:lnTo>
                  <a:lnTo>
                    <a:pt x="2130" y="76"/>
                  </a:lnTo>
                  <a:close/>
                  <a:moveTo>
                    <a:pt x="2130" y="559"/>
                  </a:moveTo>
                  <a:lnTo>
                    <a:pt x="2130" y="235"/>
                  </a:lnTo>
                  <a:lnTo>
                    <a:pt x="2000" y="559"/>
                  </a:lnTo>
                  <a:lnTo>
                    <a:pt x="2130" y="559"/>
                  </a:lnTo>
                  <a:close/>
                  <a:moveTo>
                    <a:pt x="2561" y="76"/>
                  </a:moveTo>
                  <a:lnTo>
                    <a:pt x="2697" y="76"/>
                  </a:lnTo>
                  <a:cubicBezTo>
                    <a:pt x="2746" y="76"/>
                    <a:pt x="2784" y="85"/>
                    <a:pt x="2810" y="101"/>
                  </a:cubicBezTo>
                  <a:cubicBezTo>
                    <a:pt x="2861" y="132"/>
                    <a:pt x="2886" y="195"/>
                    <a:pt x="2886" y="288"/>
                  </a:cubicBezTo>
                  <a:cubicBezTo>
                    <a:pt x="2886" y="397"/>
                    <a:pt x="2852" y="466"/>
                    <a:pt x="2783" y="493"/>
                  </a:cubicBezTo>
                  <a:cubicBezTo>
                    <a:pt x="2757" y="503"/>
                    <a:pt x="2717" y="508"/>
                    <a:pt x="2664" y="508"/>
                  </a:cubicBezTo>
                  <a:lnTo>
                    <a:pt x="2664" y="852"/>
                  </a:lnTo>
                  <a:lnTo>
                    <a:pt x="2561" y="852"/>
                  </a:lnTo>
                  <a:lnTo>
                    <a:pt x="2561" y="76"/>
                  </a:lnTo>
                  <a:close/>
                  <a:moveTo>
                    <a:pt x="2664" y="419"/>
                  </a:moveTo>
                  <a:cubicBezTo>
                    <a:pt x="2691" y="419"/>
                    <a:pt x="2711" y="417"/>
                    <a:pt x="2722" y="412"/>
                  </a:cubicBezTo>
                  <a:cubicBezTo>
                    <a:pt x="2759" y="399"/>
                    <a:pt x="2778" y="361"/>
                    <a:pt x="2778" y="298"/>
                  </a:cubicBezTo>
                  <a:cubicBezTo>
                    <a:pt x="2778" y="252"/>
                    <a:pt x="2770" y="219"/>
                    <a:pt x="2754" y="197"/>
                  </a:cubicBezTo>
                  <a:cubicBezTo>
                    <a:pt x="2738" y="176"/>
                    <a:pt x="2713" y="165"/>
                    <a:pt x="2678" y="165"/>
                  </a:cubicBezTo>
                  <a:cubicBezTo>
                    <a:pt x="2674" y="165"/>
                    <a:pt x="2669" y="165"/>
                    <a:pt x="2664" y="165"/>
                  </a:cubicBezTo>
                  <a:lnTo>
                    <a:pt x="2664" y="419"/>
                  </a:lnTo>
                  <a:close/>
                  <a:moveTo>
                    <a:pt x="3239" y="332"/>
                  </a:moveTo>
                  <a:lnTo>
                    <a:pt x="3239" y="852"/>
                  </a:lnTo>
                  <a:lnTo>
                    <a:pt x="3143" y="852"/>
                  </a:lnTo>
                  <a:lnTo>
                    <a:pt x="3143" y="785"/>
                  </a:lnTo>
                  <a:cubicBezTo>
                    <a:pt x="3129" y="813"/>
                    <a:pt x="3116" y="833"/>
                    <a:pt x="3102" y="844"/>
                  </a:cubicBezTo>
                  <a:cubicBezTo>
                    <a:pt x="3088" y="855"/>
                    <a:pt x="3070" y="860"/>
                    <a:pt x="3048" y="860"/>
                  </a:cubicBezTo>
                  <a:cubicBezTo>
                    <a:pt x="3005" y="860"/>
                    <a:pt x="2973" y="838"/>
                    <a:pt x="2953" y="794"/>
                  </a:cubicBezTo>
                  <a:cubicBezTo>
                    <a:pt x="2933" y="750"/>
                    <a:pt x="2923" y="681"/>
                    <a:pt x="2923" y="586"/>
                  </a:cubicBezTo>
                  <a:cubicBezTo>
                    <a:pt x="2923" y="499"/>
                    <a:pt x="2933" y="434"/>
                    <a:pt x="2951" y="391"/>
                  </a:cubicBezTo>
                  <a:cubicBezTo>
                    <a:pt x="2961" y="370"/>
                    <a:pt x="2974" y="354"/>
                    <a:pt x="2991" y="342"/>
                  </a:cubicBezTo>
                  <a:cubicBezTo>
                    <a:pt x="3008" y="330"/>
                    <a:pt x="3027" y="324"/>
                    <a:pt x="3048" y="324"/>
                  </a:cubicBezTo>
                  <a:cubicBezTo>
                    <a:pt x="3069" y="324"/>
                    <a:pt x="3087" y="329"/>
                    <a:pt x="3102" y="340"/>
                  </a:cubicBezTo>
                  <a:cubicBezTo>
                    <a:pt x="3116" y="350"/>
                    <a:pt x="3130" y="367"/>
                    <a:pt x="3143" y="391"/>
                  </a:cubicBezTo>
                  <a:lnTo>
                    <a:pt x="3143" y="332"/>
                  </a:lnTo>
                  <a:lnTo>
                    <a:pt x="3239" y="332"/>
                  </a:lnTo>
                  <a:close/>
                  <a:moveTo>
                    <a:pt x="3085" y="411"/>
                  </a:moveTo>
                  <a:cubicBezTo>
                    <a:pt x="3062" y="411"/>
                    <a:pt x="3046" y="425"/>
                    <a:pt x="3036" y="451"/>
                  </a:cubicBezTo>
                  <a:cubicBezTo>
                    <a:pt x="3027" y="478"/>
                    <a:pt x="3022" y="524"/>
                    <a:pt x="3022" y="589"/>
                  </a:cubicBezTo>
                  <a:cubicBezTo>
                    <a:pt x="3022" y="656"/>
                    <a:pt x="3026" y="704"/>
                    <a:pt x="3035" y="732"/>
                  </a:cubicBezTo>
                  <a:cubicBezTo>
                    <a:pt x="3044" y="759"/>
                    <a:pt x="3060" y="773"/>
                    <a:pt x="3085" y="773"/>
                  </a:cubicBezTo>
                  <a:cubicBezTo>
                    <a:pt x="3106" y="773"/>
                    <a:pt x="3122" y="759"/>
                    <a:pt x="3131" y="731"/>
                  </a:cubicBezTo>
                  <a:cubicBezTo>
                    <a:pt x="3141" y="703"/>
                    <a:pt x="3145" y="657"/>
                    <a:pt x="3145" y="592"/>
                  </a:cubicBezTo>
                  <a:cubicBezTo>
                    <a:pt x="3145" y="527"/>
                    <a:pt x="3141" y="481"/>
                    <a:pt x="3131" y="454"/>
                  </a:cubicBezTo>
                  <a:cubicBezTo>
                    <a:pt x="3122" y="426"/>
                    <a:pt x="3107" y="412"/>
                    <a:pt x="3085" y="411"/>
                  </a:cubicBezTo>
                  <a:close/>
                  <a:moveTo>
                    <a:pt x="3333" y="332"/>
                  </a:moveTo>
                  <a:lnTo>
                    <a:pt x="3430" y="332"/>
                  </a:lnTo>
                  <a:lnTo>
                    <a:pt x="3430" y="397"/>
                  </a:lnTo>
                  <a:cubicBezTo>
                    <a:pt x="3457" y="348"/>
                    <a:pt x="3494" y="323"/>
                    <a:pt x="3542" y="320"/>
                  </a:cubicBezTo>
                  <a:lnTo>
                    <a:pt x="3542" y="420"/>
                  </a:lnTo>
                  <a:cubicBezTo>
                    <a:pt x="3536" y="420"/>
                    <a:pt x="3530" y="419"/>
                    <a:pt x="3525" y="419"/>
                  </a:cubicBezTo>
                  <a:cubicBezTo>
                    <a:pt x="3493" y="419"/>
                    <a:pt x="3469" y="428"/>
                    <a:pt x="3453" y="444"/>
                  </a:cubicBezTo>
                  <a:cubicBezTo>
                    <a:pt x="3444" y="454"/>
                    <a:pt x="3438" y="466"/>
                    <a:pt x="3434" y="479"/>
                  </a:cubicBezTo>
                  <a:cubicBezTo>
                    <a:pt x="3431" y="491"/>
                    <a:pt x="3430" y="511"/>
                    <a:pt x="3430" y="537"/>
                  </a:cubicBezTo>
                  <a:lnTo>
                    <a:pt x="3430" y="852"/>
                  </a:lnTo>
                  <a:lnTo>
                    <a:pt x="3333" y="852"/>
                  </a:lnTo>
                  <a:lnTo>
                    <a:pt x="3333" y="332"/>
                  </a:lnTo>
                  <a:close/>
                  <a:moveTo>
                    <a:pt x="3625" y="187"/>
                  </a:moveTo>
                  <a:lnTo>
                    <a:pt x="3722" y="187"/>
                  </a:lnTo>
                  <a:lnTo>
                    <a:pt x="3722" y="332"/>
                  </a:lnTo>
                  <a:lnTo>
                    <a:pt x="3773" y="332"/>
                  </a:lnTo>
                  <a:lnTo>
                    <a:pt x="3773" y="407"/>
                  </a:lnTo>
                  <a:lnTo>
                    <a:pt x="3722" y="407"/>
                  </a:lnTo>
                  <a:lnTo>
                    <a:pt x="3722" y="852"/>
                  </a:lnTo>
                  <a:lnTo>
                    <a:pt x="3625" y="852"/>
                  </a:lnTo>
                  <a:lnTo>
                    <a:pt x="3625" y="407"/>
                  </a:lnTo>
                  <a:lnTo>
                    <a:pt x="3572" y="407"/>
                  </a:lnTo>
                  <a:lnTo>
                    <a:pt x="3572" y="332"/>
                  </a:lnTo>
                  <a:lnTo>
                    <a:pt x="3625" y="332"/>
                  </a:lnTo>
                  <a:lnTo>
                    <a:pt x="3625" y="187"/>
                  </a:lnTo>
                  <a:close/>
                  <a:moveTo>
                    <a:pt x="4178" y="76"/>
                  </a:moveTo>
                  <a:lnTo>
                    <a:pt x="4289" y="76"/>
                  </a:lnTo>
                  <a:lnTo>
                    <a:pt x="4274" y="108"/>
                  </a:lnTo>
                  <a:cubicBezTo>
                    <a:pt x="4228" y="203"/>
                    <a:pt x="4199" y="264"/>
                    <a:pt x="4187" y="290"/>
                  </a:cubicBezTo>
                  <a:cubicBezTo>
                    <a:pt x="4175" y="317"/>
                    <a:pt x="4158" y="357"/>
                    <a:pt x="4137" y="410"/>
                  </a:cubicBezTo>
                  <a:cubicBezTo>
                    <a:pt x="4155" y="397"/>
                    <a:pt x="4169" y="388"/>
                    <a:pt x="4181" y="383"/>
                  </a:cubicBezTo>
                  <a:cubicBezTo>
                    <a:pt x="4192" y="378"/>
                    <a:pt x="4206" y="375"/>
                    <a:pt x="4222" y="375"/>
                  </a:cubicBezTo>
                  <a:cubicBezTo>
                    <a:pt x="4252" y="375"/>
                    <a:pt x="4278" y="386"/>
                    <a:pt x="4301" y="407"/>
                  </a:cubicBezTo>
                  <a:cubicBezTo>
                    <a:pt x="4320" y="425"/>
                    <a:pt x="4334" y="450"/>
                    <a:pt x="4342" y="483"/>
                  </a:cubicBezTo>
                  <a:cubicBezTo>
                    <a:pt x="4350" y="515"/>
                    <a:pt x="4354" y="561"/>
                    <a:pt x="4354" y="620"/>
                  </a:cubicBezTo>
                  <a:cubicBezTo>
                    <a:pt x="4354" y="668"/>
                    <a:pt x="4351" y="707"/>
                    <a:pt x="4345" y="735"/>
                  </a:cubicBezTo>
                  <a:cubicBezTo>
                    <a:pt x="4339" y="764"/>
                    <a:pt x="4328" y="788"/>
                    <a:pt x="4313" y="808"/>
                  </a:cubicBezTo>
                  <a:cubicBezTo>
                    <a:pt x="4287" y="844"/>
                    <a:pt x="4246" y="861"/>
                    <a:pt x="4189" y="861"/>
                  </a:cubicBezTo>
                  <a:cubicBezTo>
                    <a:pt x="4130" y="861"/>
                    <a:pt x="4087" y="840"/>
                    <a:pt x="4060" y="799"/>
                  </a:cubicBezTo>
                  <a:cubicBezTo>
                    <a:pt x="4034" y="757"/>
                    <a:pt x="4021" y="690"/>
                    <a:pt x="4021" y="596"/>
                  </a:cubicBezTo>
                  <a:cubicBezTo>
                    <a:pt x="4021" y="535"/>
                    <a:pt x="4026" y="479"/>
                    <a:pt x="4037" y="429"/>
                  </a:cubicBezTo>
                  <a:cubicBezTo>
                    <a:pt x="4047" y="379"/>
                    <a:pt x="4066" y="323"/>
                    <a:pt x="4092" y="262"/>
                  </a:cubicBezTo>
                  <a:cubicBezTo>
                    <a:pt x="4118" y="202"/>
                    <a:pt x="4146" y="140"/>
                    <a:pt x="4178" y="76"/>
                  </a:cubicBezTo>
                  <a:close/>
                  <a:moveTo>
                    <a:pt x="4189" y="471"/>
                  </a:moveTo>
                  <a:cubicBezTo>
                    <a:pt x="4163" y="471"/>
                    <a:pt x="4146" y="482"/>
                    <a:pt x="4138" y="505"/>
                  </a:cubicBezTo>
                  <a:cubicBezTo>
                    <a:pt x="4129" y="533"/>
                    <a:pt x="4124" y="571"/>
                    <a:pt x="4124" y="618"/>
                  </a:cubicBezTo>
                  <a:cubicBezTo>
                    <a:pt x="4124" y="720"/>
                    <a:pt x="4146" y="770"/>
                    <a:pt x="4190" y="770"/>
                  </a:cubicBezTo>
                  <a:cubicBezTo>
                    <a:pt x="4233" y="770"/>
                    <a:pt x="4254" y="720"/>
                    <a:pt x="4254" y="619"/>
                  </a:cubicBezTo>
                  <a:cubicBezTo>
                    <a:pt x="4254" y="570"/>
                    <a:pt x="4250" y="533"/>
                    <a:pt x="4240" y="505"/>
                  </a:cubicBezTo>
                  <a:cubicBezTo>
                    <a:pt x="4232" y="483"/>
                    <a:pt x="4215" y="471"/>
                    <a:pt x="4189" y="471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4" name="Freeform 28"/>
            <p:cNvSpPr>
              <a:spLocks noEditPoints="1"/>
            </p:cNvSpPr>
            <p:nvPr/>
          </p:nvSpPr>
          <p:spPr bwMode="auto">
            <a:xfrm>
              <a:off x="4346585" y="2419348"/>
              <a:ext cx="1676404" cy="185737"/>
            </a:xfrm>
            <a:custGeom>
              <a:avLst/>
              <a:gdLst>
                <a:gd name="T0" fmla="*/ 362 w 7757"/>
                <a:gd name="T1" fmla="*/ 77 h 863"/>
                <a:gd name="T2" fmla="*/ 82 w 7757"/>
                <a:gd name="T3" fmla="*/ 256 h 863"/>
                <a:gd name="T4" fmla="*/ 728 w 7757"/>
                <a:gd name="T5" fmla="*/ 390 h 863"/>
                <a:gd name="T6" fmla="*/ 607 w 7757"/>
                <a:gd name="T7" fmla="*/ 412 h 863"/>
                <a:gd name="T8" fmla="*/ 655 w 7757"/>
                <a:gd name="T9" fmla="*/ 452 h 863"/>
                <a:gd name="T10" fmla="*/ 1102 w 7757"/>
                <a:gd name="T11" fmla="*/ 340 h 863"/>
                <a:gd name="T12" fmla="*/ 998 w 7757"/>
                <a:gd name="T13" fmla="*/ 408 h 863"/>
                <a:gd name="T14" fmla="*/ 1339 w 7757"/>
                <a:gd name="T15" fmla="*/ 333 h 863"/>
                <a:gd name="T16" fmla="*/ 1339 w 7757"/>
                <a:gd name="T17" fmla="*/ 537 h 863"/>
                <a:gd name="T18" fmla="*/ 1722 w 7757"/>
                <a:gd name="T19" fmla="*/ 839 h 863"/>
                <a:gd name="T20" fmla="*/ 1787 w 7757"/>
                <a:gd name="T21" fmla="*/ 470 h 863"/>
                <a:gd name="T22" fmla="*/ 1685 w 7757"/>
                <a:gd name="T23" fmla="*/ 443 h 863"/>
                <a:gd name="T24" fmla="*/ 1996 w 7757"/>
                <a:gd name="T25" fmla="*/ 407 h 863"/>
                <a:gd name="T26" fmla="*/ 2060 w 7757"/>
                <a:gd name="T27" fmla="*/ 812 h 863"/>
                <a:gd name="T28" fmla="*/ 2006 w 7757"/>
                <a:gd name="T29" fmla="*/ 708 h 863"/>
                <a:gd name="T30" fmla="*/ 2070 w 7757"/>
                <a:gd name="T31" fmla="*/ 344 h 863"/>
                <a:gd name="T32" fmla="*/ 2245 w 7757"/>
                <a:gd name="T33" fmla="*/ 131 h 863"/>
                <a:gd name="T34" fmla="*/ 2199 w 7757"/>
                <a:gd name="T35" fmla="*/ 112 h 863"/>
                <a:gd name="T36" fmla="*/ 2355 w 7757"/>
                <a:gd name="T37" fmla="*/ 794 h 863"/>
                <a:gd name="T38" fmla="*/ 2641 w 7757"/>
                <a:gd name="T39" fmla="*/ 0 h 863"/>
                <a:gd name="T40" fmla="*/ 2547 w 7757"/>
                <a:gd name="T41" fmla="*/ 592 h 863"/>
                <a:gd name="T42" fmla="*/ 2874 w 7757"/>
                <a:gd name="T43" fmla="*/ 860 h 863"/>
                <a:gd name="T44" fmla="*/ 3028 w 7757"/>
                <a:gd name="T45" fmla="*/ 610 h 863"/>
                <a:gd name="T46" fmla="*/ 2870 w 7757"/>
                <a:gd name="T47" fmla="*/ 406 h 863"/>
                <a:gd name="T48" fmla="*/ 3243 w 7757"/>
                <a:gd name="T49" fmla="*/ 340 h 863"/>
                <a:gd name="T50" fmla="*/ 3311 w 7757"/>
                <a:gd name="T51" fmla="*/ 505 h 863"/>
                <a:gd name="T52" fmla="*/ 3099 w 7757"/>
                <a:gd name="T53" fmla="*/ 333 h 863"/>
                <a:gd name="T54" fmla="*/ 3608 w 7757"/>
                <a:gd name="T55" fmla="*/ 852 h 863"/>
                <a:gd name="T56" fmla="*/ 3712 w 7757"/>
                <a:gd name="T57" fmla="*/ 333 h 863"/>
                <a:gd name="T58" fmla="*/ 3821 w 7757"/>
                <a:gd name="T59" fmla="*/ 176 h 863"/>
                <a:gd name="T60" fmla="*/ 4199 w 7757"/>
                <a:gd name="T61" fmla="*/ 333 h 863"/>
                <a:gd name="T62" fmla="*/ 3883 w 7757"/>
                <a:gd name="T63" fmla="*/ 586 h 863"/>
                <a:gd name="T64" fmla="*/ 4199 w 7757"/>
                <a:gd name="T65" fmla="*/ 333 h 863"/>
                <a:gd name="T66" fmla="*/ 4105 w 7757"/>
                <a:gd name="T67" fmla="*/ 592 h 863"/>
                <a:gd name="T68" fmla="*/ 4292 w 7757"/>
                <a:gd name="T69" fmla="*/ 0 h 863"/>
                <a:gd name="T70" fmla="*/ 4943 w 7757"/>
                <a:gd name="T71" fmla="*/ 499 h 863"/>
                <a:gd name="T72" fmla="*/ 5223 w 7757"/>
                <a:gd name="T73" fmla="*/ 852 h 863"/>
                <a:gd name="T74" fmla="*/ 5071 w 7757"/>
                <a:gd name="T75" fmla="*/ 342 h 863"/>
                <a:gd name="T76" fmla="*/ 5116 w 7757"/>
                <a:gd name="T77" fmla="*/ 452 h 863"/>
                <a:gd name="T78" fmla="*/ 5165 w 7757"/>
                <a:gd name="T79" fmla="*/ 412 h 863"/>
                <a:gd name="T80" fmla="*/ 5624 w 7757"/>
                <a:gd name="T81" fmla="*/ 751 h 863"/>
                <a:gd name="T82" fmla="*/ 5703 w 7757"/>
                <a:gd name="T83" fmla="*/ 187 h 863"/>
                <a:gd name="T84" fmla="*/ 5703 w 7757"/>
                <a:gd name="T85" fmla="*/ 852 h 863"/>
                <a:gd name="T86" fmla="*/ 6362 w 7757"/>
                <a:gd name="T87" fmla="*/ 195 h 863"/>
                <a:gd name="T88" fmla="*/ 6399 w 7757"/>
                <a:gd name="T89" fmla="*/ 658 h 863"/>
                <a:gd name="T90" fmla="*/ 6297 w 7757"/>
                <a:gd name="T91" fmla="*/ 657 h 863"/>
                <a:gd name="T92" fmla="*/ 6256 w 7757"/>
                <a:gd name="T93" fmla="*/ 67 h 863"/>
                <a:gd name="T94" fmla="*/ 6728 w 7757"/>
                <a:gd name="T95" fmla="*/ 340 h 863"/>
                <a:gd name="T96" fmla="*/ 6624 w 7757"/>
                <a:gd name="T97" fmla="*/ 408 h 863"/>
                <a:gd name="T98" fmla="*/ 7159 w 7757"/>
                <a:gd name="T99" fmla="*/ 677 h 863"/>
                <a:gd name="T100" fmla="*/ 6935 w 7757"/>
                <a:gd name="T101" fmla="*/ 343 h 863"/>
                <a:gd name="T102" fmla="*/ 7069 w 7757"/>
                <a:gd name="T103" fmla="*/ 677 h 863"/>
                <a:gd name="T104" fmla="*/ 7433 w 7757"/>
                <a:gd name="T105" fmla="*/ 677 h 863"/>
                <a:gd name="T106" fmla="*/ 7250 w 7757"/>
                <a:gd name="T107" fmla="*/ 391 h 863"/>
                <a:gd name="T108" fmla="*/ 7373 w 7757"/>
                <a:gd name="T109" fmla="*/ 777 h 863"/>
                <a:gd name="T110" fmla="*/ 7428 w 7757"/>
                <a:gd name="T111" fmla="*/ 541 h 863"/>
                <a:gd name="T112" fmla="*/ 7706 w 7757"/>
                <a:gd name="T113" fmla="*/ 852 h 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757" h="863">
                  <a:moveTo>
                    <a:pt x="0" y="77"/>
                  </a:moveTo>
                  <a:lnTo>
                    <a:pt x="98" y="77"/>
                  </a:lnTo>
                  <a:lnTo>
                    <a:pt x="203" y="386"/>
                  </a:lnTo>
                  <a:cubicBezTo>
                    <a:pt x="235" y="484"/>
                    <a:pt x="262" y="577"/>
                    <a:pt x="282" y="666"/>
                  </a:cubicBezTo>
                  <a:cubicBezTo>
                    <a:pt x="268" y="567"/>
                    <a:pt x="260" y="467"/>
                    <a:pt x="258" y="366"/>
                  </a:cubicBezTo>
                  <a:lnTo>
                    <a:pt x="258" y="77"/>
                  </a:lnTo>
                  <a:lnTo>
                    <a:pt x="362" y="77"/>
                  </a:lnTo>
                  <a:lnTo>
                    <a:pt x="362" y="852"/>
                  </a:lnTo>
                  <a:lnTo>
                    <a:pt x="265" y="852"/>
                  </a:lnTo>
                  <a:lnTo>
                    <a:pt x="147" y="504"/>
                  </a:lnTo>
                  <a:cubicBezTo>
                    <a:pt x="142" y="488"/>
                    <a:pt x="135" y="465"/>
                    <a:pt x="125" y="434"/>
                  </a:cubicBezTo>
                  <a:cubicBezTo>
                    <a:pt x="116" y="404"/>
                    <a:pt x="110" y="383"/>
                    <a:pt x="107" y="372"/>
                  </a:cubicBezTo>
                  <a:cubicBezTo>
                    <a:pt x="106" y="365"/>
                    <a:pt x="100" y="340"/>
                    <a:pt x="91" y="296"/>
                  </a:cubicBezTo>
                  <a:cubicBezTo>
                    <a:pt x="89" y="290"/>
                    <a:pt x="86" y="277"/>
                    <a:pt x="82" y="256"/>
                  </a:cubicBezTo>
                  <a:cubicBezTo>
                    <a:pt x="84" y="279"/>
                    <a:pt x="87" y="317"/>
                    <a:pt x="91" y="373"/>
                  </a:cubicBezTo>
                  <a:cubicBezTo>
                    <a:pt x="95" y="440"/>
                    <a:pt x="98" y="487"/>
                    <a:pt x="98" y="515"/>
                  </a:cubicBezTo>
                  <a:lnTo>
                    <a:pt x="103" y="852"/>
                  </a:lnTo>
                  <a:lnTo>
                    <a:pt x="0" y="852"/>
                  </a:lnTo>
                  <a:lnTo>
                    <a:pt x="0" y="77"/>
                  </a:lnTo>
                  <a:close/>
                  <a:moveTo>
                    <a:pt x="604" y="324"/>
                  </a:moveTo>
                  <a:cubicBezTo>
                    <a:pt x="660" y="324"/>
                    <a:pt x="702" y="346"/>
                    <a:pt x="728" y="390"/>
                  </a:cubicBezTo>
                  <a:cubicBezTo>
                    <a:pt x="755" y="434"/>
                    <a:pt x="768" y="503"/>
                    <a:pt x="768" y="597"/>
                  </a:cubicBezTo>
                  <a:cubicBezTo>
                    <a:pt x="768" y="772"/>
                    <a:pt x="714" y="860"/>
                    <a:pt x="605" y="860"/>
                  </a:cubicBezTo>
                  <a:cubicBezTo>
                    <a:pt x="549" y="860"/>
                    <a:pt x="507" y="839"/>
                    <a:pt x="481" y="795"/>
                  </a:cubicBezTo>
                  <a:cubicBezTo>
                    <a:pt x="454" y="752"/>
                    <a:pt x="441" y="684"/>
                    <a:pt x="441" y="592"/>
                  </a:cubicBezTo>
                  <a:cubicBezTo>
                    <a:pt x="441" y="502"/>
                    <a:pt x="454" y="436"/>
                    <a:pt x="480" y="392"/>
                  </a:cubicBezTo>
                  <a:cubicBezTo>
                    <a:pt x="506" y="348"/>
                    <a:pt x="547" y="326"/>
                    <a:pt x="604" y="324"/>
                  </a:cubicBezTo>
                  <a:close/>
                  <a:moveTo>
                    <a:pt x="607" y="412"/>
                  </a:moveTo>
                  <a:cubicBezTo>
                    <a:pt x="584" y="412"/>
                    <a:pt x="568" y="425"/>
                    <a:pt x="559" y="452"/>
                  </a:cubicBezTo>
                  <a:cubicBezTo>
                    <a:pt x="549" y="478"/>
                    <a:pt x="545" y="525"/>
                    <a:pt x="545" y="591"/>
                  </a:cubicBezTo>
                  <a:cubicBezTo>
                    <a:pt x="545" y="658"/>
                    <a:pt x="549" y="704"/>
                    <a:pt x="559" y="731"/>
                  </a:cubicBezTo>
                  <a:cubicBezTo>
                    <a:pt x="568" y="758"/>
                    <a:pt x="584" y="771"/>
                    <a:pt x="607" y="771"/>
                  </a:cubicBezTo>
                  <a:cubicBezTo>
                    <a:pt x="630" y="771"/>
                    <a:pt x="646" y="758"/>
                    <a:pt x="655" y="731"/>
                  </a:cubicBezTo>
                  <a:cubicBezTo>
                    <a:pt x="664" y="705"/>
                    <a:pt x="669" y="659"/>
                    <a:pt x="669" y="594"/>
                  </a:cubicBezTo>
                  <a:cubicBezTo>
                    <a:pt x="669" y="526"/>
                    <a:pt x="664" y="479"/>
                    <a:pt x="655" y="452"/>
                  </a:cubicBezTo>
                  <a:cubicBezTo>
                    <a:pt x="646" y="426"/>
                    <a:pt x="630" y="412"/>
                    <a:pt x="607" y="412"/>
                  </a:cubicBezTo>
                  <a:close/>
                  <a:moveTo>
                    <a:pt x="842" y="333"/>
                  </a:moveTo>
                  <a:lnTo>
                    <a:pt x="938" y="333"/>
                  </a:lnTo>
                  <a:lnTo>
                    <a:pt x="938" y="392"/>
                  </a:lnTo>
                  <a:cubicBezTo>
                    <a:pt x="954" y="367"/>
                    <a:pt x="969" y="350"/>
                    <a:pt x="985" y="340"/>
                  </a:cubicBezTo>
                  <a:cubicBezTo>
                    <a:pt x="1001" y="329"/>
                    <a:pt x="1021" y="324"/>
                    <a:pt x="1045" y="324"/>
                  </a:cubicBezTo>
                  <a:cubicBezTo>
                    <a:pt x="1067" y="324"/>
                    <a:pt x="1086" y="330"/>
                    <a:pt x="1102" y="340"/>
                  </a:cubicBezTo>
                  <a:cubicBezTo>
                    <a:pt x="1119" y="350"/>
                    <a:pt x="1131" y="365"/>
                    <a:pt x="1139" y="382"/>
                  </a:cubicBezTo>
                  <a:cubicBezTo>
                    <a:pt x="1146" y="400"/>
                    <a:pt x="1150" y="434"/>
                    <a:pt x="1150" y="483"/>
                  </a:cubicBezTo>
                  <a:lnTo>
                    <a:pt x="1150" y="852"/>
                  </a:lnTo>
                  <a:lnTo>
                    <a:pt x="1054" y="852"/>
                  </a:lnTo>
                  <a:lnTo>
                    <a:pt x="1054" y="505"/>
                  </a:lnTo>
                  <a:cubicBezTo>
                    <a:pt x="1054" y="475"/>
                    <a:pt x="1051" y="454"/>
                    <a:pt x="1047" y="443"/>
                  </a:cubicBezTo>
                  <a:cubicBezTo>
                    <a:pt x="1038" y="420"/>
                    <a:pt x="1021" y="408"/>
                    <a:pt x="998" y="408"/>
                  </a:cubicBezTo>
                  <a:cubicBezTo>
                    <a:pt x="976" y="408"/>
                    <a:pt x="961" y="416"/>
                    <a:pt x="952" y="433"/>
                  </a:cubicBezTo>
                  <a:cubicBezTo>
                    <a:pt x="943" y="449"/>
                    <a:pt x="938" y="477"/>
                    <a:pt x="938" y="516"/>
                  </a:cubicBezTo>
                  <a:lnTo>
                    <a:pt x="938" y="852"/>
                  </a:lnTo>
                  <a:lnTo>
                    <a:pt x="842" y="852"/>
                  </a:lnTo>
                  <a:lnTo>
                    <a:pt x="842" y="333"/>
                  </a:lnTo>
                  <a:close/>
                  <a:moveTo>
                    <a:pt x="1243" y="333"/>
                  </a:moveTo>
                  <a:lnTo>
                    <a:pt x="1339" y="333"/>
                  </a:lnTo>
                  <a:lnTo>
                    <a:pt x="1339" y="397"/>
                  </a:lnTo>
                  <a:cubicBezTo>
                    <a:pt x="1366" y="349"/>
                    <a:pt x="1404" y="323"/>
                    <a:pt x="1452" y="320"/>
                  </a:cubicBezTo>
                  <a:lnTo>
                    <a:pt x="1452" y="421"/>
                  </a:lnTo>
                  <a:cubicBezTo>
                    <a:pt x="1445" y="420"/>
                    <a:pt x="1440" y="420"/>
                    <a:pt x="1435" y="420"/>
                  </a:cubicBezTo>
                  <a:cubicBezTo>
                    <a:pt x="1403" y="420"/>
                    <a:pt x="1379" y="428"/>
                    <a:pt x="1363" y="445"/>
                  </a:cubicBezTo>
                  <a:cubicBezTo>
                    <a:pt x="1354" y="455"/>
                    <a:pt x="1347" y="466"/>
                    <a:pt x="1344" y="479"/>
                  </a:cubicBezTo>
                  <a:cubicBezTo>
                    <a:pt x="1341" y="492"/>
                    <a:pt x="1339" y="511"/>
                    <a:pt x="1339" y="537"/>
                  </a:cubicBezTo>
                  <a:lnTo>
                    <a:pt x="1339" y="852"/>
                  </a:lnTo>
                  <a:lnTo>
                    <a:pt x="1243" y="852"/>
                  </a:lnTo>
                  <a:lnTo>
                    <a:pt x="1243" y="333"/>
                  </a:lnTo>
                  <a:close/>
                  <a:moveTo>
                    <a:pt x="1705" y="677"/>
                  </a:moveTo>
                  <a:lnTo>
                    <a:pt x="1795" y="677"/>
                  </a:lnTo>
                  <a:cubicBezTo>
                    <a:pt x="1792" y="720"/>
                    <a:pt x="1785" y="755"/>
                    <a:pt x="1774" y="780"/>
                  </a:cubicBezTo>
                  <a:cubicBezTo>
                    <a:pt x="1763" y="805"/>
                    <a:pt x="1746" y="825"/>
                    <a:pt x="1722" y="839"/>
                  </a:cubicBezTo>
                  <a:cubicBezTo>
                    <a:pt x="1699" y="853"/>
                    <a:pt x="1673" y="860"/>
                    <a:pt x="1644" y="860"/>
                  </a:cubicBezTo>
                  <a:cubicBezTo>
                    <a:pt x="1600" y="860"/>
                    <a:pt x="1564" y="845"/>
                    <a:pt x="1537" y="814"/>
                  </a:cubicBezTo>
                  <a:cubicBezTo>
                    <a:pt x="1502" y="775"/>
                    <a:pt x="1485" y="702"/>
                    <a:pt x="1485" y="594"/>
                  </a:cubicBezTo>
                  <a:cubicBezTo>
                    <a:pt x="1485" y="503"/>
                    <a:pt x="1497" y="436"/>
                    <a:pt x="1522" y="391"/>
                  </a:cubicBezTo>
                  <a:cubicBezTo>
                    <a:pt x="1533" y="371"/>
                    <a:pt x="1550" y="355"/>
                    <a:pt x="1571" y="343"/>
                  </a:cubicBezTo>
                  <a:cubicBezTo>
                    <a:pt x="1593" y="330"/>
                    <a:pt x="1617" y="324"/>
                    <a:pt x="1642" y="324"/>
                  </a:cubicBezTo>
                  <a:cubicBezTo>
                    <a:pt x="1717" y="324"/>
                    <a:pt x="1766" y="373"/>
                    <a:pt x="1787" y="470"/>
                  </a:cubicBezTo>
                  <a:cubicBezTo>
                    <a:pt x="1794" y="504"/>
                    <a:pt x="1798" y="551"/>
                    <a:pt x="1798" y="610"/>
                  </a:cubicBezTo>
                  <a:lnTo>
                    <a:pt x="1579" y="610"/>
                  </a:lnTo>
                  <a:cubicBezTo>
                    <a:pt x="1580" y="669"/>
                    <a:pt x="1585" y="712"/>
                    <a:pt x="1596" y="738"/>
                  </a:cubicBezTo>
                  <a:cubicBezTo>
                    <a:pt x="1606" y="764"/>
                    <a:pt x="1623" y="777"/>
                    <a:pt x="1645" y="777"/>
                  </a:cubicBezTo>
                  <a:cubicBezTo>
                    <a:pt x="1684" y="777"/>
                    <a:pt x="1704" y="743"/>
                    <a:pt x="1705" y="677"/>
                  </a:cubicBezTo>
                  <a:close/>
                  <a:moveTo>
                    <a:pt x="1700" y="541"/>
                  </a:moveTo>
                  <a:cubicBezTo>
                    <a:pt x="1697" y="493"/>
                    <a:pt x="1692" y="460"/>
                    <a:pt x="1685" y="443"/>
                  </a:cubicBezTo>
                  <a:cubicBezTo>
                    <a:pt x="1676" y="418"/>
                    <a:pt x="1661" y="406"/>
                    <a:pt x="1640" y="406"/>
                  </a:cubicBezTo>
                  <a:cubicBezTo>
                    <a:pt x="1620" y="406"/>
                    <a:pt x="1606" y="415"/>
                    <a:pt x="1597" y="434"/>
                  </a:cubicBezTo>
                  <a:cubicBezTo>
                    <a:pt x="1589" y="453"/>
                    <a:pt x="1583" y="489"/>
                    <a:pt x="1579" y="541"/>
                  </a:cubicBezTo>
                  <a:lnTo>
                    <a:pt x="1700" y="541"/>
                  </a:lnTo>
                  <a:close/>
                  <a:moveTo>
                    <a:pt x="2070" y="344"/>
                  </a:moveTo>
                  <a:lnTo>
                    <a:pt x="2070" y="433"/>
                  </a:lnTo>
                  <a:cubicBezTo>
                    <a:pt x="2046" y="416"/>
                    <a:pt x="2022" y="407"/>
                    <a:pt x="1996" y="407"/>
                  </a:cubicBezTo>
                  <a:cubicBezTo>
                    <a:pt x="1979" y="407"/>
                    <a:pt x="1964" y="413"/>
                    <a:pt x="1953" y="424"/>
                  </a:cubicBezTo>
                  <a:cubicBezTo>
                    <a:pt x="1941" y="435"/>
                    <a:pt x="1935" y="449"/>
                    <a:pt x="1935" y="466"/>
                  </a:cubicBezTo>
                  <a:cubicBezTo>
                    <a:pt x="1935" y="479"/>
                    <a:pt x="1940" y="492"/>
                    <a:pt x="1950" y="505"/>
                  </a:cubicBezTo>
                  <a:cubicBezTo>
                    <a:pt x="1959" y="518"/>
                    <a:pt x="1977" y="534"/>
                    <a:pt x="2002" y="553"/>
                  </a:cubicBezTo>
                  <a:cubicBezTo>
                    <a:pt x="2038" y="581"/>
                    <a:pt x="2062" y="605"/>
                    <a:pt x="2075" y="626"/>
                  </a:cubicBezTo>
                  <a:cubicBezTo>
                    <a:pt x="2088" y="648"/>
                    <a:pt x="2094" y="674"/>
                    <a:pt x="2094" y="707"/>
                  </a:cubicBezTo>
                  <a:cubicBezTo>
                    <a:pt x="2094" y="748"/>
                    <a:pt x="2083" y="783"/>
                    <a:pt x="2060" y="812"/>
                  </a:cubicBezTo>
                  <a:cubicBezTo>
                    <a:pt x="2033" y="844"/>
                    <a:pt x="1995" y="860"/>
                    <a:pt x="1945" y="860"/>
                  </a:cubicBezTo>
                  <a:cubicBezTo>
                    <a:pt x="1929" y="860"/>
                    <a:pt x="1915" y="859"/>
                    <a:pt x="1904" y="855"/>
                  </a:cubicBezTo>
                  <a:cubicBezTo>
                    <a:pt x="1892" y="852"/>
                    <a:pt x="1878" y="845"/>
                    <a:pt x="1861" y="836"/>
                  </a:cubicBezTo>
                  <a:lnTo>
                    <a:pt x="1861" y="743"/>
                  </a:lnTo>
                  <a:cubicBezTo>
                    <a:pt x="1889" y="763"/>
                    <a:pt x="1915" y="773"/>
                    <a:pt x="1940" y="773"/>
                  </a:cubicBezTo>
                  <a:cubicBezTo>
                    <a:pt x="1961" y="773"/>
                    <a:pt x="1977" y="767"/>
                    <a:pt x="1988" y="756"/>
                  </a:cubicBezTo>
                  <a:cubicBezTo>
                    <a:pt x="2000" y="744"/>
                    <a:pt x="2006" y="729"/>
                    <a:pt x="2006" y="708"/>
                  </a:cubicBezTo>
                  <a:cubicBezTo>
                    <a:pt x="2006" y="692"/>
                    <a:pt x="2002" y="678"/>
                    <a:pt x="1994" y="666"/>
                  </a:cubicBezTo>
                  <a:cubicBezTo>
                    <a:pt x="1986" y="655"/>
                    <a:pt x="1971" y="640"/>
                    <a:pt x="1947" y="622"/>
                  </a:cubicBezTo>
                  <a:cubicBezTo>
                    <a:pt x="1907" y="591"/>
                    <a:pt x="1879" y="564"/>
                    <a:pt x="1865" y="542"/>
                  </a:cubicBezTo>
                  <a:cubicBezTo>
                    <a:pt x="1850" y="520"/>
                    <a:pt x="1843" y="494"/>
                    <a:pt x="1843" y="462"/>
                  </a:cubicBezTo>
                  <a:cubicBezTo>
                    <a:pt x="1843" y="420"/>
                    <a:pt x="1856" y="385"/>
                    <a:pt x="1882" y="359"/>
                  </a:cubicBezTo>
                  <a:cubicBezTo>
                    <a:pt x="1908" y="333"/>
                    <a:pt x="1942" y="320"/>
                    <a:pt x="1983" y="320"/>
                  </a:cubicBezTo>
                  <a:cubicBezTo>
                    <a:pt x="2014" y="320"/>
                    <a:pt x="2043" y="328"/>
                    <a:pt x="2070" y="344"/>
                  </a:cubicBezTo>
                  <a:close/>
                  <a:moveTo>
                    <a:pt x="2155" y="333"/>
                  </a:moveTo>
                  <a:lnTo>
                    <a:pt x="2251" y="333"/>
                  </a:lnTo>
                  <a:lnTo>
                    <a:pt x="2251" y="852"/>
                  </a:lnTo>
                  <a:lnTo>
                    <a:pt x="2155" y="852"/>
                  </a:lnTo>
                  <a:lnTo>
                    <a:pt x="2155" y="333"/>
                  </a:lnTo>
                  <a:close/>
                  <a:moveTo>
                    <a:pt x="2199" y="112"/>
                  </a:moveTo>
                  <a:cubicBezTo>
                    <a:pt x="2217" y="112"/>
                    <a:pt x="2232" y="118"/>
                    <a:pt x="2245" y="131"/>
                  </a:cubicBezTo>
                  <a:cubicBezTo>
                    <a:pt x="2257" y="144"/>
                    <a:pt x="2264" y="159"/>
                    <a:pt x="2264" y="176"/>
                  </a:cubicBezTo>
                  <a:cubicBezTo>
                    <a:pt x="2264" y="195"/>
                    <a:pt x="2257" y="210"/>
                    <a:pt x="2245" y="223"/>
                  </a:cubicBezTo>
                  <a:cubicBezTo>
                    <a:pt x="2232" y="235"/>
                    <a:pt x="2217" y="242"/>
                    <a:pt x="2199" y="242"/>
                  </a:cubicBezTo>
                  <a:cubicBezTo>
                    <a:pt x="2181" y="242"/>
                    <a:pt x="2165" y="235"/>
                    <a:pt x="2153" y="223"/>
                  </a:cubicBezTo>
                  <a:cubicBezTo>
                    <a:pt x="2140" y="210"/>
                    <a:pt x="2134" y="195"/>
                    <a:pt x="2134" y="176"/>
                  </a:cubicBezTo>
                  <a:cubicBezTo>
                    <a:pt x="2134" y="158"/>
                    <a:pt x="2140" y="143"/>
                    <a:pt x="2153" y="130"/>
                  </a:cubicBezTo>
                  <a:cubicBezTo>
                    <a:pt x="2166" y="118"/>
                    <a:pt x="2181" y="112"/>
                    <a:pt x="2199" y="112"/>
                  </a:cubicBezTo>
                  <a:close/>
                  <a:moveTo>
                    <a:pt x="2641" y="0"/>
                  </a:moveTo>
                  <a:lnTo>
                    <a:pt x="2641" y="852"/>
                  </a:lnTo>
                  <a:lnTo>
                    <a:pt x="2545" y="852"/>
                  </a:lnTo>
                  <a:lnTo>
                    <a:pt x="2545" y="785"/>
                  </a:lnTo>
                  <a:cubicBezTo>
                    <a:pt x="2531" y="814"/>
                    <a:pt x="2518" y="833"/>
                    <a:pt x="2504" y="844"/>
                  </a:cubicBezTo>
                  <a:cubicBezTo>
                    <a:pt x="2490" y="855"/>
                    <a:pt x="2472" y="860"/>
                    <a:pt x="2450" y="860"/>
                  </a:cubicBezTo>
                  <a:cubicBezTo>
                    <a:pt x="2407" y="860"/>
                    <a:pt x="2375" y="838"/>
                    <a:pt x="2355" y="794"/>
                  </a:cubicBezTo>
                  <a:cubicBezTo>
                    <a:pt x="2335" y="750"/>
                    <a:pt x="2325" y="681"/>
                    <a:pt x="2325" y="586"/>
                  </a:cubicBezTo>
                  <a:cubicBezTo>
                    <a:pt x="2325" y="499"/>
                    <a:pt x="2335" y="434"/>
                    <a:pt x="2353" y="392"/>
                  </a:cubicBezTo>
                  <a:cubicBezTo>
                    <a:pt x="2373" y="347"/>
                    <a:pt x="2406" y="324"/>
                    <a:pt x="2452" y="324"/>
                  </a:cubicBezTo>
                  <a:cubicBezTo>
                    <a:pt x="2473" y="324"/>
                    <a:pt x="2490" y="329"/>
                    <a:pt x="2504" y="339"/>
                  </a:cubicBezTo>
                  <a:cubicBezTo>
                    <a:pt x="2518" y="349"/>
                    <a:pt x="2531" y="366"/>
                    <a:pt x="2545" y="391"/>
                  </a:cubicBezTo>
                  <a:lnTo>
                    <a:pt x="2545" y="0"/>
                  </a:lnTo>
                  <a:lnTo>
                    <a:pt x="2641" y="0"/>
                  </a:lnTo>
                  <a:close/>
                  <a:moveTo>
                    <a:pt x="2487" y="412"/>
                  </a:moveTo>
                  <a:cubicBezTo>
                    <a:pt x="2464" y="412"/>
                    <a:pt x="2448" y="425"/>
                    <a:pt x="2438" y="452"/>
                  </a:cubicBezTo>
                  <a:cubicBezTo>
                    <a:pt x="2429" y="479"/>
                    <a:pt x="2424" y="525"/>
                    <a:pt x="2424" y="590"/>
                  </a:cubicBezTo>
                  <a:cubicBezTo>
                    <a:pt x="2424" y="657"/>
                    <a:pt x="2428" y="704"/>
                    <a:pt x="2437" y="732"/>
                  </a:cubicBezTo>
                  <a:cubicBezTo>
                    <a:pt x="2446" y="759"/>
                    <a:pt x="2462" y="773"/>
                    <a:pt x="2487" y="773"/>
                  </a:cubicBezTo>
                  <a:cubicBezTo>
                    <a:pt x="2508" y="773"/>
                    <a:pt x="2524" y="759"/>
                    <a:pt x="2533" y="731"/>
                  </a:cubicBezTo>
                  <a:cubicBezTo>
                    <a:pt x="2543" y="703"/>
                    <a:pt x="2547" y="657"/>
                    <a:pt x="2547" y="592"/>
                  </a:cubicBezTo>
                  <a:cubicBezTo>
                    <a:pt x="2547" y="528"/>
                    <a:pt x="2543" y="482"/>
                    <a:pt x="2533" y="454"/>
                  </a:cubicBezTo>
                  <a:cubicBezTo>
                    <a:pt x="2524" y="427"/>
                    <a:pt x="2509" y="412"/>
                    <a:pt x="2487" y="412"/>
                  </a:cubicBezTo>
                  <a:close/>
                  <a:moveTo>
                    <a:pt x="2935" y="677"/>
                  </a:moveTo>
                  <a:lnTo>
                    <a:pt x="3025" y="677"/>
                  </a:lnTo>
                  <a:cubicBezTo>
                    <a:pt x="3022" y="720"/>
                    <a:pt x="3015" y="755"/>
                    <a:pt x="3004" y="780"/>
                  </a:cubicBezTo>
                  <a:cubicBezTo>
                    <a:pt x="2993" y="805"/>
                    <a:pt x="2976" y="825"/>
                    <a:pt x="2953" y="839"/>
                  </a:cubicBezTo>
                  <a:cubicBezTo>
                    <a:pt x="2929" y="853"/>
                    <a:pt x="2903" y="860"/>
                    <a:pt x="2874" y="860"/>
                  </a:cubicBezTo>
                  <a:cubicBezTo>
                    <a:pt x="2830" y="860"/>
                    <a:pt x="2794" y="845"/>
                    <a:pt x="2767" y="814"/>
                  </a:cubicBezTo>
                  <a:cubicBezTo>
                    <a:pt x="2733" y="775"/>
                    <a:pt x="2715" y="702"/>
                    <a:pt x="2715" y="594"/>
                  </a:cubicBezTo>
                  <a:cubicBezTo>
                    <a:pt x="2715" y="503"/>
                    <a:pt x="2728" y="436"/>
                    <a:pt x="2752" y="391"/>
                  </a:cubicBezTo>
                  <a:cubicBezTo>
                    <a:pt x="2764" y="371"/>
                    <a:pt x="2780" y="355"/>
                    <a:pt x="2802" y="343"/>
                  </a:cubicBezTo>
                  <a:cubicBezTo>
                    <a:pt x="2824" y="330"/>
                    <a:pt x="2847" y="324"/>
                    <a:pt x="2872" y="324"/>
                  </a:cubicBezTo>
                  <a:cubicBezTo>
                    <a:pt x="2948" y="324"/>
                    <a:pt x="2996" y="373"/>
                    <a:pt x="3017" y="470"/>
                  </a:cubicBezTo>
                  <a:cubicBezTo>
                    <a:pt x="3025" y="504"/>
                    <a:pt x="3028" y="551"/>
                    <a:pt x="3028" y="610"/>
                  </a:cubicBezTo>
                  <a:lnTo>
                    <a:pt x="2809" y="610"/>
                  </a:lnTo>
                  <a:cubicBezTo>
                    <a:pt x="2810" y="669"/>
                    <a:pt x="2816" y="712"/>
                    <a:pt x="2826" y="738"/>
                  </a:cubicBezTo>
                  <a:cubicBezTo>
                    <a:pt x="2836" y="764"/>
                    <a:pt x="2853" y="777"/>
                    <a:pt x="2875" y="777"/>
                  </a:cubicBezTo>
                  <a:cubicBezTo>
                    <a:pt x="2914" y="777"/>
                    <a:pt x="2934" y="743"/>
                    <a:pt x="2935" y="677"/>
                  </a:cubicBezTo>
                  <a:close/>
                  <a:moveTo>
                    <a:pt x="2930" y="541"/>
                  </a:moveTo>
                  <a:cubicBezTo>
                    <a:pt x="2927" y="493"/>
                    <a:pt x="2922" y="460"/>
                    <a:pt x="2916" y="443"/>
                  </a:cubicBezTo>
                  <a:cubicBezTo>
                    <a:pt x="2907" y="418"/>
                    <a:pt x="2892" y="406"/>
                    <a:pt x="2870" y="406"/>
                  </a:cubicBezTo>
                  <a:cubicBezTo>
                    <a:pt x="2850" y="406"/>
                    <a:pt x="2836" y="415"/>
                    <a:pt x="2828" y="434"/>
                  </a:cubicBezTo>
                  <a:cubicBezTo>
                    <a:pt x="2819" y="453"/>
                    <a:pt x="2813" y="489"/>
                    <a:pt x="2809" y="541"/>
                  </a:cubicBezTo>
                  <a:lnTo>
                    <a:pt x="2930" y="541"/>
                  </a:lnTo>
                  <a:close/>
                  <a:moveTo>
                    <a:pt x="3099" y="333"/>
                  </a:moveTo>
                  <a:lnTo>
                    <a:pt x="3196" y="333"/>
                  </a:lnTo>
                  <a:lnTo>
                    <a:pt x="3196" y="392"/>
                  </a:lnTo>
                  <a:cubicBezTo>
                    <a:pt x="3211" y="367"/>
                    <a:pt x="3226" y="350"/>
                    <a:pt x="3243" y="340"/>
                  </a:cubicBezTo>
                  <a:cubicBezTo>
                    <a:pt x="3258" y="329"/>
                    <a:pt x="3278" y="324"/>
                    <a:pt x="3302" y="324"/>
                  </a:cubicBezTo>
                  <a:cubicBezTo>
                    <a:pt x="3324" y="324"/>
                    <a:pt x="3343" y="330"/>
                    <a:pt x="3360" y="340"/>
                  </a:cubicBezTo>
                  <a:cubicBezTo>
                    <a:pt x="3376" y="350"/>
                    <a:pt x="3388" y="365"/>
                    <a:pt x="3396" y="382"/>
                  </a:cubicBezTo>
                  <a:cubicBezTo>
                    <a:pt x="3403" y="400"/>
                    <a:pt x="3407" y="434"/>
                    <a:pt x="3407" y="483"/>
                  </a:cubicBezTo>
                  <a:lnTo>
                    <a:pt x="3407" y="852"/>
                  </a:lnTo>
                  <a:lnTo>
                    <a:pt x="3311" y="852"/>
                  </a:lnTo>
                  <a:lnTo>
                    <a:pt x="3311" y="505"/>
                  </a:lnTo>
                  <a:cubicBezTo>
                    <a:pt x="3311" y="475"/>
                    <a:pt x="3308" y="454"/>
                    <a:pt x="3304" y="443"/>
                  </a:cubicBezTo>
                  <a:cubicBezTo>
                    <a:pt x="3295" y="420"/>
                    <a:pt x="3278" y="408"/>
                    <a:pt x="3255" y="408"/>
                  </a:cubicBezTo>
                  <a:cubicBezTo>
                    <a:pt x="3233" y="408"/>
                    <a:pt x="3218" y="416"/>
                    <a:pt x="3209" y="433"/>
                  </a:cubicBezTo>
                  <a:cubicBezTo>
                    <a:pt x="3200" y="449"/>
                    <a:pt x="3196" y="477"/>
                    <a:pt x="3196" y="516"/>
                  </a:cubicBezTo>
                  <a:lnTo>
                    <a:pt x="3196" y="852"/>
                  </a:lnTo>
                  <a:lnTo>
                    <a:pt x="3099" y="852"/>
                  </a:lnTo>
                  <a:lnTo>
                    <a:pt x="3099" y="333"/>
                  </a:lnTo>
                  <a:close/>
                  <a:moveTo>
                    <a:pt x="3512" y="187"/>
                  </a:moveTo>
                  <a:lnTo>
                    <a:pt x="3608" y="187"/>
                  </a:lnTo>
                  <a:lnTo>
                    <a:pt x="3608" y="333"/>
                  </a:lnTo>
                  <a:lnTo>
                    <a:pt x="3659" y="333"/>
                  </a:lnTo>
                  <a:lnTo>
                    <a:pt x="3659" y="407"/>
                  </a:lnTo>
                  <a:lnTo>
                    <a:pt x="3608" y="407"/>
                  </a:lnTo>
                  <a:lnTo>
                    <a:pt x="3608" y="852"/>
                  </a:lnTo>
                  <a:lnTo>
                    <a:pt x="3512" y="852"/>
                  </a:lnTo>
                  <a:lnTo>
                    <a:pt x="3512" y="407"/>
                  </a:lnTo>
                  <a:lnTo>
                    <a:pt x="3458" y="407"/>
                  </a:lnTo>
                  <a:lnTo>
                    <a:pt x="3458" y="333"/>
                  </a:lnTo>
                  <a:lnTo>
                    <a:pt x="3512" y="333"/>
                  </a:lnTo>
                  <a:lnTo>
                    <a:pt x="3512" y="187"/>
                  </a:lnTo>
                  <a:close/>
                  <a:moveTo>
                    <a:pt x="3712" y="333"/>
                  </a:moveTo>
                  <a:lnTo>
                    <a:pt x="3808" y="333"/>
                  </a:lnTo>
                  <a:lnTo>
                    <a:pt x="3808" y="852"/>
                  </a:lnTo>
                  <a:lnTo>
                    <a:pt x="3712" y="852"/>
                  </a:lnTo>
                  <a:lnTo>
                    <a:pt x="3712" y="333"/>
                  </a:lnTo>
                  <a:close/>
                  <a:moveTo>
                    <a:pt x="3757" y="112"/>
                  </a:moveTo>
                  <a:cubicBezTo>
                    <a:pt x="3774" y="112"/>
                    <a:pt x="3789" y="118"/>
                    <a:pt x="3802" y="131"/>
                  </a:cubicBezTo>
                  <a:cubicBezTo>
                    <a:pt x="3815" y="144"/>
                    <a:pt x="3821" y="159"/>
                    <a:pt x="3821" y="176"/>
                  </a:cubicBezTo>
                  <a:cubicBezTo>
                    <a:pt x="3821" y="195"/>
                    <a:pt x="3815" y="210"/>
                    <a:pt x="3802" y="223"/>
                  </a:cubicBezTo>
                  <a:cubicBezTo>
                    <a:pt x="3789" y="235"/>
                    <a:pt x="3774" y="242"/>
                    <a:pt x="3756" y="242"/>
                  </a:cubicBezTo>
                  <a:cubicBezTo>
                    <a:pt x="3738" y="242"/>
                    <a:pt x="3723" y="235"/>
                    <a:pt x="3710" y="223"/>
                  </a:cubicBezTo>
                  <a:cubicBezTo>
                    <a:pt x="3697" y="210"/>
                    <a:pt x="3691" y="195"/>
                    <a:pt x="3691" y="176"/>
                  </a:cubicBezTo>
                  <a:cubicBezTo>
                    <a:pt x="3691" y="158"/>
                    <a:pt x="3697" y="143"/>
                    <a:pt x="3710" y="130"/>
                  </a:cubicBezTo>
                  <a:cubicBezTo>
                    <a:pt x="3723" y="118"/>
                    <a:pt x="3739" y="112"/>
                    <a:pt x="3757" y="112"/>
                  </a:cubicBezTo>
                  <a:close/>
                  <a:moveTo>
                    <a:pt x="4199" y="333"/>
                  </a:moveTo>
                  <a:lnTo>
                    <a:pt x="4199" y="852"/>
                  </a:lnTo>
                  <a:lnTo>
                    <a:pt x="4102" y="852"/>
                  </a:lnTo>
                  <a:lnTo>
                    <a:pt x="4102" y="785"/>
                  </a:lnTo>
                  <a:cubicBezTo>
                    <a:pt x="4089" y="814"/>
                    <a:pt x="4075" y="833"/>
                    <a:pt x="4062" y="844"/>
                  </a:cubicBezTo>
                  <a:cubicBezTo>
                    <a:pt x="4048" y="855"/>
                    <a:pt x="4030" y="860"/>
                    <a:pt x="4007" y="860"/>
                  </a:cubicBezTo>
                  <a:cubicBezTo>
                    <a:pt x="3964" y="860"/>
                    <a:pt x="3933" y="838"/>
                    <a:pt x="3913" y="794"/>
                  </a:cubicBezTo>
                  <a:cubicBezTo>
                    <a:pt x="3893" y="750"/>
                    <a:pt x="3883" y="681"/>
                    <a:pt x="3883" y="586"/>
                  </a:cubicBezTo>
                  <a:cubicBezTo>
                    <a:pt x="3883" y="499"/>
                    <a:pt x="3892" y="434"/>
                    <a:pt x="3911" y="392"/>
                  </a:cubicBezTo>
                  <a:cubicBezTo>
                    <a:pt x="3920" y="371"/>
                    <a:pt x="3933" y="354"/>
                    <a:pt x="3950" y="342"/>
                  </a:cubicBezTo>
                  <a:cubicBezTo>
                    <a:pt x="3967" y="330"/>
                    <a:pt x="3986" y="324"/>
                    <a:pt x="4007" y="324"/>
                  </a:cubicBezTo>
                  <a:cubicBezTo>
                    <a:pt x="4029" y="324"/>
                    <a:pt x="4047" y="330"/>
                    <a:pt x="4061" y="340"/>
                  </a:cubicBezTo>
                  <a:cubicBezTo>
                    <a:pt x="4076" y="350"/>
                    <a:pt x="4089" y="367"/>
                    <a:pt x="4102" y="391"/>
                  </a:cubicBezTo>
                  <a:lnTo>
                    <a:pt x="4102" y="333"/>
                  </a:lnTo>
                  <a:lnTo>
                    <a:pt x="4199" y="333"/>
                  </a:lnTo>
                  <a:close/>
                  <a:moveTo>
                    <a:pt x="4044" y="412"/>
                  </a:moveTo>
                  <a:cubicBezTo>
                    <a:pt x="4021" y="412"/>
                    <a:pt x="4005" y="425"/>
                    <a:pt x="3995" y="452"/>
                  </a:cubicBezTo>
                  <a:cubicBezTo>
                    <a:pt x="3986" y="479"/>
                    <a:pt x="3981" y="525"/>
                    <a:pt x="3981" y="590"/>
                  </a:cubicBezTo>
                  <a:cubicBezTo>
                    <a:pt x="3981" y="657"/>
                    <a:pt x="3986" y="704"/>
                    <a:pt x="3994" y="732"/>
                  </a:cubicBezTo>
                  <a:cubicBezTo>
                    <a:pt x="4003" y="759"/>
                    <a:pt x="4020" y="773"/>
                    <a:pt x="4044" y="773"/>
                  </a:cubicBezTo>
                  <a:cubicBezTo>
                    <a:pt x="4066" y="773"/>
                    <a:pt x="4081" y="759"/>
                    <a:pt x="4090" y="731"/>
                  </a:cubicBezTo>
                  <a:cubicBezTo>
                    <a:pt x="4100" y="703"/>
                    <a:pt x="4105" y="657"/>
                    <a:pt x="4105" y="592"/>
                  </a:cubicBezTo>
                  <a:cubicBezTo>
                    <a:pt x="4105" y="528"/>
                    <a:pt x="4100" y="482"/>
                    <a:pt x="4091" y="454"/>
                  </a:cubicBezTo>
                  <a:cubicBezTo>
                    <a:pt x="4082" y="427"/>
                    <a:pt x="4066" y="412"/>
                    <a:pt x="4044" y="412"/>
                  </a:cubicBezTo>
                  <a:close/>
                  <a:moveTo>
                    <a:pt x="4292" y="0"/>
                  </a:moveTo>
                  <a:lnTo>
                    <a:pt x="4389" y="0"/>
                  </a:lnTo>
                  <a:lnTo>
                    <a:pt x="4389" y="852"/>
                  </a:lnTo>
                  <a:lnTo>
                    <a:pt x="4292" y="852"/>
                  </a:lnTo>
                  <a:lnTo>
                    <a:pt x="4292" y="0"/>
                  </a:lnTo>
                  <a:close/>
                  <a:moveTo>
                    <a:pt x="4682" y="77"/>
                  </a:moveTo>
                  <a:lnTo>
                    <a:pt x="4962" y="77"/>
                  </a:lnTo>
                  <a:lnTo>
                    <a:pt x="4962" y="165"/>
                  </a:lnTo>
                  <a:lnTo>
                    <a:pt x="4785" y="165"/>
                  </a:lnTo>
                  <a:lnTo>
                    <a:pt x="4785" y="410"/>
                  </a:lnTo>
                  <a:lnTo>
                    <a:pt x="4943" y="410"/>
                  </a:lnTo>
                  <a:lnTo>
                    <a:pt x="4943" y="499"/>
                  </a:lnTo>
                  <a:lnTo>
                    <a:pt x="4785" y="499"/>
                  </a:lnTo>
                  <a:lnTo>
                    <a:pt x="4785" y="852"/>
                  </a:lnTo>
                  <a:lnTo>
                    <a:pt x="4682" y="852"/>
                  </a:lnTo>
                  <a:lnTo>
                    <a:pt x="4682" y="77"/>
                  </a:lnTo>
                  <a:close/>
                  <a:moveTo>
                    <a:pt x="5319" y="333"/>
                  </a:moveTo>
                  <a:lnTo>
                    <a:pt x="5319" y="852"/>
                  </a:lnTo>
                  <a:lnTo>
                    <a:pt x="5223" y="852"/>
                  </a:lnTo>
                  <a:lnTo>
                    <a:pt x="5223" y="785"/>
                  </a:lnTo>
                  <a:cubicBezTo>
                    <a:pt x="5209" y="814"/>
                    <a:pt x="5196" y="833"/>
                    <a:pt x="5182" y="844"/>
                  </a:cubicBezTo>
                  <a:cubicBezTo>
                    <a:pt x="5168" y="855"/>
                    <a:pt x="5150" y="860"/>
                    <a:pt x="5128" y="860"/>
                  </a:cubicBezTo>
                  <a:cubicBezTo>
                    <a:pt x="5085" y="860"/>
                    <a:pt x="5053" y="838"/>
                    <a:pt x="5033" y="794"/>
                  </a:cubicBezTo>
                  <a:cubicBezTo>
                    <a:pt x="5013" y="750"/>
                    <a:pt x="5003" y="681"/>
                    <a:pt x="5003" y="586"/>
                  </a:cubicBezTo>
                  <a:cubicBezTo>
                    <a:pt x="5003" y="499"/>
                    <a:pt x="5012" y="434"/>
                    <a:pt x="5031" y="392"/>
                  </a:cubicBezTo>
                  <a:cubicBezTo>
                    <a:pt x="5040" y="371"/>
                    <a:pt x="5053" y="354"/>
                    <a:pt x="5071" y="342"/>
                  </a:cubicBezTo>
                  <a:cubicBezTo>
                    <a:pt x="5088" y="330"/>
                    <a:pt x="5107" y="324"/>
                    <a:pt x="5128" y="324"/>
                  </a:cubicBezTo>
                  <a:cubicBezTo>
                    <a:pt x="5149" y="324"/>
                    <a:pt x="5167" y="330"/>
                    <a:pt x="5182" y="340"/>
                  </a:cubicBezTo>
                  <a:cubicBezTo>
                    <a:pt x="5196" y="350"/>
                    <a:pt x="5210" y="367"/>
                    <a:pt x="5223" y="391"/>
                  </a:cubicBezTo>
                  <a:lnTo>
                    <a:pt x="5223" y="333"/>
                  </a:lnTo>
                  <a:lnTo>
                    <a:pt x="5319" y="333"/>
                  </a:lnTo>
                  <a:close/>
                  <a:moveTo>
                    <a:pt x="5165" y="412"/>
                  </a:moveTo>
                  <a:cubicBezTo>
                    <a:pt x="5141" y="412"/>
                    <a:pt x="5125" y="425"/>
                    <a:pt x="5116" y="452"/>
                  </a:cubicBezTo>
                  <a:cubicBezTo>
                    <a:pt x="5106" y="479"/>
                    <a:pt x="5102" y="525"/>
                    <a:pt x="5102" y="590"/>
                  </a:cubicBezTo>
                  <a:cubicBezTo>
                    <a:pt x="5102" y="657"/>
                    <a:pt x="5106" y="704"/>
                    <a:pt x="5115" y="732"/>
                  </a:cubicBezTo>
                  <a:cubicBezTo>
                    <a:pt x="5123" y="759"/>
                    <a:pt x="5140" y="773"/>
                    <a:pt x="5165" y="773"/>
                  </a:cubicBezTo>
                  <a:cubicBezTo>
                    <a:pt x="5186" y="773"/>
                    <a:pt x="5201" y="759"/>
                    <a:pt x="5211" y="731"/>
                  </a:cubicBezTo>
                  <a:cubicBezTo>
                    <a:pt x="5220" y="703"/>
                    <a:pt x="5225" y="657"/>
                    <a:pt x="5225" y="592"/>
                  </a:cubicBezTo>
                  <a:cubicBezTo>
                    <a:pt x="5225" y="528"/>
                    <a:pt x="5220" y="482"/>
                    <a:pt x="5211" y="454"/>
                  </a:cubicBezTo>
                  <a:cubicBezTo>
                    <a:pt x="5202" y="427"/>
                    <a:pt x="5186" y="412"/>
                    <a:pt x="5165" y="412"/>
                  </a:cubicBezTo>
                  <a:close/>
                  <a:moveTo>
                    <a:pt x="5624" y="342"/>
                  </a:moveTo>
                  <a:lnTo>
                    <a:pt x="5624" y="441"/>
                  </a:lnTo>
                  <a:cubicBezTo>
                    <a:pt x="5611" y="424"/>
                    <a:pt x="5595" y="416"/>
                    <a:pt x="5577" y="416"/>
                  </a:cubicBezTo>
                  <a:cubicBezTo>
                    <a:pt x="5550" y="416"/>
                    <a:pt x="5530" y="430"/>
                    <a:pt x="5517" y="458"/>
                  </a:cubicBezTo>
                  <a:cubicBezTo>
                    <a:pt x="5504" y="486"/>
                    <a:pt x="5498" y="529"/>
                    <a:pt x="5498" y="588"/>
                  </a:cubicBezTo>
                  <a:cubicBezTo>
                    <a:pt x="5498" y="709"/>
                    <a:pt x="5524" y="770"/>
                    <a:pt x="5576" y="770"/>
                  </a:cubicBezTo>
                  <a:cubicBezTo>
                    <a:pt x="5591" y="770"/>
                    <a:pt x="5607" y="763"/>
                    <a:pt x="5624" y="751"/>
                  </a:cubicBezTo>
                  <a:lnTo>
                    <a:pt x="5624" y="840"/>
                  </a:lnTo>
                  <a:cubicBezTo>
                    <a:pt x="5598" y="853"/>
                    <a:pt x="5573" y="860"/>
                    <a:pt x="5547" y="860"/>
                  </a:cubicBezTo>
                  <a:cubicBezTo>
                    <a:pt x="5444" y="860"/>
                    <a:pt x="5393" y="773"/>
                    <a:pt x="5393" y="597"/>
                  </a:cubicBezTo>
                  <a:cubicBezTo>
                    <a:pt x="5393" y="492"/>
                    <a:pt x="5410" y="418"/>
                    <a:pt x="5443" y="373"/>
                  </a:cubicBezTo>
                  <a:cubicBezTo>
                    <a:pt x="5467" y="341"/>
                    <a:pt x="5502" y="324"/>
                    <a:pt x="5549" y="324"/>
                  </a:cubicBezTo>
                  <a:cubicBezTo>
                    <a:pt x="5574" y="324"/>
                    <a:pt x="5599" y="330"/>
                    <a:pt x="5624" y="342"/>
                  </a:cubicBezTo>
                  <a:close/>
                  <a:moveTo>
                    <a:pt x="5703" y="187"/>
                  </a:moveTo>
                  <a:lnTo>
                    <a:pt x="5799" y="187"/>
                  </a:lnTo>
                  <a:lnTo>
                    <a:pt x="5799" y="333"/>
                  </a:lnTo>
                  <a:lnTo>
                    <a:pt x="5851" y="333"/>
                  </a:lnTo>
                  <a:lnTo>
                    <a:pt x="5851" y="407"/>
                  </a:lnTo>
                  <a:lnTo>
                    <a:pt x="5799" y="407"/>
                  </a:lnTo>
                  <a:lnTo>
                    <a:pt x="5799" y="852"/>
                  </a:lnTo>
                  <a:lnTo>
                    <a:pt x="5703" y="852"/>
                  </a:lnTo>
                  <a:lnTo>
                    <a:pt x="5703" y="407"/>
                  </a:lnTo>
                  <a:lnTo>
                    <a:pt x="5649" y="407"/>
                  </a:lnTo>
                  <a:lnTo>
                    <a:pt x="5649" y="333"/>
                  </a:lnTo>
                  <a:lnTo>
                    <a:pt x="5703" y="333"/>
                  </a:lnTo>
                  <a:lnTo>
                    <a:pt x="5703" y="187"/>
                  </a:lnTo>
                  <a:close/>
                  <a:moveTo>
                    <a:pt x="6362" y="93"/>
                  </a:moveTo>
                  <a:lnTo>
                    <a:pt x="6362" y="195"/>
                  </a:lnTo>
                  <a:cubicBezTo>
                    <a:pt x="6330" y="173"/>
                    <a:pt x="6302" y="162"/>
                    <a:pt x="6277" y="162"/>
                  </a:cubicBezTo>
                  <a:cubicBezTo>
                    <a:pt x="6251" y="162"/>
                    <a:pt x="6229" y="171"/>
                    <a:pt x="6211" y="188"/>
                  </a:cubicBezTo>
                  <a:cubicBezTo>
                    <a:pt x="6193" y="207"/>
                    <a:pt x="6183" y="233"/>
                    <a:pt x="6183" y="265"/>
                  </a:cubicBezTo>
                  <a:cubicBezTo>
                    <a:pt x="6183" y="291"/>
                    <a:pt x="6189" y="315"/>
                    <a:pt x="6202" y="334"/>
                  </a:cubicBezTo>
                  <a:cubicBezTo>
                    <a:pt x="6214" y="354"/>
                    <a:pt x="6244" y="387"/>
                    <a:pt x="6290" y="434"/>
                  </a:cubicBezTo>
                  <a:cubicBezTo>
                    <a:pt x="6330" y="474"/>
                    <a:pt x="6356" y="507"/>
                    <a:pt x="6368" y="530"/>
                  </a:cubicBezTo>
                  <a:cubicBezTo>
                    <a:pt x="6389" y="570"/>
                    <a:pt x="6399" y="612"/>
                    <a:pt x="6399" y="658"/>
                  </a:cubicBezTo>
                  <a:cubicBezTo>
                    <a:pt x="6399" y="718"/>
                    <a:pt x="6383" y="767"/>
                    <a:pt x="6349" y="805"/>
                  </a:cubicBezTo>
                  <a:cubicBezTo>
                    <a:pt x="6316" y="844"/>
                    <a:pt x="6272" y="863"/>
                    <a:pt x="6220" y="863"/>
                  </a:cubicBezTo>
                  <a:cubicBezTo>
                    <a:pt x="6175" y="863"/>
                    <a:pt x="6137" y="850"/>
                    <a:pt x="6105" y="826"/>
                  </a:cubicBezTo>
                  <a:lnTo>
                    <a:pt x="6105" y="722"/>
                  </a:lnTo>
                  <a:cubicBezTo>
                    <a:pt x="6143" y="749"/>
                    <a:pt x="6176" y="763"/>
                    <a:pt x="6206" y="763"/>
                  </a:cubicBezTo>
                  <a:cubicBezTo>
                    <a:pt x="6234" y="763"/>
                    <a:pt x="6256" y="753"/>
                    <a:pt x="6273" y="734"/>
                  </a:cubicBezTo>
                  <a:cubicBezTo>
                    <a:pt x="6289" y="715"/>
                    <a:pt x="6297" y="689"/>
                    <a:pt x="6297" y="657"/>
                  </a:cubicBezTo>
                  <a:cubicBezTo>
                    <a:pt x="6297" y="629"/>
                    <a:pt x="6291" y="604"/>
                    <a:pt x="6279" y="582"/>
                  </a:cubicBezTo>
                  <a:cubicBezTo>
                    <a:pt x="6267" y="559"/>
                    <a:pt x="6243" y="532"/>
                    <a:pt x="6209" y="498"/>
                  </a:cubicBezTo>
                  <a:cubicBezTo>
                    <a:pt x="6175" y="465"/>
                    <a:pt x="6152" y="441"/>
                    <a:pt x="6140" y="427"/>
                  </a:cubicBezTo>
                  <a:cubicBezTo>
                    <a:pt x="6128" y="413"/>
                    <a:pt x="6117" y="398"/>
                    <a:pt x="6108" y="380"/>
                  </a:cubicBezTo>
                  <a:cubicBezTo>
                    <a:pt x="6090" y="347"/>
                    <a:pt x="6081" y="309"/>
                    <a:pt x="6081" y="265"/>
                  </a:cubicBezTo>
                  <a:cubicBezTo>
                    <a:pt x="6081" y="204"/>
                    <a:pt x="6097" y="156"/>
                    <a:pt x="6128" y="121"/>
                  </a:cubicBezTo>
                  <a:cubicBezTo>
                    <a:pt x="6160" y="85"/>
                    <a:pt x="6202" y="67"/>
                    <a:pt x="6256" y="67"/>
                  </a:cubicBezTo>
                  <a:cubicBezTo>
                    <a:pt x="6294" y="67"/>
                    <a:pt x="6329" y="76"/>
                    <a:pt x="6362" y="93"/>
                  </a:cubicBezTo>
                  <a:close/>
                  <a:moveTo>
                    <a:pt x="6468" y="0"/>
                  </a:moveTo>
                  <a:lnTo>
                    <a:pt x="6564" y="0"/>
                  </a:lnTo>
                  <a:lnTo>
                    <a:pt x="6564" y="392"/>
                  </a:lnTo>
                  <a:cubicBezTo>
                    <a:pt x="6580" y="367"/>
                    <a:pt x="6595" y="350"/>
                    <a:pt x="6611" y="340"/>
                  </a:cubicBezTo>
                  <a:cubicBezTo>
                    <a:pt x="6627" y="329"/>
                    <a:pt x="6647" y="324"/>
                    <a:pt x="6671" y="324"/>
                  </a:cubicBezTo>
                  <a:cubicBezTo>
                    <a:pt x="6693" y="324"/>
                    <a:pt x="6712" y="330"/>
                    <a:pt x="6728" y="340"/>
                  </a:cubicBezTo>
                  <a:cubicBezTo>
                    <a:pt x="6745" y="350"/>
                    <a:pt x="6757" y="365"/>
                    <a:pt x="6765" y="382"/>
                  </a:cubicBezTo>
                  <a:cubicBezTo>
                    <a:pt x="6772" y="400"/>
                    <a:pt x="6776" y="434"/>
                    <a:pt x="6776" y="483"/>
                  </a:cubicBezTo>
                  <a:lnTo>
                    <a:pt x="6776" y="852"/>
                  </a:lnTo>
                  <a:lnTo>
                    <a:pt x="6680" y="852"/>
                  </a:lnTo>
                  <a:lnTo>
                    <a:pt x="6680" y="505"/>
                  </a:lnTo>
                  <a:cubicBezTo>
                    <a:pt x="6680" y="475"/>
                    <a:pt x="6677" y="454"/>
                    <a:pt x="6673" y="443"/>
                  </a:cubicBezTo>
                  <a:cubicBezTo>
                    <a:pt x="6663" y="420"/>
                    <a:pt x="6647" y="408"/>
                    <a:pt x="6624" y="408"/>
                  </a:cubicBezTo>
                  <a:cubicBezTo>
                    <a:pt x="6602" y="408"/>
                    <a:pt x="6587" y="416"/>
                    <a:pt x="6578" y="433"/>
                  </a:cubicBezTo>
                  <a:cubicBezTo>
                    <a:pt x="6569" y="449"/>
                    <a:pt x="6564" y="477"/>
                    <a:pt x="6564" y="516"/>
                  </a:cubicBezTo>
                  <a:lnTo>
                    <a:pt x="6564" y="852"/>
                  </a:lnTo>
                  <a:lnTo>
                    <a:pt x="6468" y="852"/>
                  </a:lnTo>
                  <a:lnTo>
                    <a:pt x="6468" y="0"/>
                  </a:lnTo>
                  <a:close/>
                  <a:moveTo>
                    <a:pt x="7069" y="677"/>
                  </a:moveTo>
                  <a:lnTo>
                    <a:pt x="7159" y="677"/>
                  </a:lnTo>
                  <a:cubicBezTo>
                    <a:pt x="7156" y="720"/>
                    <a:pt x="7149" y="755"/>
                    <a:pt x="7138" y="780"/>
                  </a:cubicBezTo>
                  <a:cubicBezTo>
                    <a:pt x="7127" y="805"/>
                    <a:pt x="7110" y="825"/>
                    <a:pt x="7086" y="839"/>
                  </a:cubicBezTo>
                  <a:cubicBezTo>
                    <a:pt x="7063" y="853"/>
                    <a:pt x="7037" y="860"/>
                    <a:pt x="7008" y="860"/>
                  </a:cubicBezTo>
                  <a:cubicBezTo>
                    <a:pt x="6964" y="860"/>
                    <a:pt x="6928" y="845"/>
                    <a:pt x="6901" y="814"/>
                  </a:cubicBezTo>
                  <a:cubicBezTo>
                    <a:pt x="6866" y="775"/>
                    <a:pt x="6849" y="702"/>
                    <a:pt x="6849" y="594"/>
                  </a:cubicBezTo>
                  <a:cubicBezTo>
                    <a:pt x="6849" y="503"/>
                    <a:pt x="6861" y="436"/>
                    <a:pt x="6886" y="391"/>
                  </a:cubicBezTo>
                  <a:cubicBezTo>
                    <a:pt x="6897" y="371"/>
                    <a:pt x="6914" y="355"/>
                    <a:pt x="6935" y="343"/>
                  </a:cubicBezTo>
                  <a:cubicBezTo>
                    <a:pt x="6957" y="330"/>
                    <a:pt x="6981" y="324"/>
                    <a:pt x="7006" y="324"/>
                  </a:cubicBezTo>
                  <a:cubicBezTo>
                    <a:pt x="7081" y="324"/>
                    <a:pt x="7130" y="373"/>
                    <a:pt x="7151" y="470"/>
                  </a:cubicBezTo>
                  <a:cubicBezTo>
                    <a:pt x="7158" y="504"/>
                    <a:pt x="7162" y="551"/>
                    <a:pt x="7162" y="610"/>
                  </a:cubicBezTo>
                  <a:lnTo>
                    <a:pt x="6943" y="610"/>
                  </a:lnTo>
                  <a:cubicBezTo>
                    <a:pt x="6944" y="669"/>
                    <a:pt x="6949" y="712"/>
                    <a:pt x="6960" y="738"/>
                  </a:cubicBezTo>
                  <a:cubicBezTo>
                    <a:pt x="6970" y="764"/>
                    <a:pt x="6987" y="777"/>
                    <a:pt x="7009" y="777"/>
                  </a:cubicBezTo>
                  <a:cubicBezTo>
                    <a:pt x="7048" y="777"/>
                    <a:pt x="7068" y="743"/>
                    <a:pt x="7069" y="677"/>
                  </a:cubicBezTo>
                  <a:close/>
                  <a:moveTo>
                    <a:pt x="7064" y="541"/>
                  </a:moveTo>
                  <a:cubicBezTo>
                    <a:pt x="7061" y="493"/>
                    <a:pt x="7056" y="460"/>
                    <a:pt x="7049" y="443"/>
                  </a:cubicBezTo>
                  <a:cubicBezTo>
                    <a:pt x="7040" y="418"/>
                    <a:pt x="7025" y="406"/>
                    <a:pt x="7004" y="406"/>
                  </a:cubicBezTo>
                  <a:cubicBezTo>
                    <a:pt x="6984" y="406"/>
                    <a:pt x="6970" y="415"/>
                    <a:pt x="6961" y="434"/>
                  </a:cubicBezTo>
                  <a:cubicBezTo>
                    <a:pt x="6953" y="453"/>
                    <a:pt x="6947" y="489"/>
                    <a:pt x="6943" y="541"/>
                  </a:cubicBezTo>
                  <a:lnTo>
                    <a:pt x="7064" y="541"/>
                  </a:lnTo>
                  <a:close/>
                  <a:moveTo>
                    <a:pt x="7433" y="677"/>
                  </a:moveTo>
                  <a:lnTo>
                    <a:pt x="7523" y="677"/>
                  </a:lnTo>
                  <a:cubicBezTo>
                    <a:pt x="7520" y="720"/>
                    <a:pt x="7513" y="755"/>
                    <a:pt x="7502" y="780"/>
                  </a:cubicBezTo>
                  <a:cubicBezTo>
                    <a:pt x="7491" y="805"/>
                    <a:pt x="7474" y="825"/>
                    <a:pt x="7450" y="839"/>
                  </a:cubicBezTo>
                  <a:cubicBezTo>
                    <a:pt x="7427" y="853"/>
                    <a:pt x="7401" y="860"/>
                    <a:pt x="7372" y="860"/>
                  </a:cubicBezTo>
                  <a:cubicBezTo>
                    <a:pt x="7328" y="860"/>
                    <a:pt x="7292" y="845"/>
                    <a:pt x="7265" y="814"/>
                  </a:cubicBezTo>
                  <a:cubicBezTo>
                    <a:pt x="7231" y="775"/>
                    <a:pt x="7213" y="702"/>
                    <a:pt x="7213" y="594"/>
                  </a:cubicBezTo>
                  <a:cubicBezTo>
                    <a:pt x="7213" y="503"/>
                    <a:pt x="7225" y="436"/>
                    <a:pt x="7250" y="391"/>
                  </a:cubicBezTo>
                  <a:cubicBezTo>
                    <a:pt x="7261" y="371"/>
                    <a:pt x="7278" y="355"/>
                    <a:pt x="7300" y="343"/>
                  </a:cubicBezTo>
                  <a:cubicBezTo>
                    <a:pt x="7321" y="330"/>
                    <a:pt x="7345" y="324"/>
                    <a:pt x="7370" y="324"/>
                  </a:cubicBezTo>
                  <a:cubicBezTo>
                    <a:pt x="7445" y="324"/>
                    <a:pt x="7494" y="373"/>
                    <a:pt x="7515" y="470"/>
                  </a:cubicBezTo>
                  <a:cubicBezTo>
                    <a:pt x="7522" y="504"/>
                    <a:pt x="7526" y="551"/>
                    <a:pt x="7526" y="610"/>
                  </a:cubicBezTo>
                  <a:lnTo>
                    <a:pt x="7307" y="610"/>
                  </a:lnTo>
                  <a:cubicBezTo>
                    <a:pt x="7308" y="669"/>
                    <a:pt x="7313" y="712"/>
                    <a:pt x="7324" y="738"/>
                  </a:cubicBezTo>
                  <a:cubicBezTo>
                    <a:pt x="7334" y="764"/>
                    <a:pt x="7351" y="777"/>
                    <a:pt x="7373" y="777"/>
                  </a:cubicBezTo>
                  <a:cubicBezTo>
                    <a:pt x="7412" y="777"/>
                    <a:pt x="7432" y="743"/>
                    <a:pt x="7433" y="677"/>
                  </a:cubicBezTo>
                  <a:close/>
                  <a:moveTo>
                    <a:pt x="7428" y="541"/>
                  </a:moveTo>
                  <a:cubicBezTo>
                    <a:pt x="7425" y="493"/>
                    <a:pt x="7420" y="460"/>
                    <a:pt x="7413" y="443"/>
                  </a:cubicBezTo>
                  <a:cubicBezTo>
                    <a:pt x="7405" y="418"/>
                    <a:pt x="7389" y="406"/>
                    <a:pt x="7368" y="406"/>
                  </a:cubicBezTo>
                  <a:cubicBezTo>
                    <a:pt x="7348" y="406"/>
                    <a:pt x="7334" y="415"/>
                    <a:pt x="7325" y="434"/>
                  </a:cubicBezTo>
                  <a:cubicBezTo>
                    <a:pt x="7317" y="453"/>
                    <a:pt x="7311" y="489"/>
                    <a:pt x="7307" y="541"/>
                  </a:cubicBezTo>
                  <a:lnTo>
                    <a:pt x="7428" y="541"/>
                  </a:lnTo>
                  <a:close/>
                  <a:moveTo>
                    <a:pt x="7609" y="187"/>
                  </a:moveTo>
                  <a:lnTo>
                    <a:pt x="7706" y="187"/>
                  </a:lnTo>
                  <a:lnTo>
                    <a:pt x="7706" y="333"/>
                  </a:lnTo>
                  <a:lnTo>
                    <a:pt x="7757" y="333"/>
                  </a:lnTo>
                  <a:lnTo>
                    <a:pt x="7757" y="407"/>
                  </a:lnTo>
                  <a:lnTo>
                    <a:pt x="7706" y="407"/>
                  </a:lnTo>
                  <a:lnTo>
                    <a:pt x="7706" y="852"/>
                  </a:lnTo>
                  <a:lnTo>
                    <a:pt x="7609" y="852"/>
                  </a:lnTo>
                  <a:lnTo>
                    <a:pt x="7609" y="407"/>
                  </a:lnTo>
                  <a:lnTo>
                    <a:pt x="7556" y="407"/>
                  </a:lnTo>
                  <a:lnTo>
                    <a:pt x="7556" y="333"/>
                  </a:lnTo>
                  <a:lnTo>
                    <a:pt x="7609" y="333"/>
                  </a:lnTo>
                  <a:lnTo>
                    <a:pt x="7609" y="1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5" name="Freeform 29"/>
            <p:cNvSpPr>
              <a:spLocks/>
            </p:cNvSpPr>
            <p:nvPr/>
          </p:nvSpPr>
          <p:spPr bwMode="auto">
            <a:xfrm>
              <a:off x="4060835" y="2082799"/>
              <a:ext cx="214313" cy="601662"/>
            </a:xfrm>
            <a:custGeom>
              <a:avLst/>
              <a:gdLst>
                <a:gd name="T0" fmla="*/ 459 w 995"/>
                <a:gd name="T1" fmla="*/ 2220 h 2783"/>
                <a:gd name="T2" fmla="*/ 439 w 995"/>
                <a:gd name="T3" fmla="*/ 1591 h 2783"/>
                <a:gd name="T4" fmla="*/ 324 w 995"/>
                <a:gd name="T5" fmla="*/ 1688 h 2783"/>
                <a:gd name="T6" fmla="*/ 39 w 995"/>
                <a:gd name="T7" fmla="*/ 1891 h 2783"/>
                <a:gd name="T8" fmla="*/ 255 w 995"/>
                <a:gd name="T9" fmla="*/ 1630 h 2783"/>
                <a:gd name="T10" fmla="*/ 361 w 995"/>
                <a:gd name="T11" fmla="*/ 1517 h 2783"/>
                <a:gd name="T12" fmla="*/ 283 w 995"/>
                <a:gd name="T13" fmla="*/ 1511 h 2783"/>
                <a:gd name="T14" fmla="*/ 0 w 995"/>
                <a:gd name="T15" fmla="*/ 1466 h 2783"/>
                <a:gd name="T16" fmla="*/ 283 w 995"/>
                <a:gd name="T17" fmla="*/ 1420 h 2783"/>
                <a:gd name="T18" fmla="*/ 361 w 995"/>
                <a:gd name="T19" fmla="*/ 1414 h 2783"/>
                <a:gd name="T20" fmla="*/ 293 w 995"/>
                <a:gd name="T21" fmla="*/ 1344 h 2783"/>
                <a:gd name="T22" fmla="*/ 39 w 995"/>
                <a:gd name="T23" fmla="*/ 1041 h 2783"/>
                <a:gd name="T24" fmla="*/ 372 w 995"/>
                <a:gd name="T25" fmla="*/ 1282 h 2783"/>
                <a:gd name="T26" fmla="*/ 439 w 995"/>
                <a:gd name="T27" fmla="*/ 1340 h 2783"/>
                <a:gd name="T28" fmla="*/ 441 w 995"/>
                <a:gd name="T29" fmla="*/ 1219 h 2783"/>
                <a:gd name="T30" fmla="*/ 497 w 995"/>
                <a:gd name="T31" fmla="*/ 0 h 2783"/>
                <a:gd name="T32" fmla="*/ 553 w 995"/>
                <a:gd name="T33" fmla="*/ 1219 h 2783"/>
                <a:gd name="T34" fmla="*/ 553 w 995"/>
                <a:gd name="T35" fmla="*/ 1340 h 2783"/>
                <a:gd name="T36" fmla="*/ 638 w 995"/>
                <a:gd name="T37" fmla="*/ 1270 h 2783"/>
                <a:gd name="T38" fmla="*/ 956 w 995"/>
                <a:gd name="T39" fmla="*/ 1038 h 2783"/>
                <a:gd name="T40" fmla="*/ 777 w 995"/>
                <a:gd name="T41" fmla="*/ 1259 h 2783"/>
                <a:gd name="T42" fmla="*/ 633 w 995"/>
                <a:gd name="T43" fmla="*/ 1414 h 2783"/>
                <a:gd name="T44" fmla="*/ 769 w 995"/>
                <a:gd name="T45" fmla="*/ 1426 h 2783"/>
                <a:gd name="T46" fmla="*/ 995 w 995"/>
                <a:gd name="T47" fmla="*/ 1466 h 2783"/>
                <a:gd name="T48" fmla="*/ 769 w 995"/>
                <a:gd name="T49" fmla="*/ 1505 h 2783"/>
                <a:gd name="T50" fmla="*/ 633 w 995"/>
                <a:gd name="T51" fmla="*/ 1517 h 2783"/>
                <a:gd name="T52" fmla="*/ 784 w 995"/>
                <a:gd name="T53" fmla="*/ 1676 h 2783"/>
                <a:gd name="T54" fmla="*/ 956 w 995"/>
                <a:gd name="T55" fmla="*/ 1891 h 2783"/>
                <a:gd name="T56" fmla="*/ 726 w 995"/>
                <a:gd name="T57" fmla="*/ 1731 h 2783"/>
                <a:gd name="T58" fmla="*/ 553 w 995"/>
                <a:gd name="T59" fmla="*/ 1591 h 2783"/>
                <a:gd name="T60" fmla="*/ 534 w 995"/>
                <a:gd name="T61" fmla="*/ 2220 h 2783"/>
                <a:gd name="T62" fmla="*/ 497 w 995"/>
                <a:gd name="T63" fmla="*/ 2783 h 2783"/>
                <a:gd name="T64" fmla="*/ 459 w 995"/>
                <a:gd name="T65" fmla="*/ 2220 h 2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5" h="2783">
                  <a:moveTo>
                    <a:pt x="459" y="2220"/>
                  </a:moveTo>
                  <a:cubicBezTo>
                    <a:pt x="450" y="2009"/>
                    <a:pt x="443" y="1802"/>
                    <a:pt x="439" y="1591"/>
                  </a:cubicBezTo>
                  <a:cubicBezTo>
                    <a:pt x="404" y="1621"/>
                    <a:pt x="360" y="1658"/>
                    <a:pt x="324" y="1688"/>
                  </a:cubicBezTo>
                  <a:cubicBezTo>
                    <a:pt x="234" y="1763"/>
                    <a:pt x="138" y="1827"/>
                    <a:pt x="39" y="1891"/>
                  </a:cubicBezTo>
                  <a:cubicBezTo>
                    <a:pt x="101" y="1799"/>
                    <a:pt x="179" y="1713"/>
                    <a:pt x="255" y="1630"/>
                  </a:cubicBezTo>
                  <a:cubicBezTo>
                    <a:pt x="289" y="1592"/>
                    <a:pt x="325" y="1554"/>
                    <a:pt x="361" y="1517"/>
                  </a:cubicBezTo>
                  <a:lnTo>
                    <a:pt x="283" y="1511"/>
                  </a:lnTo>
                  <a:cubicBezTo>
                    <a:pt x="183" y="1503"/>
                    <a:pt x="97" y="1487"/>
                    <a:pt x="0" y="1466"/>
                  </a:cubicBezTo>
                  <a:cubicBezTo>
                    <a:pt x="90" y="1445"/>
                    <a:pt x="190" y="1428"/>
                    <a:pt x="283" y="1420"/>
                  </a:cubicBezTo>
                  <a:lnTo>
                    <a:pt x="361" y="1414"/>
                  </a:lnTo>
                  <a:lnTo>
                    <a:pt x="293" y="1344"/>
                  </a:lnTo>
                  <a:cubicBezTo>
                    <a:pt x="203" y="1253"/>
                    <a:pt x="122" y="1155"/>
                    <a:pt x="39" y="1041"/>
                  </a:cubicBezTo>
                  <a:cubicBezTo>
                    <a:pt x="133" y="1095"/>
                    <a:pt x="275" y="1200"/>
                    <a:pt x="372" y="1282"/>
                  </a:cubicBezTo>
                  <a:lnTo>
                    <a:pt x="439" y="1340"/>
                  </a:lnTo>
                  <a:lnTo>
                    <a:pt x="441" y="1219"/>
                  </a:lnTo>
                  <a:cubicBezTo>
                    <a:pt x="441" y="804"/>
                    <a:pt x="467" y="421"/>
                    <a:pt x="497" y="0"/>
                  </a:cubicBezTo>
                  <a:cubicBezTo>
                    <a:pt x="526" y="430"/>
                    <a:pt x="554" y="798"/>
                    <a:pt x="553" y="1219"/>
                  </a:cubicBezTo>
                  <a:lnTo>
                    <a:pt x="553" y="1340"/>
                  </a:lnTo>
                  <a:lnTo>
                    <a:pt x="638" y="1270"/>
                  </a:lnTo>
                  <a:cubicBezTo>
                    <a:pt x="746" y="1182"/>
                    <a:pt x="841" y="1115"/>
                    <a:pt x="956" y="1038"/>
                  </a:cubicBezTo>
                  <a:cubicBezTo>
                    <a:pt x="901" y="1117"/>
                    <a:pt x="840" y="1189"/>
                    <a:pt x="777" y="1259"/>
                  </a:cubicBezTo>
                  <a:cubicBezTo>
                    <a:pt x="730" y="1311"/>
                    <a:pt x="681" y="1363"/>
                    <a:pt x="633" y="1414"/>
                  </a:cubicBezTo>
                  <a:cubicBezTo>
                    <a:pt x="679" y="1418"/>
                    <a:pt x="723" y="1422"/>
                    <a:pt x="769" y="1426"/>
                  </a:cubicBezTo>
                  <a:cubicBezTo>
                    <a:pt x="840" y="1434"/>
                    <a:pt x="925" y="1447"/>
                    <a:pt x="995" y="1466"/>
                  </a:cubicBezTo>
                  <a:cubicBezTo>
                    <a:pt x="918" y="1483"/>
                    <a:pt x="847" y="1497"/>
                    <a:pt x="769" y="1505"/>
                  </a:cubicBezTo>
                  <a:cubicBezTo>
                    <a:pt x="724" y="1510"/>
                    <a:pt x="679" y="1514"/>
                    <a:pt x="633" y="1517"/>
                  </a:cubicBezTo>
                  <a:cubicBezTo>
                    <a:pt x="683" y="1571"/>
                    <a:pt x="735" y="1622"/>
                    <a:pt x="784" y="1676"/>
                  </a:cubicBezTo>
                  <a:cubicBezTo>
                    <a:pt x="841" y="1743"/>
                    <a:pt x="906" y="1817"/>
                    <a:pt x="956" y="1891"/>
                  </a:cubicBezTo>
                  <a:cubicBezTo>
                    <a:pt x="877" y="1844"/>
                    <a:pt x="797" y="1784"/>
                    <a:pt x="726" y="1731"/>
                  </a:cubicBezTo>
                  <a:cubicBezTo>
                    <a:pt x="667" y="1685"/>
                    <a:pt x="610" y="1638"/>
                    <a:pt x="553" y="1591"/>
                  </a:cubicBezTo>
                  <a:cubicBezTo>
                    <a:pt x="553" y="1802"/>
                    <a:pt x="545" y="2009"/>
                    <a:pt x="534" y="2220"/>
                  </a:cubicBezTo>
                  <a:cubicBezTo>
                    <a:pt x="524" y="2412"/>
                    <a:pt x="506" y="2569"/>
                    <a:pt x="497" y="2783"/>
                  </a:cubicBezTo>
                  <a:cubicBezTo>
                    <a:pt x="484" y="2565"/>
                    <a:pt x="471" y="2417"/>
                    <a:pt x="459" y="222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8145" name="Group 48144"/>
          <p:cNvGrpSpPr/>
          <p:nvPr/>
        </p:nvGrpSpPr>
        <p:grpSpPr>
          <a:xfrm>
            <a:off x="5184787" y="2800348"/>
            <a:ext cx="3429008" cy="601662"/>
            <a:chOff x="2857507" y="2800348"/>
            <a:chExt cx="3429008" cy="601662"/>
          </a:xfrm>
        </p:grpSpPr>
        <p:sp>
          <p:nvSpPr>
            <p:cNvPr id="166" name="Freeform 30"/>
            <p:cNvSpPr>
              <a:spLocks/>
            </p:cNvSpPr>
            <p:nvPr/>
          </p:nvSpPr>
          <p:spPr bwMode="auto">
            <a:xfrm>
              <a:off x="2857507" y="2827335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7" name="Freeform 31"/>
            <p:cNvSpPr>
              <a:spLocks noEditPoints="1"/>
            </p:cNvSpPr>
            <p:nvPr/>
          </p:nvSpPr>
          <p:spPr bwMode="auto">
            <a:xfrm>
              <a:off x="2857507" y="2827335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6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4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6"/>
                    <a:pt x="589" y="1876"/>
                  </a:cubicBezTo>
                  <a:cubicBezTo>
                    <a:pt x="688" y="1876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6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4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6"/>
                    <a:pt x="1353" y="1897"/>
                  </a:cubicBezTo>
                  <a:cubicBezTo>
                    <a:pt x="1535" y="1897"/>
                    <a:pt x="1735" y="1742"/>
                    <a:pt x="1735" y="1518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8" name="Freeform 32"/>
            <p:cNvSpPr>
              <a:spLocks noEditPoints="1"/>
            </p:cNvSpPr>
            <p:nvPr/>
          </p:nvSpPr>
          <p:spPr bwMode="auto">
            <a:xfrm>
              <a:off x="2857507" y="2827335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6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4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6"/>
                    <a:pt x="589" y="1876"/>
                  </a:cubicBezTo>
                  <a:cubicBezTo>
                    <a:pt x="688" y="1876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6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4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6"/>
                    <a:pt x="1353" y="1897"/>
                  </a:cubicBezTo>
                  <a:cubicBezTo>
                    <a:pt x="1535" y="1897"/>
                    <a:pt x="1735" y="1742"/>
                    <a:pt x="1735" y="1518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69" name="Freeform 33"/>
            <p:cNvSpPr>
              <a:spLocks noEditPoints="1"/>
            </p:cNvSpPr>
            <p:nvPr/>
          </p:nvSpPr>
          <p:spPr bwMode="auto">
            <a:xfrm>
              <a:off x="3303595" y="2897185"/>
              <a:ext cx="295276" cy="206375"/>
            </a:xfrm>
            <a:custGeom>
              <a:avLst/>
              <a:gdLst>
                <a:gd name="T0" fmla="*/ 355 w 1363"/>
                <a:gd name="T1" fmla="*/ 0 h 957"/>
                <a:gd name="T2" fmla="*/ 0 w 1363"/>
                <a:gd name="T3" fmla="*/ 947 h 957"/>
                <a:gd name="T4" fmla="*/ 123 w 1363"/>
                <a:gd name="T5" fmla="*/ 947 h 957"/>
                <a:gd name="T6" fmla="*/ 187 w 1363"/>
                <a:gd name="T7" fmla="*/ 762 h 957"/>
                <a:gd name="T8" fmla="*/ 375 w 1363"/>
                <a:gd name="T9" fmla="*/ 762 h 957"/>
                <a:gd name="T10" fmla="*/ 381 w 1363"/>
                <a:gd name="T11" fmla="*/ 947 h 957"/>
                <a:gd name="T12" fmla="*/ 508 w 1363"/>
                <a:gd name="T13" fmla="*/ 947 h 957"/>
                <a:gd name="T14" fmla="*/ 454 w 1363"/>
                <a:gd name="T15" fmla="*/ 0 h 957"/>
                <a:gd name="T16" fmla="*/ 355 w 1363"/>
                <a:gd name="T17" fmla="*/ 0 h 957"/>
                <a:gd name="T18" fmla="*/ 372 w 1363"/>
                <a:gd name="T19" fmla="*/ 664 h 957"/>
                <a:gd name="T20" fmla="*/ 222 w 1363"/>
                <a:gd name="T21" fmla="*/ 664 h 957"/>
                <a:gd name="T22" fmla="*/ 372 w 1363"/>
                <a:gd name="T23" fmla="*/ 183 h 957"/>
                <a:gd name="T24" fmla="*/ 375 w 1363"/>
                <a:gd name="T25" fmla="*/ 183 h 957"/>
                <a:gd name="T26" fmla="*/ 369 w 1363"/>
                <a:gd name="T27" fmla="*/ 527 h 957"/>
                <a:gd name="T28" fmla="*/ 372 w 1363"/>
                <a:gd name="T29" fmla="*/ 664 h 957"/>
                <a:gd name="T30" fmla="*/ 932 w 1363"/>
                <a:gd name="T31" fmla="*/ 324 h 957"/>
                <a:gd name="T32" fmla="*/ 841 w 1363"/>
                <a:gd name="T33" fmla="*/ 303 h 957"/>
                <a:gd name="T34" fmla="*/ 600 w 1363"/>
                <a:gd name="T35" fmla="*/ 635 h 957"/>
                <a:gd name="T36" fmla="*/ 736 w 1363"/>
                <a:gd name="T37" fmla="*/ 957 h 957"/>
                <a:gd name="T38" fmla="*/ 836 w 1363"/>
                <a:gd name="T39" fmla="*/ 932 h 957"/>
                <a:gd name="T40" fmla="*/ 853 w 1363"/>
                <a:gd name="T41" fmla="*/ 822 h 957"/>
                <a:gd name="T42" fmla="*/ 789 w 1363"/>
                <a:gd name="T43" fmla="*/ 846 h 957"/>
                <a:gd name="T44" fmla="*/ 723 w 1363"/>
                <a:gd name="T45" fmla="*/ 624 h 957"/>
                <a:gd name="T46" fmla="*/ 859 w 1363"/>
                <a:gd name="T47" fmla="*/ 413 h 957"/>
                <a:gd name="T48" fmla="*/ 911 w 1363"/>
                <a:gd name="T49" fmla="*/ 443 h 957"/>
                <a:gd name="T50" fmla="*/ 913 w 1363"/>
                <a:gd name="T51" fmla="*/ 443 h 957"/>
                <a:gd name="T52" fmla="*/ 932 w 1363"/>
                <a:gd name="T53" fmla="*/ 324 h 957"/>
                <a:gd name="T54" fmla="*/ 1080 w 1363"/>
                <a:gd name="T55" fmla="*/ 569 h 957"/>
                <a:gd name="T56" fmla="*/ 1174 w 1363"/>
                <a:gd name="T57" fmla="*/ 408 h 957"/>
                <a:gd name="T58" fmla="*/ 1221 w 1363"/>
                <a:gd name="T59" fmla="*/ 569 h 957"/>
                <a:gd name="T60" fmla="*/ 1080 w 1363"/>
                <a:gd name="T61" fmla="*/ 569 h 957"/>
                <a:gd name="T62" fmla="*/ 1328 w 1363"/>
                <a:gd name="T63" fmla="*/ 653 h 957"/>
                <a:gd name="T64" fmla="*/ 1330 w 1363"/>
                <a:gd name="T65" fmla="*/ 634 h 957"/>
                <a:gd name="T66" fmla="*/ 1191 w 1363"/>
                <a:gd name="T67" fmla="*/ 303 h 957"/>
                <a:gd name="T68" fmla="*/ 949 w 1363"/>
                <a:gd name="T69" fmla="*/ 634 h 957"/>
                <a:gd name="T70" fmla="*/ 1092 w 1363"/>
                <a:gd name="T71" fmla="*/ 957 h 957"/>
                <a:gd name="T72" fmla="*/ 1311 w 1363"/>
                <a:gd name="T73" fmla="*/ 733 h 957"/>
                <a:gd name="T74" fmla="*/ 1202 w 1363"/>
                <a:gd name="T75" fmla="*/ 733 h 957"/>
                <a:gd name="T76" fmla="*/ 1109 w 1363"/>
                <a:gd name="T77" fmla="*/ 851 h 957"/>
                <a:gd name="T78" fmla="*/ 1067 w 1363"/>
                <a:gd name="T79" fmla="*/ 653 h 957"/>
                <a:gd name="T80" fmla="*/ 1328 w 1363"/>
                <a:gd name="T81" fmla="*/ 653 h 9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3" h="957">
                  <a:moveTo>
                    <a:pt x="355" y="0"/>
                  </a:moveTo>
                  <a:lnTo>
                    <a:pt x="0" y="947"/>
                  </a:lnTo>
                  <a:lnTo>
                    <a:pt x="123" y="947"/>
                  </a:lnTo>
                  <a:lnTo>
                    <a:pt x="187" y="762"/>
                  </a:lnTo>
                  <a:lnTo>
                    <a:pt x="375" y="762"/>
                  </a:lnTo>
                  <a:lnTo>
                    <a:pt x="381" y="947"/>
                  </a:lnTo>
                  <a:lnTo>
                    <a:pt x="508" y="947"/>
                  </a:lnTo>
                  <a:lnTo>
                    <a:pt x="454" y="0"/>
                  </a:lnTo>
                  <a:lnTo>
                    <a:pt x="355" y="0"/>
                  </a:lnTo>
                  <a:close/>
                  <a:moveTo>
                    <a:pt x="372" y="664"/>
                  </a:moveTo>
                  <a:lnTo>
                    <a:pt x="222" y="664"/>
                  </a:lnTo>
                  <a:lnTo>
                    <a:pt x="372" y="183"/>
                  </a:lnTo>
                  <a:lnTo>
                    <a:pt x="375" y="183"/>
                  </a:lnTo>
                  <a:lnTo>
                    <a:pt x="369" y="527"/>
                  </a:lnTo>
                  <a:lnTo>
                    <a:pt x="372" y="664"/>
                  </a:lnTo>
                  <a:close/>
                  <a:moveTo>
                    <a:pt x="932" y="324"/>
                  </a:moveTo>
                  <a:cubicBezTo>
                    <a:pt x="902" y="309"/>
                    <a:pt x="876" y="303"/>
                    <a:pt x="841" y="303"/>
                  </a:cubicBezTo>
                  <a:cubicBezTo>
                    <a:pt x="667" y="303"/>
                    <a:pt x="621" y="505"/>
                    <a:pt x="600" y="635"/>
                  </a:cubicBezTo>
                  <a:cubicBezTo>
                    <a:pt x="579" y="761"/>
                    <a:pt x="569" y="957"/>
                    <a:pt x="736" y="957"/>
                  </a:cubicBezTo>
                  <a:cubicBezTo>
                    <a:pt x="772" y="957"/>
                    <a:pt x="803" y="949"/>
                    <a:pt x="836" y="932"/>
                  </a:cubicBezTo>
                  <a:lnTo>
                    <a:pt x="853" y="822"/>
                  </a:lnTo>
                  <a:cubicBezTo>
                    <a:pt x="832" y="836"/>
                    <a:pt x="815" y="846"/>
                    <a:pt x="789" y="846"/>
                  </a:cubicBezTo>
                  <a:cubicBezTo>
                    <a:pt x="690" y="846"/>
                    <a:pt x="713" y="688"/>
                    <a:pt x="723" y="624"/>
                  </a:cubicBezTo>
                  <a:cubicBezTo>
                    <a:pt x="733" y="556"/>
                    <a:pt x="758" y="414"/>
                    <a:pt x="859" y="413"/>
                  </a:cubicBezTo>
                  <a:cubicBezTo>
                    <a:pt x="886" y="414"/>
                    <a:pt x="901" y="424"/>
                    <a:pt x="911" y="443"/>
                  </a:cubicBezTo>
                  <a:lnTo>
                    <a:pt x="913" y="443"/>
                  </a:lnTo>
                  <a:lnTo>
                    <a:pt x="932" y="324"/>
                  </a:lnTo>
                  <a:close/>
                  <a:moveTo>
                    <a:pt x="1080" y="569"/>
                  </a:moveTo>
                  <a:cubicBezTo>
                    <a:pt x="1088" y="520"/>
                    <a:pt x="1100" y="408"/>
                    <a:pt x="1174" y="408"/>
                  </a:cubicBezTo>
                  <a:cubicBezTo>
                    <a:pt x="1246" y="408"/>
                    <a:pt x="1228" y="520"/>
                    <a:pt x="1221" y="569"/>
                  </a:cubicBezTo>
                  <a:lnTo>
                    <a:pt x="1080" y="569"/>
                  </a:lnTo>
                  <a:close/>
                  <a:moveTo>
                    <a:pt x="1328" y="653"/>
                  </a:moveTo>
                  <a:lnTo>
                    <a:pt x="1330" y="634"/>
                  </a:lnTo>
                  <a:cubicBezTo>
                    <a:pt x="1351" y="504"/>
                    <a:pt x="1363" y="303"/>
                    <a:pt x="1191" y="303"/>
                  </a:cubicBezTo>
                  <a:cubicBezTo>
                    <a:pt x="1016" y="303"/>
                    <a:pt x="970" y="505"/>
                    <a:pt x="949" y="634"/>
                  </a:cubicBezTo>
                  <a:cubicBezTo>
                    <a:pt x="927" y="768"/>
                    <a:pt x="915" y="957"/>
                    <a:pt x="1092" y="957"/>
                  </a:cubicBezTo>
                  <a:cubicBezTo>
                    <a:pt x="1225" y="957"/>
                    <a:pt x="1292" y="850"/>
                    <a:pt x="1311" y="733"/>
                  </a:cubicBezTo>
                  <a:lnTo>
                    <a:pt x="1202" y="733"/>
                  </a:lnTo>
                  <a:cubicBezTo>
                    <a:pt x="1195" y="782"/>
                    <a:pt x="1172" y="851"/>
                    <a:pt x="1109" y="851"/>
                  </a:cubicBezTo>
                  <a:cubicBezTo>
                    <a:pt x="1033" y="851"/>
                    <a:pt x="1058" y="706"/>
                    <a:pt x="1067" y="653"/>
                  </a:cubicBezTo>
                  <a:lnTo>
                    <a:pt x="1328" y="653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0" name="Freeform 34"/>
            <p:cNvSpPr>
              <a:spLocks noEditPoints="1"/>
            </p:cNvSpPr>
            <p:nvPr/>
          </p:nvSpPr>
          <p:spPr bwMode="auto">
            <a:xfrm>
              <a:off x="3325820" y="3130547"/>
              <a:ext cx="684214" cy="192087"/>
            </a:xfrm>
            <a:custGeom>
              <a:avLst/>
              <a:gdLst>
                <a:gd name="T0" fmla="*/ 82 w 3171"/>
                <a:gd name="T1" fmla="*/ 447 h 885"/>
                <a:gd name="T2" fmla="*/ 270 w 3171"/>
                <a:gd name="T3" fmla="*/ 876 h 885"/>
                <a:gd name="T4" fmla="*/ 162 w 3171"/>
                <a:gd name="T5" fmla="*/ 448 h 885"/>
                <a:gd name="T6" fmla="*/ 87 w 3171"/>
                <a:gd name="T7" fmla="*/ 0 h 885"/>
                <a:gd name="T8" fmla="*/ 0 w 3171"/>
                <a:gd name="T9" fmla="*/ 876 h 885"/>
                <a:gd name="T10" fmla="*/ 82 w 3171"/>
                <a:gd name="T11" fmla="*/ 74 h 885"/>
                <a:gd name="T12" fmla="*/ 243 w 3171"/>
                <a:gd name="T13" fmla="*/ 226 h 885"/>
                <a:gd name="T14" fmla="*/ 82 w 3171"/>
                <a:gd name="T15" fmla="*/ 381 h 885"/>
                <a:gd name="T16" fmla="*/ 487 w 3171"/>
                <a:gd name="T17" fmla="*/ 530 h 885"/>
                <a:gd name="T18" fmla="*/ 659 w 3171"/>
                <a:gd name="T19" fmla="*/ 519 h 885"/>
                <a:gd name="T20" fmla="*/ 487 w 3171"/>
                <a:gd name="T21" fmla="*/ 530 h 885"/>
                <a:gd name="T22" fmla="*/ 737 w 3171"/>
                <a:gd name="T23" fmla="*/ 557 h 885"/>
                <a:gd name="T24" fmla="*/ 408 w 3171"/>
                <a:gd name="T25" fmla="*/ 580 h 885"/>
                <a:gd name="T26" fmla="*/ 732 w 3171"/>
                <a:gd name="T27" fmla="*/ 674 h 885"/>
                <a:gd name="T28" fmla="*/ 579 w 3171"/>
                <a:gd name="T29" fmla="*/ 814 h 885"/>
                <a:gd name="T30" fmla="*/ 486 w 3171"/>
                <a:gd name="T31" fmla="*/ 593 h 885"/>
                <a:gd name="T32" fmla="*/ 1052 w 3171"/>
                <a:gd name="T33" fmla="*/ 309 h 885"/>
                <a:gd name="T34" fmla="*/ 798 w 3171"/>
                <a:gd name="T35" fmla="*/ 423 h 885"/>
                <a:gd name="T36" fmla="*/ 991 w 3171"/>
                <a:gd name="T37" fmla="*/ 724 h 885"/>
                <a:gd name="T38" fmla="*/ 798 w 3171"/>
                <a:gd name="T39" fmla="*/ 756 h 885"/>
                <a:gd name="T40" fmla="*/ 906 w 3171"/>
                <a:gd name="T41" fmla="*/ 885 h 885"/>
                <a:gd name="T42" fmla="*/ 973 w 3171"/>
                <a:gd name="T43" fmla="*/ 552 h 885"/>
                <a:gd name="T44" fmla="*/ 951 w 3171"/>
                <a:gd name="T45" fmla="*/ 341 h 885"/>
                <a:gd name="T46" fmla="*/ 1052 w 3171"/>
                <a:gd name="T47" fmla="*/ 402 h 885"/>
                <a:gd name="T48" fmla="*/ 1300 w 3171"/>
                <a:gd name="T49" fmla="*/ 270 h 885"/>
                <a:gd name="T50" fmla="*/ 1300 w 3171"/>
                <a:gd name="T51" fmla="*/ 885 h 885"/>
                <a:gd name="T52" fmla="*/ 1300 w 3171"/>
                <a:gd name="T53" fmla="*/ 270 h 885"/>
                <a:gd name="T54" fmla="*/ 1393 w 3171"/>
                <a:gd name="T55" fmla="*/ 577 h 885"/>
                <a:gd name="T56" fmla="*/ 1207 w 3171"/>
                <a:gd name="T57" fmla="*/ 577 h 885"/>
                <a:gd name="T58" fmla="*/ 1555 w 3171"/>
                <a:gd name="T59" fmla="*/ 280 h 885"/>
                <a:gd name="T60" fmla="*/ 1711 w 3171"/>
                <a:gd name="T61" fmla="*/ 885 h 885"/>
                <a:gd name="T62" fmla="*/ 1866 w 3171"/>
                <a:gd name="T63" fmla="*/ 280 h 885"/>
                <a:gd name="T64" fmla="*/ 1791 w 3171"/>
                <a:gd name="T65" fmla="*/ 654 h 885"/>
                <a:gd name="T66" fmla="*/ 1630 w 3171"/>
                <a:gd name="T67" fmla="*/ 654 h 885"/>
                <a:gd name="T68" fmla="*/ 1555 w 3171"/>
                <a:gd name="T69" fmla="*/ 280 h 885"/>
                <a:gd name="T70" fmla="*/ 1966 w 3171"/>
                <a:gd name="T71" fmla="*/ 280 h 885"/>
                <a:gd name="T72" fmla="*/ 2042 w 3171"/>
                <a:gd name="T73" fmla="*/ 876 h 885"/>
                <a:gd name="T74" fmla="*/ 2128 w 3171"/>
                <a:gd name="T75" fmla="*/ 358 h 885"/>
                <a:gd name="T76" fmla="*/ 2143 w 3171"/>
                <a:gd name="T77" fmla="*/ 270 h 885"/>
                <a:gd name="T78" fmla="*/ 2042 w 3171"/>
                <a:gd name="T79" fmla="*/ 359 h 885"/>
                <a:gd name="T80" fmla="*/ 2444 w 3171"/>
                <a:gd name="T81" fmla="*/ 294 h 885"/>
                <a:gd name="T82" fmla="*/ 2187 w 3171"/>
                <a:gd name="T83" fmla="*/ 590 h 885"/>
                <a:gd name="T84" fmla="*/ 2444 w 3171"/>
                <a:gd name="T85" fmla="*/ 855 h 885"/>
                <a:gd name="T86" fmla="*/ 2441 w 3171"/>
                <a:gd name="T87" fmla="*/ 761 h 885"/>
                <a:gd name="T88" fmla="*/ 2265 w 3171"/>
                <a:gd name="T89" fmla="*/ 580 h 885"/>
                <a:gd name="T90" fmla="*/ 2444 w 3171"/>
                <a:gd name="T91" fmla="*/ 381 h 885"/>
                <a:gd name="T92" fmla="*/ 2589 w 3171"/>
                <a:gd name="T93" fmla="*/ 530 h 885"/>
                <a:gd name="T94" fmla="*/ 2761 w 3171"/>
                <a:gd name="T95" fmla="*/ 519 h 885"/>
                <a:gd name="T96" fmla="*/ 2589 w 3171"/>
                <a:gd name="T97" fmla="*/ 530 h 885"/>
                <a:gd name="T98" fmla="*/ 2839 w 3171"/>
                <a:gd name="T99" fmla="*/ 557 h 885"/>
                <a:gd name="T100" fmla="*/ 2510 w 3171"/>
                <a:gd name="T101" fmla="*/ 580 h 885"/>
                <a:gd name="T102" fmla="*/ 2834 w 3171"/>
                <a:gd name="T103" fmla="*/ 674 h 885"/>
                <a:gd name="T104" fmla="*/ 2681 w 3171"/>
                <a:gd name="T105" fmla="*/ 814 h 885"/>
                <a:gd name="T106" fmla="*/ 2588 w 3171"/>
                <a:gd name="T107" fmla="*/ 593 h 885"/>
                <a:gd name="T108" fmla="*/ 3154 w 3171"/>
                <a:gd name="T109" fmla="*/ 309 h 885"/>
                <a:gd name="T110" fmla="*/ 2900 w 3171"/>
                <a:gd name="T111" fmla="*/ 423 h 885"/>
                <a:gd name="T112" fmla="*/ 3093 w 3171"/>
                <a:gd name="T113" fmla="*/ 724 h 885"/>
                <a:gd name="T114" fmla="*/ 2900 w 3171"/>
                <a:gd name="T115" fmla="*/ 756 h 885"/>
                <a:gd name="T116" fmla="*/ 3008 w 3171"/>
                <a:gd name="T117" fmla="*/ 885 h 885"/>
                <a:gd name="T118" fmla="*/ 3075 w 3171"/>
                <a:gd name="T119" fmla="*/ 552 h 885"/>
                <a:gd name="T120" fmla="*/ 3053 w 3171"/>
                <a:gd name="T121" fmla="*/ 341 h 885"/>
                <a:gd name="T122" fmla="*/ 3154 w 3171"/>
                <a:gd name="T123" fmla="*/ 402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71" h="885">
                  <a:moveTo>
                    <a:pt x="82" y="876"/>
                  </a:moveTo>
                  <a:lnTo>
                    <a:pt x="82" y="447"/>
                  </a:lnTo>
                  <a:lnTo>
                    <a:pt x="84" y="447"/>
                  </a:lnTo>
                  <a:lnTo>
                    <a:pt x="270" y="876"/>
                  </a:lnTo>
                  <a:lnTo>
                    <a:pt x="356" y="876"/>
                  </a:lnTo>
                  <a:lnTo>
                    <a:pt x="162" y="448"/>
                  </a:lnTo>
                  <a:cubicBezTo>
                    <a:pt x="302" y="444"/>
                    <a:pt x="327" y="334"/>
                    <a:pt x="327" y="223"/>
                  </a:cubicBezTo>
                  <a:cubicBezTo>
                    <a:pt x="327" y="9"/>
                    <a:pt x="209" y="0"/>
                    <a:pt x="87" y="0"/>
                  </a:cubicBezTo>
                  <a:lnTo>
                    <a:pt x="0" y="0"/>
                  </a:lnTo>
                  <a:lnTo>
                    <a:pt x="0" y="876"/>
                  </a:lnTo>
                  <a:lnTo>
                    <a:pt x="82" y="876"/>
                  </a:lnTo>
                  <a:close/>
                  <a:moveTo>
                    <a:pt x="82" y="74"/>
                  </a:moveTo>
                  <a:lnTo>
                    <a:pt x="98" y="74"/>
                  </a:lnTo>
                  <a:cubicBezTo>
                    <a:pt x="201" y="74"/>
                    <a:pt x="243" y="88"/>
                    <a:pt x="243" y="226"/>
                  </a:cubicBezTo>
                  <a:cubicBezTo>
                    <a:pt x="243" y="341"/>
                    <a:pt x="224" y="381"/>
                    <a:pt x="111" y="381"/>
                  </a:cubicBezTo>
                  <a:lnTo>
                    <a:pt x="82" y="381"/>
                  </a:lnTo>
                  <a:lnTo>
                    <a:pt x="82" y="74"/>
                  </a:lnTo>
                  <a:close/>
                  <a:moveTo>
                    <a:pt x="487" y="530"/>
                  </a:moveTo>
                  <a:cubicBezTo>
                    <a:pt x="487" y="476"/>
                    <a:pt x="503" y="341"/>
                    <a:pt x="575" y="341"/>
                  </a:cubicBezTo>
                  <a:cubicBezTo>
                    <a:pt x="654" y="341"/>
                    <a:pt x="657" y="462"/>
                    <a:pt x="659" y="519"/>
                  </a:cubicBezTo>
                  <a:lnTo>
                    <a:pt x="660" y="530"/>
                  </a:lnTo>
                  <a:lnTo>
                    <a:pt x="487" y="530"/>
                  </a:lnTo>
                  <a:close/>
                  <a:moveTo>
                    <a:pt x="737" y="593"/>
                  </a:moveTo>
                  <a:lnTo>
                    <a:pt x="737" y="557"/>
                  </a:lnTo>
                  <a:cubicBezTo>
                    <a:pt x="737" y="453"/>
                    <a:pt x="715" y="270"/>
                    <a:pt x="575" y="270"/>
                  </a:cubicBezTo>
                  <a:cubicBezTo>
                    <a:pt x="431" y="270"/>
                    <a:pt x="408" y="473"/>
                    <a:pt x="408" y="580"/>
                  </a:cubicBezTo>
                  <a:cubicBezTo>
                    <a:pt x="408" y="699"/>
                    <a:pt x="429" y="885"/>
                    <a:pt x="586" y="885"/>
                  </a:cubicBezTo>
                  <a:cubicBezTo>
                    <a:pt x="696" y="885"/>
                    <a:pt x="731" y="764"/>
                    <a:pt x="732" y="674"/>
                  </a:cubicBezTo>
                  <a:lnTo>
                    <a:pt x="654" y="674"/>
                  </a:lnTo>
                  <a:cubicBezTo>
                    <a:pt x="654" y="721"/>
                    <a:pt x="645" y="814"/>
                    <a:pt x="579" y="814"/>
                  </a:cubicBezTo>
                  <a:cubicBezTo>
                    <a:pt x="496" y="814"/>
                    <a:pt x="486" y="670"/>
                    <a:pt x="486" y="611"/>
                  </a:cubicBezTo>
                  <a:lnTo>
                    <a:pt x="486" y="593"/>
                  </a:lnTo>
                  <a:lnTo>
                    <a:pt x="737" y="593"/>
                  </a:lnTo>
                  <a:close/>
                  <a:moveTo>
                    <a:pt x="1052" y="309"/>
                  </a:moveTo>
                  <a:cubicBezTo>
                    <a:pt x="1022" y="286"/>
                    <a:pt x="986" y="270"/>
                    <a:pt x="947" y="270"/>
                  </a:cubicBezTo>
                  <a:cubicBezTo>
                    <a:pt x="858" y="270"/>
                    <a:pt x="798" y="333"/>
                    <a:pt x="798" y="423"/>
                  </a:cubicBezTo>
                  <a:cubicBezTo>
                    <a:pt x="798" y="494"/>
                    <a:pt x="847" y="540"/>
                    <a:pt x="895" y="582"/>
                  </a:cubicBezTo>
                  <a:cubicBezTo>
                    <a:pt x="944" y="625"/>
                    <a:pt x="991" y="664"/>
                    <a:pt x="991" y="724"/>
                  </a:cubicBezTo>
                  <a:cubicBezTo>
                    <a:pt x="991" y="774"/>
                    <a:pt x="956" y="814"/>
                    <a:pt x="904" y="814"/>
                  </a:cubicBezTo>
                  <a:cubicBezTo>
                    <a:pt x="859" y="814"/>
                    <a:pt x="827" y="786"/>
                    <a:pt x="798" y="756"/>
                  </a:cubicBezTo>
                  <a:lnTo>
                    <a:pt x="798" y="844"/>
                  </a:lnTo>
                  <a:cubicBezTo>
                    <a:pt x="827" y="868"/>
                    <a:pt x="869" y="885"/>
                    <a:pt x="906" y="885"/>
                  </a:cubicBezTo>
                  <a:cubicBezTo>
                    <a:pt x="1005" y="885"/>
                    <a:pt x="1069" y="810"/>
                    <a:pt x="1069" y="714"/>
                  </a:cubicBezTo>
                  <a:cubicBezTo>
                    <a:pt x="1069" y="636"/>
                    <a:pt x="1022" y="592"/>
                    <a:pt x="973" y="552"/>
                  </a:cubicBezTo>
                  <a:cubicBezTo>
                    <a:pt x="925" y="512"/>
                    <a:pt x="876" y="477"/>
                    <a:pt x="876" y="420"/>
                  </a:cubicBezTo>
                  <a:cubicBezTo>
                    <a:pt x="876" y="376"/>
                    <a:pt x="905" y="341"/>
                    <a:pt x="951" y="341"/>
                  </a:cubicBezTo>
                  <a:cubicBezTo>
                    <a:pt x="992" y="341"/>
                    <a:pt x="1027" y="370"/>
                    <a:pt x="1049" y="402"/>
                  </a:cubicBezTo>
                  <a:lnTo>
                    <a:pt x="1052" y="402"/>
                  </a:lnTo>
                  <a:lnTo>
                    <a:pt x="1052" y="309"/>
                  </a:lnTo>
                  <a:close/>
                  <a:moveTo>
                    <a:pt x="1300" y="270"/>
                  </a:moveTo>
                  <a:cubicBezTo>
                    <a:pt x="1144" y="270"/>
                    <a:pt x="1130" y="466"/>
                    <a:pt x="1130" y="577"/>
                  </a:cubicBezTo>
                  <a:cubicBezTo>
                    <a:pt x="1130" y="690"/>
                    <a:pt x="1144" y="885"/>
                    <a:pt x="1300" y="885"/>
                  </a:cubicBezTo>
                  <a:cubicBezTo>
                    <a:pt x="1457" y="885"/>
                    <a:pt x="1471" y="690"/>
                    <a:pt x="1471" y="577"/>
                  </a:cubicBezTo>
                  <a:cubicBezTo>
                    <a:pt x="1471" y="466"/>
                    <a:pt x="1457" y="270"/>
                    <a:pt x="1300" y="270"/>
                  </a:cubicBezTo>
                  <a:close/>
                  <a:moveTo>
                    <a:pt x="1300" y="341"/>
                  </a:moveTo>
                  <a:cubicBezTo>
                    <a:pt x="1391" y="341"/>
                    <a:pt x="1393" y="520"/>
                    <a:pt x="1393" y="577"/>
                  </a:cubicBezTo>
                  <a:cubicBezTo>
                    <a:pt x="1393" y="635"/>
                    <a:pt x="1391" y="814"/>
                    <a:pt x="1300" y="814"/>
                  </a:cubicBezTo>
                  <a:cubicBezTo>
                    <a:pt x="1210" y="814"/>
                    <a:pt x="1207" y="635"/>
                    <a:pt x="1207" y="577"/>
                  </a:cubicBezTo>
                  <a:cubicBezTo>
                    <a:pt x="1207" y="520"/>
                    <a:pt x="1210" y="341"/>
                    <a:pt x="1300" y="341"/>
                  </a:cubicBezTo>
                  <a:close/>
                  <a:moveTo>
                    <a:pt x="1555" y="280"/>
                  </a:moveTo>
                  <a:lnTo>
                    <a:pt x="1555" y="718"/>
                  </a:lnTo>
                  <a:cubicBezTo>
                    <a:pt x="1555" y="819"/>
                    <a:pt x="1605" y="885"/>
                    <a:pt x="1711" y="885"/>
                  </a:cubicBezTo>
                  <a:cubicBezTo>
                    <a:pt x="1817" y="885"/>
                    <a:pt x="1866" y="818"/>
                    <a:pt x="1866" y="718"/>
                  </a:cubicBezTo>
                  <a:lnTo>
                    <a:pt x="1866" y="280"/>
                  </a:lnTo>
                  <a:lnTo>
                    <a:pt x="1791" y="280"/>
                  </a:lnTo>
                  <a:lnTo>
                    <a:pt x="1791" y="654"/>
                  </a:lnTo>
                  <a:cubicBezTo>
                    <a:pt x="1790" y="735"/>
                    <a:pt x="1786" y="814"/>
                    <a:pt x="1709" y="814"/>
                  </a:cubicBezTo>
                  <a:cubicBezTo>
                    <a:pt x="1635" y="814"/>
                    <a:pt x="1630" y="735"/>
                    <a:pt x="1630" y="654"/>
                  </a:cubicBezTo>
                  <a:lnTo>
                    <a:pt x="1630" y="280"/>
                  </a:lnTo>
                  <a:lnTo>
                    <a:pt x="1555" y="280"/>
                  </a:lnTo>
                  <a:close/>
                  <a:moveTo>
                    <a:pt x="2042" y="280"/>
                  </a:moveTo>
                  <a:lnTo>
                    <a:pt x="1966" y="280"/>
                  </a:lnTo>
                  <a:lnTo>
                    <a:pt x="1966" y="876"/>
                  </a:lnTo>
                  <a:lnTo>
                    <a:pt x="2042" y="876"/>
                  </a:lnTo>
                  <a:lnTo>
                    <a:pt x="2042" y="528"/>
                  </a:lnTo>
                  <a:cubicBezTo>
                    <a:pt x="2042" y="433"/>
                    <a:pt x="2050" y="358"/>
                    <a:pt x="2128" y="358"/>
                  </a:cubicBezTo>
                  <a:lnTo>
                    <a:pt x="2143" y="359"/>
                  </a:lnTo>
                  <a:lnTo>
                    <a:pt x="2143" y="270"/>
                  </a:lnTo>
                  <a:cubicBezTo>
                    <a:pt x="2093" y="269"/>
                    <a:pt x="2060" y="317"/>
                    <a:pt x="2044" y="359"/>
                  </a:cubicBezTo>
                  <a:lnTo>
                    <a:pt x="2042" y="359"/>
                  </a:lnTo>
                  <a:lnTo>
                    <a:pt x="2042" y="280"/>
                  </a:lnTo>
                  <a:close/>
                  <a:moveTo>
                    <a:pt x="2444" y="294"/>
                  </a:moveTo>
                  <a:cubicBezTo>
                    <a:pt x="2419" y="279"/>
                    <a:pt x="2389" y="270"/>
                    <a:pt x="2361" y="270"/>
                  </a:cubicBezTo>
                  <a:cubicBezTo>
                    <a:pt x="2210" y="270"/>
                    <a:pt x="2187" y="477"/>
                    <a:pt x="2187" y="590"/>
                  </a:cubicBezTo>
                  <a:cubicBezTo>
                    <a:pt x="2187" y="692"/>
                    <a:pt x="2221" y="885"/>
                    <a:pt x="2358" y="885"/>
                  </a:cubicBezTo>
                  <a:cubicBezTo>
                    <a:pt x="2387" y="885"/>
                    <a:pt x="2422" y="874"/>
                    <a:pt x="2444" y="855"/>
                  </a:cubicBezTo>
                  <a:lnTo>
                    <a:pt x="2444" y="761"/>
                  </a:lnTo>
                  <a:lnTo>
                    <a:pt x="2441" y="761"/>
                  </a:lnTo>
                  <a:cubicBezTo>
                    <a:pt x="2424" y="788"/>
                    <a:pt x="2402" y="814"/>
                    <a:pt x="2367" y="814"/>
                  </a:cubicBezTo>
                  <a:cubicBezTo>
                    <a:pt x="2278" y="814"/>
                    <a:pt x="2265" y="639"/>
                    <a:pt x="2265" y="580"/>
                  </a:cubicBezTo>
                  <a:cubicBezTo>
                    <a:pt x="2265" y="511"/>
                    <a:pt x="2274" y="341"/>
                    <a:pt x="2372" y="341"/>
                  </a:cubicBezTo>
                  <a:cubicBezTo>
                    <a:pt x="2401" y="341"/>
                    <a:pt x="2425" y="361"/>
                    <a:pt x="2444" y="381"/>
                  </a:cubicBezTo>
                  <a:lnTo>
                    <a:pt x="2444" y="294"/>
                  </a:lnTo>
                  <a:close/>
                  <a:moveTo>
                    <a:pt x="2589" y="530"/>
                  </a:moveTo>
                  <a:cubicBezTo>
                    <a:pt x="2589" y="476"/>
                    <a:pt x="2605" y="341"/>
                    <a:pt x="2677" y="341"/>
                  </a:cubicBezTo>
                  <a:cubicBezTo>
                    <a:pt x="2756" y="341"/>
                    <a:pt x="2759" y="462"/>
                    <a:pt x="2761" y="519"/>
                  </a:cubicBezTo>
                  <a:lnTo>
                    <a:pt x="2762" y="530"/>
                  </a:lnTo>
                  <a:lnTo>
                    <a:pt x="2589" y="530"/>
                  </a:lnTo>
                  <a:close/>
                  <a:moveTo>
                    <a:pt x="2839" y="593"/>
                  </a:moveTo>
                  <a:lnTo>
                    <a:pt x="2839" y="557"/>
                  </a:lnTo>
                  <a:cubicBezTo>
                    <a:pt x="2839" y="453"/>
                    <a:pt x="2817" y="270"/>
                    <a:pt x="2677" y="270"/>
                  </a:cubicBezTo>
                  <a:cubicBezTo>
                    <a:pt x="2533" y="270"/>
                    <a:pt x="2510" y="473"/>
                    <a:pt x="2510" y="580"/>
                  </a:cubicBezTo>
                  <a:cubicBezTo>
                    <a:pt x="2510" y="699"/>
                    <a:pt x="2531" y="885"/>
                    <a:pt x="2688" y="885"/>
                  </a:cubicBezTo>
                  <a:cubicBezTo>
                    <a:pt x="2798" y="885"/>
                    <a:pt x="2833" y="764"/>
                    <a:pt x="2834" y="674"/>
                  </a:cubicBezTo>
                  <a:lnTo>
                    <a:pt x="2756" y="674"/>
                  </a:lnTo>
                  <a:cubicBezTo>
                    <a:pt x="2756" y="721"/>
                    <a:pt x="2747" y="814"/>
                    <a:pt x="2681" y="814"/>
                  </a:cubicBezTo>
                  <a:cubicBezTo>
                    <a:pt x="2598" y="814"/>
                    <a:pt x="2588" y="670"/>
                    <a:pt x="2588" y="611"/>
                  </a:cubicBezTo>
                  <a:lnTo>
                    <a:pt x="2588" y="593"/>
                  </a:lnTo>
                  <a:lnTo>
                    <a:pt x="2839" y="593"/>
                  </a:lnTo>
                  <a:close/>
                  <a:moveTo>
                    <a:pt x="3154" y="309"/>
                  </a:moveTo>
                  <a:cubicBezTo>
                    <a:pt x="3123" y="286"/>
                    <a:pt x="3087" y="270"/>
                    <a:pt x="3049" y="270"/>
                  </a:cubicBezTo>
                  <a:cubicBezTo>
                    <a:pt x="2960" y="270"/>
                    <a:pt x="2900" y="333"/>
                    <a:pt x="2900" y="423"/>
                  </a:cubicBezTo>
                  <a:cubicBezTo>
                    <a:pt x="2900" y="494"/>
                    <a:pt x="2949" y="540"/>
                    <a:pt x="2997" y="582"/>
                  </a:cubicBezTo>
                  <a:cubicBezTo>
                    <a:pt x="3046" y="625"/>
                    <a:pt x="3093" y="664"/>
                    <a:pt x="3093" y="724"/>
                  </a:cubicBezTo>
                  <a:cubicBezTo>
                    <a:pt x="3093" y="774"/>
                    <a:pt x="3058" y="814"/>
                    <a:pt x="3006" y="814"/>
                  </a:cubicBezTo>
                  <a:cubicBezTo>
                    <a:pt x="2961" y="814"/>
                    <a:pt x="2929" y="786"/>
                    <a:pt x="2900" y="756"/>
                  </a:cubicBezTo>
                  <a:lnTo>
                    <a:pt x="2900" y="844"/>
                  </a:lnTo>
                  <a:cubicBezTo>
                    <a:pt x="2929" y="868"/>
                    <a:pt x="2971" y="885"/>
                    <a:pt x="3008" y="885"/>
                  </a:cubicBezTo>
                  <a:cubicBezTo>
                    <a:pt x="3107" y="885"/>
                    <a:pt x="3171" y="810"/>
                    <a:pt x="3171" y="714"/>
                  </a:cubicBezTo>
                  <a:cubicBezTo>
                    <a:pt x="3171" y="636"/>
                    <a:pt x="3123" y="592"/>
                    <a:pt x="3075" y="552"/>
                  </a:cubicBezTo>
                  <a:cubicBezTo>
                    <a:pt x="3027" y="512"/>
                    <a:pt x="2978" y="477"/>
                    <a:pt x="2978" y="420"/>
                  </a:cubicBezTo>
                  <a:cubicBezTo>
                    <a:pt x="2978" y="376"/>
                    <a:pt x="3007" y="341"/>
                    <a:pt x="3053" y="341"/>
                  </a:cubicBezTo>
                  <a:cubicBezTo>
                    <a:pt x="3094" y="341"/>
                    <a:pt x="3129" y="370"/>
                    <a:pt x="3151" y="402"/>
                  </a:cubicBezTo>
                  <a:lnTo>
                    <a:pt x="3154" y="402"/>
                  </a:lnTo>
                  <a:lnTo>
                    <a:pt x="3154" y="3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1" name="Freeform 35"/>
            <p:cNvSpPr>
              <a:spLocks noEditPoints="1"/>
            </p:cNvSpPr>
            <p:nvPr/>
          </p:nvSpPr>
          <p:spPr bwMode="auto">
            <a:xfrm>
              <a:off x="4346585" y="2901948"/>
              <a:ext cx="941390" cy="185737"/>
            </a:xfrm>
            <a:custGeom>
              <a:avLst/>
              <a:gdLst>
                <a:gd name="T0" fmla="*/ 341 w 4354"/>
                <a:gd name="T1" fmla="*/ 169 h 862"/>
                <a:gd name="T2" fmla="*/ 121 w 4354"/>
                <a:gd name="T3" fmla="*/ 853 h 862"/>
                <a:gd name="T4" fmla="*/ 0 w 4354"/>
                <a:gd name="T5" fmla="*/ 77 h 862"/>
                <a:gd name="T6" fmla="*/ 495 w 4354"/>
                <a:gd name="T7" fmla="*/ 853 h 862"/>
                <a:gd name="T8" fmla="*/ 444 w 4354"/>
                <a:gd name="T9" fmla="*/ 112 h 862"/>
                <a:gd name="T10" fmla="*/ 489 w 4354"/>
                <a:gd name="T11" fmla="*/ 223 h 862"/>
                <a:gd name="T12" fmla="*/ 378 w 4354"/>
                <a:gd name="T13" fmla="*/ 177 h 862"/>
                <a:gd name="T14" fmla="*/ 601 w 4354"/>
                <a:gd name="T15" fmla="*/ 188 h 862"/>
                <a:gd name="T16" fmla="*/ 748 w 4354"/>
                <a:gd name="T17" fmla="*/ 333 h 862"/>
                <a:gd name="T18" fmla="*/ 697 w 4354"/>
                <a:gd name="T19" fmla="*/ 853 h 862"/>
                <a:gd name="T20" fmla="*/ 547 w 4354"/>
                <a:gd name="T21" fmla="*/ 407 h 862"/>
                <a:gd name="T22" fmla="*/ 601 w 4354"/>
                <a:gd name="T23" fmla="*/ 188 h 862"/>
                <a:gd name="T24" fmla="*/ 899 w 4354"/>
                <a:gd name="T25" fmla="*/ 853 h 862"/>
                <a:gd name="T26" fmla="*/ 1192 w 4354"/>
                <a:gd name="T27" fmla="*/ 677 h 862"/>
                <a:gd name="T28" fmla="*/ 1209 w 4354"/>
                <a:gd name="T29" fmla="*/ 839 h 862"/>
                <a:gd name="T30" fmla="*/ 972 w 4354"/>
                <a:gd name="T31" fmla="*/ 594 h 862"/>
                <a:gd name="T32" fmla="*/ 1129 w 4354"/>
                <a:gd name="T33" fmla="*/ 325 h 862"/>
                <a:gd name="T34" fmla="*/ 1066 w 4354"/>
                <a:gd name="T35" fmla="*/ 611 h 862"/>
                <a:gd name="T36" fmla="*/ 1192 w 4354"/>
                <a:gd name="T37" fmla="*/ 677 h 862"/>
                <a:gd name="T38" fmla="*/ 1127 w 4354"/>
                <a:gd name="T39" fmla="*/ 406 h 862"/>
                <a:gd name="T40" fmla="*/ 1187 w 4354"/>
                <a:gd name="T41" fmla="*/ 541 h 862"/>
                <a:gd name="T42" fmla="*/ 1552 w 4354"/>
                <a:gd name="T43" fmla="*/ 299 h 862"/>
                <a:gd name="T44" fmla="*/ 1859 w 4354"/>
                <a:gd name="T45" fmla="*/ 126 h 862"/>
                <a:gd name="T46" fmla="*/ 1791 w 4354"/>
                <a:gd name="T47" fmla="*/ 573 h 862"/>
                <a:gd name="T48" fmla="*/ 1883 w 4354"/>
                <a:gd name="T49" fmla="*/ 853 h 862"/>
                <a:gd name="T50" fmla="*/ 1759 w 4354"/>
                <a:gd name="T51" fmla="*/ 384 h 862"/>
                <a:gd name="T52" fmla="*/ 1719 w 4354"/>
                <a:gd name="T53" fmla="*/ 157 h 862"/>
                <a:gd name="T54" fmla="*/ 1655 w 4354"/>
                <a:gd name="T55" fmla="*/ 330 h 862"/>
                <a:gd name="T56" fmla="*/ 2227 w 4354"/>
                <a:gd name="T57" fmla="*/ 560 h 862"/>
                <a:gd name="T58" fmla="*/ 2227 w 4354"/>
                <a:gd name="T59" fmla="*/ 640 h 862"/>
                <a:gd name="T60" fmla="*/ 2130 w 4354"/>
                <a:gd name="T61" fmla="*/ 640 h 862"/>
                <a:gd name="T62" fmla="*/ 2130 w 4354"/>
                <a:gd name="T63" fmla="*/ 77 h 862"/>
                <a:gd name="T64" fmla="*/ 2000 w 4354"/>
                <a:gd name="T65" fmla="*/ 560 h 862"/>
                <a:gd name="T66" fmla="*/ 2697 w 4354"/>
                <a:gd name="T67" fmla="*/ 77 h 862"/>
                <a:gd name="T68" fmla="*/ 2783 w 4354"/>
                <a:gd name="T69" fmla="*/ 494 h 862"/>
                <a:gd name="T70" fmla="*/ 2561 w 4354"/>
                <a:gd name="T71" fmla="*/ 853 h 862"/>
                <a:gd name="T72" fmla="*/ 2722 w 4354"/>
                <a:gd name="T73" fmla="*/ 413 h 862"/>
                <a:gd name="T74" fmla="*/ 2678 w 4354"/>
                <a:gd name="T75" fmla="*/ 166 h 862"/>
                <a:gd name="T76" fmla="*/ 3239 w 4354"/>
                <a:gd name="T77" fmla="*/ 333 h 862"/>
                <a:gd name="T78" fmla="*/ 3143 w 4354"/>
                <a:gd name="T79" fmla="*/ 786 h 862"/>
                <a:gd name="T80" fmla="*/ 2953 w 4354"/>
                <a:gd name="T81" fmla="*/ 795 h 862"/>
                <a:gd name="T82" fmla="*/ 2991 w 4354"/>
                <a:gd name="T83" fmla="*/ 343 h 862"/>
                <a:gd name="T84" fmla="*/ 3143 w 4354"/>
                <a:gd name="T85" fmla="*/ 392 h 862"/>
                <a:gd name="T86" fmla="*/ 3085 w 4354"/>
                <a:gd name="T87" fmla="*/ 412 h 862"/>
                <a:gd name="T88" fmla="*/ 3035 w 4354"/>
                <a:gd name="T89" fmla="*/ 732 h 862"/>
                <a:gd name="T90" fmla="*/ 3145 w 4354"/>
                <a:gd name="T91" fmla="*/ 592 h 862"/>
                <a:gd name="T92" fmla="*/ 3333 w 4354"/>
                <a:gd name="T93" fmla="*/ 333 h 862"/>
                <a:gd name="T94" fmla="*/ 3542 w 4354"/>
                <a:gd name="T95" fmla="*/ 321 h 862"/>
                <a:gd name="T96" fmla="*/ 3453 w 4354"/>
                <a:gd name="T97" fmla="*/ 445 h 862"/>
                <a:gd name="T98" fmla="*/ 3430 w 4354"/>
                <a:gd name="T99" fmla="*/ 853 h 862"/>
                <a:gd name="T100" fmla="*/ 3625 w 4354"/>
                <a:gd name="T101" fmla="*/ 188 h 862"/>
                <a:gd name="T102" fmla="*/ 3773 w 4354"/>
                <a:gd name="T103" fmla="*/ 333 h 862"/>
                <a:gd name="T104" fmla="*/ 3722 w 4354"/>
                <a:gd name="T105" fmla="*/ 853 h 862"/>
                <a:gd name="T106" fmla="*/ 3572 w 4354"/>
                <a:gd name="T107" fmla="*/ 407 h 862"/>
                <a:gd name="T108" fmla="*/ 3625 w 4354"/>
                <a:gd name="T109" fmla="*/ 188 h 862"/>
                <a:gd name="T110" fmla="*/ 4274 w 4354"/>
                <a:gd name="T111" fmla="*/ 109 h 862"/>
                <a:gd name="T112" fmla="*/ 4181 w 4354"/>
                <a:gd name="T113" fmla="*/ 384 h 862"/>
                <a:gd name="T114" fmla="*/ 4342 w 4354"/>
                <a:gd name="T115" fmla="*/ 484 h 862"/>
                <a:gd name="T116" fmla="*/ 4313 w 4354"/>
                <a:gd name="T117" fmla="*/ 809 h 862"/>
                <a:gd name="T118" fmla="*/ 4021 w 4354"/>
                <a:gd name="T119" fmla="*/ 597 h 862"/>
                <a:gd name="T120" fmla="*/ 4178 w 4354"/>
                <a:gd name="T121" fmla="*/ 77 h 862"/>
                <a:gd name="T122" fmla="*/ 4124 w 4354"/>
                <a:gd name="T123" fmla="*/ 619 h 862"/>
                <a:gd name="T124" fmla="*/ 4240 w 4354"/>
                <a:gd name="T125" fmla="*/ 506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4" h="862">
                  <a:moveTo>
                    <a:pt x="0" y="77"/>
                  </a:moveTo>
                  <a:lnTo>
                    <a:pt x="341" y="77"/>
                  </a:lnTo>
                  <a:lnTo>
                    <a:pt x="341" y="169"/>
                  </a:lnTo>
                  <a:lnTo>
                    <a:pt x="223" y="169"/>
                  </a:lnTo>
                  <a:lnTo>
                    <a:pt x="223" y="853"/>
                  </a:lnTo>
                  <a:lnTo>
                    <a:pt x="121" y="853"/>
                  </a:lnTo>
                  <a:lnTo>
                    <a:pt x="121" y="169"/>
                  </a:lnTo>
                  <a:lnTo>
                    <a:pt x="0" y="169"/>
                  </a:lnTo>
                  <a:lnTo>
                    <a:pt x="0" y="77"/>
                  </a:lnTo>
                  <a:close/>
                  <a:moveTo>
                    <a:pt x="399" y="333"/>
                  </a:moveTo>
                  <a:lnTo>
                    <a:pt x="495" y="333"/>
                  </a:lnTo>
                  <a:lnTo>
                    <a:pt x="495" y="853"/>
                  </a:lnTo>
                  <a:lnTo>
                    <a:pt x="399" y="853"/>
                  </a:lnTo>
                  <a:lnTo>
                    <a:pt x="399" y="333"/>
                  </a:lnTo>
                  <a:close/>
                  <a:moveTo>
                    <a:pt x="444" y="112"/>
                  </a:moveTo>
                  <a:cubicBezTo>
                    <a:pt x="461" y="112"/>
                    <a:pt x="476" y="118"/>
                    <a:pt x="489" y="131"/>
                  </a:cubicBezTo>
                  <a:cubicBezTo>
                    <a:pt x="502" y="144"/>
                    <a:pt x="508" y="159"/>
                    <a:pt x="508" y="177"/>
                  </a:cubicBezTo>
                  <a:cubicBezTo>
                    <a:pt x="508" y="195"/>
                    <a:pt x="502" y="211"/>
                    <a:pt x="489" y="223"/>
                  </a:cubicBezTo>
                  <a:cubicBezTo>
                    <a:pt x="476" y="236"/>
                    <a:pt x="461" y="242"/>
                    <a:pt x="443" y="242"/>
                  </a:cubicBezTo>
                  <a:cubicBezTo>
                    <a:pt x="425" y="242"/>
                    <a:pt x="410" y="236"/>
                    <a:pt x="397" y="223"/>
                  </a:cubicBezTo>
                  <a:cubicBezTo>
                    <a:pt x="384" y="211"/>
                    <a:pt x="378" y="195"/>
                    <a:pt x="378" y="177"/>
                  </a:cubicBezTo>
                  <a:cubicBezTo>
                    <a:pt x="378" y="159"/>
                    <a:pt x="384" y="143"/>
                    <a:pt x="397" y="131"/>
                  </a:cubicBezTo>
                  <a:cubicBezTo>
                    <a:pt x="410" y="118"/>
                    <a:pt x="425" y="112"/>
                    <a:pt x="444" y="112"/>
                  </a:cubicBezTo>
                  <a:close/>
                  <a:moveTo>
                    <a:pt x="601" y="188"/>
                  </a:moveTo>
                  <a:lnTo>
                    <a:pt x="697" y="188"/>
                  </a:lnTo>
                  <a:lnTo>
                    <a:pt x="697" y="333"/>
                  </a:lnTo>
                  <a:lnTo>
                    <a:pt x="748" y="333"/>
                  </a:lnTo>
                  <a:lnTo>
                    <a:pt x="748" y="407"/>
                  </a:lnTo>
                  <a:lnTo>
                    <a:pt x="697" y="407"/>
                  </a:lnTo>
                  <a:lnTo>
                    <a:pt x="697" y="853"/>
                  </a:lnTo>
                  <a:lnTo>
                    <a:pt x="601" y="853"/>
                  </a:lnTo>
                  <a:lnTo>
                    <a:pt x="601" y="407"/>
                  </a:lnTo>
                  <a:lnTo>
                    <a:pt x="547" y="407"/>
                  </a:lnTo>
                  <a:lnTo>
                    <a:pt x="547" y="333"/>
                  </a:lnTo>
                  <a:lnTo>
                    <a:pt x="601" y="333"/>
                  </a:lnTo>
                  <a:lnTo>
                    <a:pt x="601" y="188"/>
                  </a:lnTo>
                  <a:close/>
                  <a:moveTo>
                    <a:pt x="802" y="0"/>
                  </a:moveTo>
                  <a:lnTo>
                    <a:pt x="899" y="0"/>
                  </a:lnTo>
                  <a:lnTo>
                    <a:pt x="899" y="853"/>
                  </a:lnTo>
                  <a:lnTo>
                    <a:pt x="802" y="853"/>
                  </a:lnTo>
                  <a:lnTo>
                    <a:pt x="802" y="0"/>
                  </a:lnTo>
                  <a:close/>
                  <a:moveTo>
                    <a:pt x="1192" y="677"/>
                  </a:moveTo>
                  <a:lnTo>
                    <a:pt x="1281" y="677"/>
                  </a:lnTo>
                  <a:cubicBezTo>
                    <a:pt x="1279" y="721"/>
                    <a:pt x="1272" y="755"/>
                    <a:pt x="1260" y="781"/>
                  </a:cubicBezTo>
                  <a:cubicBezTo>
                    <a:pt x="1249" y="805"/>
                    <a:pt x="1232" y="825"/>
                    <a:pt x="1209" y="839"/>
                  </a:cubicBezTo>
                  <a:cubicBezTo>
                    <a:pt x="1186" y="854"/>
                    <a:pt x="1160" y="861"/>
                    <a:pt x="1131" y="861"/>
                  </a:cubicBezTo>
                  <a:cubicBezTo>
                    <a:pt x="1086" y="861"/>
                    <a:pt x="1051" y="846"/>
                    <a:pt x="1024" y="815"/>
                  </a:cubicBezTo>
                  <a:cubicBezTo>
                    <a:pt x="989" y="776"/>
                    <a:pt x="972" y="702"/>
                    <a:pt x="972" y="594"/>
                  </a:cubicBezTo>
                  <a:cubicBezTo>
                    <a:pt x="972" y="504"/>
                    <a:pt x="984" y="436"/>
                    <a:pt x="1009" y="392"/>
                  </a:cubicBezTo>
                  <a:cubicBezTo>
                    <a:pt x="1020" y="371"/>
                    <a:pt x="1036" y="355"/>
                    <a:pt x="1058" y="343"/>
                  </a:cubicBezTo>
                  <a:cubicBezTo>
                    <a:pt x="1080" y="331"/>
                    <a:pt x="1103" y="325"/>
                    <a:pt x="1129" y="325"/>
                  </a:cubicBezTo>
                  <a:cubicBezTo>
                    <a:pt x="1204" y="325"/>
                    <a:pt x="1252" y="373"/>
                    <a:pt x="1273" y="470"/>
                  </a:cubicBezTo>
                  <a:cubicBezTo>
                    <a:pt x="1281" y="504"/>
                    <a:pt x="1285" y="551"/>
                    <a:pt x="1285" y="611"/>
                  </a:cubicBezTo>
                  <a:lnTo>
                    <a:pt x="1066" y="611"/>
                  </a:lnTo>
                  <a:cubicBezTo>
                    <a:pt x="1066" y="670"/>
                    <a:pt x="1072" y="712"/>
                    <a:pt x="1082" y="738"/>
                  </a:cubicBezTo>
                  <a:cubicBezTo>
                    <a:pt x="1093" y="764"/>
                    <a:pt x="1109" y="777"/>
                    <a:pt x="1132" y="777"/>
                  </a:cubicBezTo>
                  <a:cubicBezTo>
                    <a:pt x="1170" y="777"/>
                    <a:pt x="1191" y="744"/>
                    <a:pt x="1192" y="677"/>
                  </a:cubicBezTo>
                  <a:close/>
                  <a:moveTo>
                    <a:pt x="1187" y="541"/>
                  </a:moveTo>
                  <a:cubicBezTo>
                    <a:pt x="1183" y="493"/>
                    <a:pt x="1178" y="461"/>
                    <a:pt x="1172" y="443"/>
                  </a:cubicBezTo>
                  <a:cubicBezTo>
                    <a:pt x="1163" y="419"/>
                    <a:pt x="1148" y="406"/>
                    <a:pt x="1127" y="406"/>
                  </a:cubicBezTo>
                  <a:cubicBezTo>
                    <a:pt x="1107" y="406"/>
                    <a:pt x="1093" y="416"/>
                    <a:pt x="1084" y="435"/>
                  </a:cubicBezTo>
                  <a:cubicBezTo>
                    <a:pt x="1076" y="454"/>
                    <a:pt x="1070" y="489"/>
                    <a:pt x="1066" y="541"/>
                  </a:cubicBezTo>
                  <a:lnTo>
                    <a:pt x="1187" y="541"/>
                  </a:lnTo>
                  <a:close/>
                  <a:moveTo>
                    <a:pt x="1655" y="330"/>
                  </a:moveTo>
                  <a:lnTo>
                    <a:pt x="1553" y="330"/>
                  </a:lnTo>
                  <a:cubicBezTo>
                    <a:pt x="1552" y="313"/>
                    <a:pt x="1552" y="303"/>
                    <a:pt x="1552" y="299"/>
                  </a:cubicBezTo>
                  <a:cubicBezTo>
                    <a:pt x="1552" y="213"/>
                    <a:pt x="1566" y="153"/>
                    <a:pt x="1593" y="116"/>
                  </a:cubicBezTo>
                  <a:cubicBezTo>
                    <a:pt x="1617" y="84"/>
                    <a:pt x="1660" y="68"/>
                    <a:pt x="1720" y="68"/>
                  </a:cubicBezTo>
                  <a:cubicBezTo>
                    <a:pt x="1786" y="68"/>
                    <a:pt x="1833" y="87"/>
                    <a:pt x="1859" y="126"/>
                  </a:cubicBezTo>
                  <a:cubicBezTo>
                    <a:pt x="1880" y="159"/>
                    <a:pt x="1891" y="203"/>
                    <a:pt x="1891" y="258"/>
                  </a:cubicBezTo>
                  <a:cubicBezTo>
                    <a:pt x="1891" y="297"/>
                    <a:pt x="1883" y="341"/>
                    <a:pt x="1867" y="390"/>
                  </a:cubicBezTo>
                  <a:cubicBezTo>
                    <a:pt x="1852" y="440"/>
                    <a:pt x="1826" y="501"/>
                    <a:pt x="1791" y="573"/>
                  </a:cubicBezTo>
                  <a:lnTo>
                    <a:pt x="1691" y="763"/>
                  </a:lnTo>
                  <a:lnTo>
                    <a:pt x="1883" y="763"/>
                  </a:lnTo>
                  <a:lnTo>
                    <a:pt x="1883" y="853"/>
                  </a:lnTo>
                  <a:lnTo>
                    <a:pt x="1542" y="853"/>
                  </a:lnTo>
                  <a:cubicBezTo>
                    <a:pt x="1553" y="830"/>
                    <a:pt x="1589" y="754"/>
                    <a:pt x="1652" y="624"/>
                  </a:cubicBezTo>
                  <a:cubicBezTo>
                    <a:pt x="1705" y="514"/>
                    <a:pt x="1741" y="434"/>
                    <a:pt x="1759" y="384"/>
                  </a:cubicBezTo>
                  <a:cubicBezTo>
                    <a:pt x="1778" y="333"/>
                    <a:pt x="1787" y="290"/>
                    <a:pt x="1787" y="253"/>
                  </a:cubicBezTo>
                  <a:cubicBezTo>
                    <a:pt x="1787" y="223"/>
                    <a:pt x="1781" y="199"/>
                    <a:pt x="1769" y="183"/>
                  </a:cubicBezTo>
                  <a:cubicBezTo>
                    <a:pt x="1757" y="166"/>
                    <a:pt x="1740" y="157"/>
                    <a:pt x="1719" y="157"/>
                  </a:cubicBezTo>
                  <a:cubicBezTo>
                    <a:pt x="1696" y="157"/>
                    <a:pt x="1680" y="167"/>
                    <a:pt x="1670" y="186"/>
                  </a:cubicBezTo>
                  <a:cubicBezTo>
                    <a:pt x="1659" y="205"/>
                    <a:pt x="1654" y="236"/>
                    <a:pt x="1654" y="277"/>
                  </a:cubicBezTo>
                  <a:cubicBezTo>
                    <a:pt x="1654" y="296"/>
                    <a:pt x="1654" y="314"/>
                    <a:pt x="1655" y="330"/>
                  </a:cubicBezTo>
                  <a:close/>
                  <a:moveTo>
                    <a:pt x="2130" y="77"/>
                  </a:moveTo>
                  <a:lnTo>
                    <a:pt x="2227" y="77"/>
                  </a:lnTo>
                  <a:lnTo>
                    <a:pt x="2227" y="560"/>
                  </a:lnTo>
                  <a:lnTo>
                    <a:pt x="2277" y="560"/>
                  </a:lnTo>
                  <a:lnTo>
                    <a:pt x="2277" y="640"/>
                  </a:lnTo>
                  <a:lnTo>
                    <a:pt x="2227" y="640"/>
                  </a:lnTo>
                  <a:lnTo>
                    <a:pt x="2227" y="853"/>
                  </a:lnTo>
                  <a:lnTo>
                    <a:pt x="2130" y="853"/>
                  </a:lnTo>
                  <a:lnTo>
                    <a:pt x="2130" y="640"/>
                  </a:lnTo>
                  <a:lnTo>
                    <a:pt x="1918" y="640"/>
                  </a:lnTo>
                  <a:lnTo>
                    <a:pt x="1918" y="551"/>
                  </a:lnTo>
                  <a:lnTo>
                    <a:pt x="2130" y="77"/>
                  </a:lnTo>
                  <a:close/>
                  <a:moveTo>
                    <a:pt x="2130" y="560"/>
                  </a:moveTo>
                  <a:lnTo>
                    <a:pt x="2130" y="235"/>
                  </a:lnTo>
                  <a:lnTo>
                    <a:pt x="2000" y="560"/>
                  </a:lnTo>
                  <a:lnTo>
                    <a:pt x="2130" y="560"/>
                  </a:lnTo>
                  <a:close/>
                  <a:moveTo>
                    <a:pt x="2561" y="77"/>
                  </a:moveTo>
                  <a:lnTo>
                    <a:pt x="2697" y="77"/>
                  </a:lnTo>
                  <a:cubicBezTo>
                    <a:pt x="2746" y="77"/>
                    <a:pt x="2784" y="85"/>
                    <a:pt x="2810" y="102"/>
                  </a:cubicBezTo>
                  <a:cubicBezTo>
                    <a:pt x="2861" y="133"/>
                    <a:pt x="2886" y="195"/>
                    <a:pt x="2886" y="289"/>
                  </a:cubicBezTo>
                  <a:cubicBezTo>
                    <a:pt x="2886" y="398"/>
                    <a:pt x="2852" y="467"/>
                    <a:pt x="2783" y="494"/>
                  </a:cubicBezTo>
                  <a:cubicBezTo>
                    <a:pt x="2757" y="504"/>
                    <a:pt x="2717" y="509"/>
                    <a:pt x="2664" y="509"/>
                  </a:cubicBezTo>
                  <a:lnTo>
                    <a:pt x="2664" y="853"/>
                  </a:lnTo>
                  <a:lnTo>
                    <a:pt x="2561" y="853"/>
                  </a:lnTo>
                  <a:lnTo>
                    <a:pt x="2561" y="77"/>
                  </a:lnTo>
                  <a:close/>
                  <a:moveTo>
                    <a:pt x="2664" y="420"/>
                  </a:moveTo>
                  <a:cubicBezTo>
                    <a:pt x="2691" y="420"/>
                    <a:pt x="2711" y="417"/>
                    <a:pt x="2722" y="413"/>
                  </a:cubicBezTo>
                  <a:cubicBezTo>
                    <a:pt x="2759" y="400"/>
                    <a:pt x="2778" y="362"/>
                    <a:pt x="2778" y="299"/>
                  </a:cubicBezTo>
                  <a:cubicBezTo>
                    <a:pt x="2778" y="253"/>
                    <a:pt x="2770" y="220"/>
                    <a:pt x="2754" y="198"/>
                  </a:cubicBezTo>
                  <a:cubicBezTo>
                    <a:pt x="2738" y="176"/>
                    <a:pt x="2713" y="166"/>
                    <a:pt x="2678" y="166"/>
                  </a:cubicBezTo>
                  <a:cubicBezTo>
                    <a:pt x="2674" y="166"/>
                    <a:pt x="2669" y="166"/>
                    <a:pt x="2664" y="166"/>
                  </a:cubicBezTo>
                  <a:lnTo>
                    <a:pt x="2664" y="420"/>
                  </a:lnTo>
                  <a:close/>
                  <a:moveTo>
                    <a:pt x="3239" y="333"/>
                  </a:moveTo>
                  <a:lnTo>
                    <a:pt x="3239" y="853"/>
                  </a:lnTo>
                  <a:lnTo>
                    <a:pt x="3143" y="853"/>
                  </a:lnTo>
                  <a:lnTo>
                    <a:pt x="3143" y="786"/>
                  </a:lnTo>
                  <a:cubicBezTo>
                    <a:pt x="3129" y="814"/>
                    <a:pt x="3116" y="834"/>
                    <a:pt x="3102" y="845"/>
                  </a:cubicBezTo>
                  <a:cubicBezTo>
                    <a:pt x="3088" y="855"/>
                    <a:pt x="3070" y="861"/>
                    <a:pt x="3048" y="861"/>
                  </a:cubicBezTo>
                  <a:cubicBezTo>
                    <a:pt x="3005" y="861"/>
                    <a:pt x="2973" y="839"/>
                    <a:pt x="2953" y="795"/>
                  </a:cubicBezTo>
                  <a:cubicBezTo>
                    <a:pt x="2933" y="751"/>
                    <a:pt x="2923" y="681"/>
                    <a:pt x="2923" y="587"/>
                  </a:cubicBezTo>
                  <a:cubicBezTo>
                    <a:pt x="2923" y="499"/>
                    <a:pt x="2933" y="435"/>
                    <a:pt x="2951" y="392"/>
                  </a:cubicBezTo>
                  <a:cubicBezTo>
                    <a:pt x="2961" y="371"/>
                    <a:pt x="2974" y="355"/>
                    <a:pt x="2991" y="343"/>
                  </a:cubicBezTo>
                  <a:cubicBezTo>
                    <a:pt x="3008" y="331"/>
                    <a:pt x="3027" y="325"/>
                    <a:pt x="3048" y="325"/>
                  </a:cubicBezTo>
                  <a:cubicBezTo>
                    <a:pt x="3069" y="325"/>
                    <a:pt x="3087" y="330"/>
                    <a:pt x="3102" y="340"/>
                  </a:cubicBezTo>
                  <a:cubicBezTo>
                    <a:pt x="3116" y="351"/>
                    <a:pt x="3130" y="368"/>
                    <a:pt x="3143" y="392"/>
                  </a:cubicBezTo>
                  <a:lnTo>
                    <a:pt x="3143" y="333"/>
                  </a:lnTo>
                  <a:lnTo>
                    <a:pt x="3239" y="333"/>
                  </a:lnTo>
                  <a:close/>
                  <a:moveTo>
                    <a:pt x="3085" y="412"/>
                  </a:moveTo>
                  <a:cubicBezTo>
                    <a:pt x="3062" y="412"/>
                    <a:pt x="3046" y="425"/>
                    <a:pt x="3036" y="452"/>
                  </a:cubicBezTo>
                  <a:cubicBezTo>
                    <a:pt x="3027" y="479"/>
                    <a:pt x="3022" y="525"/>
                    <a:pt x="3022" y="590"/>
                  </a:cubicBezTo>
                  <a:cubicBezTo>
                    <a:pt x="3022" y="657"/>
                    <a:pt x="3026" y="704"/>
                    <a:pt x="3035" y="732"/>
                  </a:cubicBezTo>
                  <a:cubicBezTo>
                    <a:pt x="3044" y="760"/>
                    <a:pt x="3060" y="774"/>
                    <a:pt x="3085" y="774"/>
                  </a:cubicBezTo>
                  <a:cubicBezTo>
                    <a:pt x="3106" y="774"/>
                    <a:pt x="3122" y="760"/>
                    <a:pt x="3131" y="732"/>
                  </a:cubicBezTo>
                  <a:cubicBezTo>
                    <a:pt x="3141" y="704"/>
                    <a:pt x="3145" y="657"/>
                    <a:pt x="3145" y="592"/>
                  </a:cubicBezTo>
                  <a:cubicBezTo>
                    <a:pt x="3145" y="528"/>
                    <a:pt x="3141" y="482"/>
                    <a:pt x="3131" y="454"/>
                  </a:cubicBezTo>
                  <a:cubicBezTo>
                    <a:pt x="3122" y="427"/>
                    <a:pt x="3107" y="413"/>
                    <a:pt x="3085" y="412"/>
                  </a:cubicBezTo>
                  <a:close/>
                  <a:moveTo>
                    <a:pt x="3333" y="333"/>
                  </a:moveTo>
                  <a:lnTo>
                    <a:pt x="3430" y="333"/>
                  </a:lnTo>
                  <a:lnTo>
                    <a:pt x="3430" y="398"/>
                  </a:lnTo>
                  <a:cubicBezTo>
                    <a:pt x="3457" y="349"/>
                    <a:pt x="3494" y="324"/>
                    <a:pt x="3542" y="321"/>
                  </a:cubicBezTo>
                  <a:lnTo>
                    <a:pt x="3542" y="421"/>
                  </a:lnTo>
                  <a:cubicBezTo>
                    <a:pt x="3536" y="421"/>
                    <a:pt x="3530" y="420"/>
                    <a:pt x="3525" y="420"/>
                  </a:cubicBezTo>
                  <a:cubicBezTo>
                    <a:pt x="3493" y="420"/>
                    <a:pt x="3469" y="429"/>
                    <a:pt x="3453" y="445"/>
                  </a:cubicBezTo>
                  <a:cubicBezTo>
                    <a:pt x="3444" y="455"/>
                    <a:pt x="3438" y="467"/>
                    <a:pt x="3434" y="479"/>
                  </a:cubicBezTo>
                  <a:cubicBezTo>
                    <a:pt x="3431" y="492"/>
                    <a:pt x="3430" y="511"/>
                    <a:pt x="3430" y="538"/>
                  </a:cubicBezTo>
                  <a:lnTo>
                    <a:pt x="3430" y="853"/>
                  </a:lnTo>
                  <a:lnTo>
                    <a:pt x="3333" y="853"/>
                  </a:lnTo>
                  <a:lnTo>
                    <a:pt x="3333" y="333"/>
                  </a:lnTo>
                  <a:close/>
                  <a:moveTo>
                    <a:pt x="3625" y="188"/>
                  </a:moveTo>
                  <a:lnTo>
                    <a:pt x="3722" y="188"/>
                  </a:lnTo>
                  <a:lnTo>
                    <a:pt x="3722" y="333"/>
                  </a:lnTo>
                  <a:lnTo>
                    <a:pt x="3773" y="333"/>
                  </a:lnTo>
                  <a:lnTo>
                    <a:pt x="3773" y="407"/>
                  </a:lnTo>
                  <a:lnTo>
                    <a:pt x="3722" y="407"/>
                  </a:lnTo>
                  <a:lnTo>
                    <a:pt x="3722" y="853"/>
                  </a:lnTo>
                  <a:lnTo>
                    <a:pt x="3625" y="853"/>
                  </a:lnTo>
                  <a:lnTo>
                    <a:pt x="3625" y="407"/>
                  </a:lnTo>
                  <a:lnTo>
                    <a:pt x="3572" y="407"/>
                  </a:lnTo>
                  <a:lnTo>
                    <a:pt x="3572" y="333"/>
                  </a:lnTo>
                  <a:lnTo>
                    <a:pt x="3625" y="333"/>
                  </a:lnTo>
                  <a:lnTo>
                    <a:pt x="3625" y="188"/>
                  </a:lnTo>
                  <a:close/>
                  <a:moveTo>
                    <a:pt x="4178" y="77"/>
                  </a:moveTo>
                  <a:lnTo>
                    <a:pt x="4289" y="77"/>
                  </a:lnTo>
                  <a:lnTo>
                    <a:pt x="4274" y="109"/>
                  </a:lnTo>
                  <a:cubicBezTo>
                    <a:pt x="4228" y="204"/>
                    <a:pt x="4199" y="264"/>
                    <a:pt x="4187" y="291"/>
                  </a:cubicBezTo>
                  <a:cubicBezTo>
                    <a:pt x="4175" y="318"/>
                    <a:pt x="4158" y="357"/>
                    <a:pt x="4137" y="411"/>
                  </a:cubicBezTo>
                  <a:cubicBezTo>
                    <a:pt x="4155" y="398"/>
                    <a:pt x="4169" y="388"/>
                    <a:pt x="4181" y="384"/>
                  </a:cubicBezTo>
                  <a:cubicBezTo>
                    <a:pt x="4192" y="379"/>
                    <a:pt x="4206" y="376"/>
                    <a:pt x="4222" y="376"/>
                  </a:cubicBezTo>
                  <a:cubicBezTo>
                    <a:pt x="4252" y="376"/>
                    <a:pt x="4278" y="387"/>
                    <a:pt x="4301" y="408"/>
                  </a:cubicBezTo>
                  <a:cubicBezTo>
                    <a:pt x="4320" y="426"/>
                    <a:pt x="4334" y="451"/>
                    <a:pt x="4342" y="484"/>
                  </a:cubicBezTo>
                  <a:cubicBezTo>
                    <a:pt x="4350" y="516"/>
                    <a:pt x="4354" y="562"/>
                    <a:pt x="4354" y="621"/>
                  </a:cubicBezTo>
                  <a:cubicBezTo>
                    <a:pt x="4354" y="669"/>
                    <a:pt x="4351" y="708"/>
                    <a:pt x="4345" y="736"/>
                  </a:cubicBezTo>
                  <a:cubicBezTo>
                    <a:pt x="4339" y="765"/>
                    <a:pt x="4328" y="789"/>
                    <a:pt x="4313" y="809"/>
                  </a:cubicBezTo>
                  <a:cubicBezTo>
                    <a:pt x="4287" y="844"/>
                    <a:pt x="4246" y="862"/>
                    <a:pt x="4189" y="862"/>
                  </a:cubicBezTo>
                  <a:cubicBezTo>
                    <a:pt x="4130" y="862"/>
                    <a:pt x="4087" y="841"/>
                    <a:pt x="4060" y="800"/>
                  </a:cubicBezTo>
                  <a:cubicBezTo>
                    <a:pt x="4034" y="758"/>
                    <a:pt x="4021" y="691"/>
                    <a:pt x="4021" y="597"/>
                  </a:cubicBezTo>
                  <a:cubicBezTo>
                    <a:pt x="4021" y="536"/>
                    <a:pt x="4026" y="480"/>
                    <a:pt x="4037" y="430"/>
                  </a:cubicBezTo>
                  <a:cubicBezTo>
                    <a:pt x="4047" y="380"/>
                    <a:pt x="4066" y="324"/>
                    <a:pt x="4092" y="263"/>
                  </a:cubicBezTo>
                  <a:cubicBezTo>
                    <a:pt x="4118" y="203"/>
                    <a:pt x="4146" y="141"/>
                    <a:pt x="4178" y="77"/>
                  </a:cubicBezTo>
                  <a:close/>
                  <a:moveTo>
                    <a:pt x="4189" y="471"/>
                  </a:moveTo>
                  <a:cubicBezTo>
                    <a:pt x="4163" y="471"/>
                    <a:pt x="4146" y="483"/>
                    <a:pt x="4138" y="506"/>
                  </a:cubicBezTo>
                  <a:cubicBezTo>
                    <a:pt x="4129" y="534"/>
                    <a:pt x="4124" y="572"/>
                    <a:pt x="4124" y="619"/>
                  </a:cubicBezTo>
                  <a:cubicBezTo>
                    <a:pt x="4124" y="721"/>
                    <a:pt x="4146" y="771"/>
                    <a:pt x="4190" y="771"/>
                  </a:cubicBezTo>
                  <a:cubicBezTo>
                    <a:pt x="4233" y="771"/>
                    <a:pt x="4254" y="721"/>
                    <a:pt x="4254" y="620"/>
                  </a:cubicBezTo>
                  <a:cubicBezTo>
                    <a:pt x="4254" y="571"/>
                    <a:pt x="4250" y="533"/>
                    <a:pt x="4240" y="506"/>
                  </a:cubicBezTo>
                  <a:cubicBezTo>
                    <a:pt x="4232" y="483"/>
                    <a:pt x="4215" y="472"/>
                    <a:pt x="4189" y="471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2" name="Freeform 36"/>
            <p:cNvSpPr>
              <a:spLocks noEditPoints="1"/>
            </p:cNvSpPr>
            <p:nvPr/>
          </p:nvSpPr>
          <p:spPr bwMode="auto">
            <a:xfrm>
              <a:off x="4346585" y="3136897"/>
              <a:ext cx="1939930" cy="230187"/>
            </a:xfrm>
            <a:custGeom>
              <a:avLst/>
              <a:gdLst>
                <a:gd name="T0" fmla="*/ 362 w 8974"/>
                <a:gd name="T1" fmla="*/ 852 h 1071"/>
                <a:gd name="T2" fmla="*/ 98 w 8974"/>
                <a:gd name="T3" fmla="*/ 514 h 1071"/>
                <a:gd name="T4" fmla="*/ 481 w 8974"/>
                <a:gd name="T5" fmla="*/ 795 h 1071"/>
                <a:gd name="T6" fmla="*/ 607 w 8974"/>
                <a:gd name="T7" fmla="*/ 771 h 1071"/>
                <a:gd name="T8" fmla="*/ 985 w 8974"/>
                <a:gd name="T9" fmla="*/ 340 h 1071"/>
                <a:gd name="T10" fmla="*/ 1047 w 8974"/>
                <a:gd name="T11" fmla="*/ 442 h 1071"/>
                <a:gd name="T12" fmla="*/ 1339 w 8974"/>
                <a:gd name="T13" fmla="*/ 332 h 1071"/>
                <a:gd name="T14" fmla="*/ 1339 w 8974"/>
                <a:gd name="T15" fmla="*/ 852 h 1071"/>
                <a:gd name="T16" fmla="*/ 1537 w 8974"/>
                <a:gd name="T17" fmla="*/ 814 h 1071"/>
                <a:gd name="T18" fmla="*/ 1596 w 8974"/>
                <a:gd name="T19" fmla="*/ 738 h 1071"/>
                <a:gd name="T20" fmla="*/ 1700 w 8974"/>
                <a:gd name="T21" fmla="*/ 541 h 1071"/>
                <a:gd name="T22" fmla="*/ 2075 w 8974"/>
                <a:gd name="T23" fmla="*/ 626 h 1071"/>
                <a:gd name="T24" fmla="*/ 1988 w 8974"/>
                <a:gd name="T25" fmla="*/ 756 h 1071"/>
                <a:gd name="T26" fmla="*/ 2070 w 8974"/>
                <a:gd name="T27" fmla="*/ 343 h 1071"/>
                <a:gd name="T28" fmla="*/ 2264 w 8974"/>
                <a:gd name="T29" fmla="*/ 176 h 1071"/>
                <a:gd name="T30" fmla="*/ 2641 w 8974"/>
                <a:gd name="T31" fmla="*/ 852 h 1071"/>
                <a:gd name="T32" fmla="*/ 2452 w 8974"/>
                <a:gd name="T33" fmla="*/ 324 h 1071"/>
                <a:gd name="T34" fmla="*/ 2437 w 8974"/>
                <a:gd name="T35" fmla="*/ 732 h 1071"/>
                <a:gd name="T36" fmla="*/ 3004 w 8974"/>
                <a:gd name="T37" fmla="*/ 780 h 1071"/>
                <a:gd name="T38" fmla="*/ 3017 w 8974"/>
                <a:gd name="T39" fmla="*/ 470 h 1071"/>
                <a:gd name="T40" fmla="*/ 2870 w 8974"/>
                <a:gd name="T41" fmla="*/ 406 h 1071"/>
                <a:gd name="T42" fmla="*/ 3302 w 8974"/>
                <a:gd name="T43" fmla="*/ 324 h 1071"/>
                <a:gd name="T44" fmla="*/ 3255 w 8974"/>
                <a:gd name="T45" fmla="*/ 408 h 1071"/>
                <a:gd name="T46" fmla="*/ 3608 w 8974"/>
                <a:gd name="T47" fmla="*/ 332 h 1071"/>
                <a:gd name="T48" fmla="*/ 3458 w 8974"/>
                <a:gd name="T49" fmla="*/ 332 h 1071"/>
                <a:gd name="T50" fmla="*/ 3757 w 8974"/>
                <a:gd name="T51" fmla="*/ 112 h 1071"/>
                <a:gd name="T52" fmla="*/ 3757 w 8974"/>
                <a:gd name="T53" fmla="*/ 112 h 1071"/>
                <a:gd name="T54" fmla="*/ 3883 w 8974"/>
                <a:gd name="T55" fmla="*/ 586 h 1071"/>
                <a:gd name="T56" fmla="*/ 4044 w 8974"/>
                <a:gd name="T57" fmla="*/ 411 h 1071"/>
                <a:gd name="T58" fmla="*/ 4044 w 8974"/>
                <a:gd name="T59" fmla="*/ 411 h 1071"/>
                <a:gd name="T60" fmla="*/ 4961 w 8974"/>
                <a:gd name="T61" fmla="*/ 168 h 1071"/>
                <a:gd name="T62" fmla="*/ 5065 w 8974"/>
                <a:gd name="T63" fmla="*/ 332 h 1071"/>
                <a:gd name="T64" fmla="*/ 5065 w 8974"/>
                <a:gd name="T65" fmla="*/ 852 h 1071"/>
                <a:gd name="T66" fmla="*/ 5272 w 8974"/>
                <a:gd name="T67" fmla="*/ 112 h 1071"/>
                <a:gd name="T68" fmla="*/ 5272 w 8974"/>
                <a:gd name="T69" fmla="*/ 112 h 1071"/>
                <a:gd name="T70" fmla="*/ 5403 w 8974"/>
                <a:gd name="T71" fmla="*/ 923 h 1071"/>
                <a:gd name="T72" fmla="*/ 5523 w 8974"/>
                <a:gd name="T73" fmla="*/ 860 h 1071"/>
                <a:gd name="T74" fmla="*/ 5617 w 8974"/>
                <a:gd name="T75" fmla="*/ 332 h 1071"/>
                <a:gd name="T76" fmla="*/ 5603 w 8974"/>
                <a:gd name="T77" fmla="*/ 457 h 1071"/>
                <a:gd name="T78" fmla="*/ 5827 w 8974"/>
                <a:gd name="T79" fmla="*/ 1023 h 1071"/>
                <a:gd name="T80" fmla="*/ 5977 w 8974"/>
                <a:gd name="T81" fmla="*/ 837 h 1071"/>
                <a:gd name="T82" fmla="*/ 6008 w 8974"/>
                <a:gd name="T83" fmla="*/ 395 h 1071"/>
                <a:gd name="T84" fmla="*/ 6009 w 8974"/>
                <a:gd name="T85" fmla="*/ 597 h 1071"/>
                <a:gd name="T86" fmla="*/ 6231 w 8974"/>
                <a:gd name="T87" fmla="*/ 814 h 1071"/>
                <a:gd name="T88" fmla="*/ 6289 w 8974"/>
                <a:gd name="T89" fmla="*/ 738 h 1071"/>
                <a:gd name="T90" fmla="*/ 6394 w 8974"/>
                <a:gd name="T91" fmla="*/ 541 h 1071"/>
                <a:gd name="T92" fmla="*/ 6664 w 8974"/>
                <a:gd name="T93" fmla="*/ 479 h 1071"/>
                <a:gd name="T94" fmla="*/ 6919 w 8974"/>
                <a:gd name="T95" fmla="*/ 423 h 1071"/>
                <a:gd name="T96" fmla="*/ 6870 w 8974"/>
                <a:gd name="T97" fmla="*/ 855 h 1071"/>
                <a:gd name="T98" fmla="*/ 6831 w 8974"/>
                <a:gd name="T99" fmla="*/ 542 h 1071"/>
                <a:gd name="T100" fmla="*/ 7428 w 8974"/>
                <a:gd name="T101" fmla="*/ 188 h 1071"/>
                <a:gd name="T102" fmla="*/ 7322 w 8974"/>
                <a:gd name="T103" fmla="*/ 825 h 1071"/>
                <a:gd name="T104" fmla="*/ 7325 w 8974"/>
                <a:gd name="T105" fmla="*/ 380 h 1071"/>
                <a:gd name="T106" fmla="*/ 7829 w 8974"/>
                <a:gd name="T107" fmla="*/ 340 h 1071"/>
                <a:gd name="T108" fmla="*/ 7890 w 8974"/>
                <a:gd name="T109" fmla="*/ 442 h 1071"/>
                <a:gd name="T110" fmla="*/ 8376 w 8974"/>
                <a:gd name="T111" fmla="*/ 677 h 1071"/>
                <a:gd name="T112" fmla="*/ 8223 w 8974"/>
                <a:gd name="T113" fmla="*/ 324 h 1071"/>
                <a:gd name="T114" fmla="*/ 8266 w 8974"/>
                <a:gd name="T115" fmla="*/ 443 h 1071"/>
                <a:gd name="T116" fmla="*/ 8668 w 8974"/>
                <a:gd name="T117" fmla="*/ 839 h 1071"/>
                <a:gd name="T118" fmla="*/ 8743 w 8974"/>
                <a:gd name="T119" fmla="*/ 610 h 1071"/>
                <a:gd name="T120" fmla="*/ 8543 w 8974"/>
                <a:gd name="T121" fmla="*/ 434 h 1071"/>
                <a:gd name="T122" fmla="*/ 8923 w 8974"/>
                <a:gd name="T123" fmla="*/ 407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974" h="1071">
                  <a:moveTo>
                    <a:pt x="0" y="77"/>
                  </a:moveTo>
                  <a:lnTo>
                    <a:pt x="98" y="77"/>
                  </a:lnTo>
                  <a:lnTo>
                    <a:pt x="203" y="386"/>
                  </a:lnTo>
                  <a:cubicBezTo>
                    <a:pt x="235" y="483"/>
                    <a:pt x="262" y="577"/>
                    <a:pt x="282" y="666"/>
                  </a:cubicBezTo>
                  <a:cubicBezTo>
                    <a:pt x="268" y="567"/>
                    <a:pt x="260" y="467"/>
                    <a:pt x="258" y="366"/>
                  </a:cubicBezTo>
                  <a:lnTo>
                    <a:pt x="258" y="77"/>
                  </a:lnTo>
                  <a:lnTo>
                    <a:pt x="362" y="77"/>
                  </a:lnTo>
                  <a:lnTo>
                    <a:pt x="362" y="852"/>
                  </a:lnTo>
                  <a:lnTo>
                    <a:pt x="265" y="852"/>
                  </a:lnTo>
                  <a:lnTo>
                    <a:pt x="147" y="504"/>
                  </a:lnTo>
                  <a:cubicBezTo>
                    <a:pt x="142" y="488"/>
                    <a:pt x="135" y="464"/>
                    <a:pt x="125" y="434"/>
                  </a:cubicBezTo>
                  <a:cubicBezTo>
                    <a:pt x="116" y="404"/>
                    <a:pt x="110" y="383"/>
                    <a:pt x="107" y="372"/>
                  </a:cubicBezTo>
                  <a:cubicBezTo>
                    <a:pt x="106" y="365"/>
                    <a:pt x="100" y="340"/>
                    <a:pt x="91" y="296"/>
                  </a:cubicBezTo>
                  <a:cubicBezTo>
                    <a:pt x="89" y="290"/>
                    <a:pt x="86" y="276"/>
                    <a:pt x="82" y="256"/>
                  </a:cubicBezTo>
                  <a:cubicBezTo>
                    <a:pt x="84" y="278"/>
                    <a:pt x="87" y="317"/>
                    <a:pt x="91" y="373"/>
                  </a:cubicBezTo>
                  <a:cubicBezTo>
                    <a:pt x="95" y="440"/>
                    <a:pt x="98" y="487"/>
                    <a:pt x="98" y="514"/>
                  </a:cubicBezTo>
                  <a:lnTo>
                    <a:pt x="103" y="852"/>
                  </a:lnTo>
                  <a:lnTo>
                    <a:pt x="0" y="852"/>
                  </a:lnTo>
                  <a:lnTo>
                    <a:pt x="0" y="77"/>
                  </a:lnTo>
                  <a:close/>
                  <a:moveTo>
                    <a:pt x="604" y="324"/>
                  </a:moveTo>
                  <a:cubicBezTo>
                    <a:pt x="660" y="324"/>
                    <a:pt x="702" y="346"/>
                    <a:pt x="728" y="390"/>
                  </a:cubicBezTo>
                  <a:cubicBezTo>
                    <a:pt x="755" y="433"/>
                    <a:pt x="768" y="502"/>
                    <a:pt x="768" y="597"/>
                  </a:cubicBezTo>
                  <a:cubicBezTo>
                    <a:pt x="768" y="772"/>
                    <a:pt x="714" y="860"/>
                    <a:pt x="605" y="860"/>
                  </a:cubicBezTo>
                  <a:cubicBezTo>
                    <a:pt x="549" y="860"/>
                    <a:pt x="507" y="839"/>
                    <a:pt x="481" y="795"/>
                  </a:cubicBezTo>
                  <a:cubicBezTo>
                    <a:pt x="454" y="752"/>
                    <a:pt x="441" y="684"/>
                    <a:pt x="441" y="592"/>
                  </a:cubicBezTo>
                  <a:cubicBezTo>
                    <a:pt x="441" y="502"/>
                    <a:pt x="454" y="435"/>
                    <a:pt x="480" y="392"/>
                  </a:cubicBezTo>
                  <a:cubicBezTo>
                    <a:pt x="506" y="348"/>
                    <a:pt x="547" y="325"/>
                    <a:pt x="604" y="324"/>
                  </a:cubicBezTo>
                  <a:close/>
                  <a:moveTo>
                    <a:pt x="607" y="411"/>
                  </a:moveTo>
                  <a:cubicBezTo>
                    <a:pt x="584" y="411"/>
                    <a:pt x="568" y="425"/>
                    <a:pt x="559" y="451"/>
                  </a:cubicBezTo>
                  <a:cubicBezTo>
                    <a:pt x="549" y="478"/>
                    <a:pt x="545" y="525"/>
                    <a:pt x="545" y="591"/>
                  </a:cubicBezTo>
                  <a:cubicBezTo>
                    <a:pt x="545" y="658"/>
                    <a:pt x="549" y="704"/>
                    <a:pt x="559" y="731"/>
                  </a:cubicBezTo>
                  <a:cubicBezTo>
                    <a:pt x="568" y="757"/>
                    <a:pt x="584" y="771"/>
                    <a:pt x="607" y="771"/>
                  </a:cubicBezTo>
                  <a:cubicBezTo>
                    <a:pt x="630" y="771"/>
                    <a:pt x="646" y="758"/>
                    <a:pt x="655" y="731"/>
                  </a:cubicBezTo>
                  <a:cubicBezTo>
                    <a:pt x="664" y="705"/>
                    <a:pt x="669" y="659"/>
                    <a:pt x="669" y="594"/>
                  </a:cubicBezTo>
                  <a:cubicBezTo>
                    <a:pt x="669" y="526"/>
                    <a:pt x="664" y="479"/>
                    <a:pt x="655" y="452"/>
                  </a:cubicBezTo>
                  <a:cubicBezTo>
                    <a:pt x="646" y="425"/>
                    <a:pt x="630" y="412"/>
                    <a:pt x="607" y="411"/>
                  </a:cubicBezTo>
                  <a:close/>
                  <a:moveTo>
                    <a:pt x="842" y="332"/>
                  </a:moveTo>
                  <a:lnTo>
                    <a:pt x="938" y="332"/>
                  </a:lnTo>
                  <a:lnTo>
                    <a:pt x="938" y="392"/>
                  </a:lnTo>
                  <a:cubicBezTo>
                    <a:pt x="954" y="367"/>
                    <a:pt x="969" y="350"/>
                    <a:pt x="985" y="340"/>
                  </a:cubicBezTo>
                  <a:cubicBezTo>
                    <a:pt x="1001" y="329"/>
                    <a:pt x="1021" y="324"/>
                    <a:pt x="1045" y="324"/>
                  </a:cubicBezTo>
                  <a:cubicBezTo>
                    <a:pt x="1067" y="324"/>
                    <a:pt x="1086" y="330"/>
                    <a:pt x="1102" y="340"/>
                  </a:cubicBezTo>
                  <a:cubicBezTo>
                    <a:pt x="1119" y="350"/>
                    <a:pt x="1131" y="364"/>
                    <a:pt x="1139" y="382"/>
                  </a:cubicBezTo>
                  <a:cubicBezTo>
                    <a:pt x="1146" y="400"/>
                    <a:pt x="1150" y="434"/>
                    <a:pt x="1150" y="483"/>
                  </a:cubicBezTo>
                  <a:lnTo>
                    <a:pt x="1150" y="852"/>
                  </a:lnTo>
                  <a:lnTo>
                    <a:pt x="1054" y="852"/>
                  </a:lnTo>
                  <a:lnTo>
                    <a:pt x="1054" y="505"/>
                  </a:lnTo>
                  <a:cubicBezTo>
                    <a:pt x="1054" y="475"/>
                    <a:pt x="1051" y="454"/>
                    <a:pt x="1047" y="442"/>
                  </a:cubicBezTo>
                  <a:cubicBezTo>
                    <a:pt x="1038" y="419"/>
                    <a:pt x="1021" y="408"/>
                    <a:pt x="998" y="408"/>
                  </a:cubicBezTo>
                  <a:cubicBezTo>
                    <a:pt x="976" y="408"/>
                    <a:pt x="961" y="416"/>
                    <a:pt x="952" y="432"/>
                  </a:cubicBezTo>
                  <a:cubicBezTo>
                    <a:pt x="943" y="448"/>
                    <a:pt x="938" y="476"/>
                    <a:pt x="938" y="516"/>
                  </a:cubicBezTo>
                  <a:lnTo>
                    <a:pt x="938" y="852"/>
                  </a:lnTo>
                  <a:lnTo>
                    <a:pt x="842" y="852"/>
                  </a:lnTo>
                  <a:lnTo>
                    <a:pt x="842" y="332"/>
                  </a:lnTo>
                  <a:close/>
                  <a:moveTo>
                    <a:pt x="1243" y="332"/>
                  </a:moveTo>
                  <a:lnTo>
                    <a:pt x="1339" y="332"/>
                  </a:lnTo>
                  <a:lnTo>
                    <a:pt x="1339" y="397"/>
                  </a:lnTo>
                  <a:cubicBezTo>
                    <a:pt x="1366" y="348"/>
                    <a:pt x="1404" y="323"/>
                    <a:pt x="1452" y="320"/>
                  </a:cubicBezTo>
                  <a:lnTo>
                    <a:pt x="1452" y="421"/>
                  </a:lnTo>
                  <a:cubicBezTo>
                    <a:pt x="1445" y="420"/>
                    <a:pt x="1440" y="420"/>
                    <a:pt x="1435" y="420"/>
                  </a:cubicBezTo>
                  <a:cubicBezTo>
                    <a:pt x="1403" y="420"/>
                    <a:pt x="1379" y="428"/>
                    <a:pt x="1363" y="444"/>
                  </a:cubicBezTo>
                  <a:cubicBezTo>
                    <a:pt x="1354" y="455"/>
                    <a:pt x="1347" y="466"/>
                    <a:pt x="1344" y="479"/>
                  </a:cubicBezTo>
                  <a:cubicBezTo>
                    <a:pt x="1341" y="491"/>
                    <a:pt x="1339" y="511"/>
                    <a:pt x="1339" y="537"/>
                  </a:cubicBezTo>
                  <a:lnTo>
                    <a:pt x="1339" y="852"/>
                  </a:lnTo>
                  <a:lnTo>
                    <a:pt x="1243" y="852"/>
                  </a:lnTo>
                  <a:lnTo>
                    <a:pt x="1243" y="332"/>
                  </a:lnTo>
                  <a:close/>
                  <a:moveTo>
                    <a:pt x="1705" y="677"/>
                  </a:moveTo>
                  <a:lnTo>
                    <a:pt x="1795" y="677"/>
                  </a:lnTo>
                  <a:cubicBezTo>
                    <a:pt x="1792" y="720"/>
                    <a:pt x="1785" y="755"/>
                    <a:pt x="1774" y="780"/>
                  </a:cubicBezTo>
                  <a:cubicBezTo>
                    <a:pt x="1763" y="805"/>
                    <a:pt x="1746" y="824"/>
                    <a:pt x="1722" y="839"/>
                  </a:cubicBezTo>
                  <a:cubicBezTo>
                    <a:pt x="1699" y="853"/>
                    <a:pt x="1673" y="860"/>
                    <a:pt x="1644" y="860"/>
                  </a:cubicBezTo>
                  <a:cubicBezTo>
                    <a:pt x="1600" y="860"/>
                    <a:pt x="1564" y="845"/>
                    <a:pt x="1537" y="814"/>
                  </a:cubicBezTo>
                  <a:cubicBezTo>
                    <a:pt x="1502" y="775"/>
                    <a:pt x="1485" y="701"/>
                    <a:pt x="1485" y="594"/>
                  </a:cubicBezTo>
                  <a:cubicBezTo>
                    <a:pt x="1485" y="503"/>
                    <a:pt x="1497" y="435"/>
                    <a:pt x="1522" y="391"/>
                  </a:cubicBezTo>
                  <a:cubicBezTo>
                    <a:pt x="1533" y="371"/>
                    <a:pt x="1550" y="355"/>
                    <a:pt x="1571" y="342"/>
                  </a:cubicBezTo>
                  <a:cubicBezTo>
                    <a:pt x="1593" y="330"/>
                    <a:pt x="1617" y="324"/>
                    <a:pt x="1642" y="324"/>
                  </a:cubicBezTo>
                  <a:cubicBezTo>
                    <a:pt x="1717" y="324"/>
                    <a:pt x="1766" y="373"/>
                    <a:pt x="1787" y="470"/>
                  </a:cubicBezTo>
                  <a:cubicBezTo>
                    <a:pt x="1794" y="504"/>
                    <a:pt x="1798" y="551"/>
                    <a:pt x="1798" y="610"/>
                  </a:cubicBezTo>
                  <a:lnTo>
                    <a:pt x="1579" y="610"/>
                  </a:lnTo>
                  <a:cubicBezTo>
                    <a:pt x="1580" y="669"/>
                    <a:pt x="1585" y="711"/>
                    <a:pt x="1596" y="738"/>
                  </a:cubicBezTo>
                  <a:cubicBezTo>
                    <a:pt x="1606" y="764"/>
                    <a:pt x="1623" y="777"/>
                    <a:pt x="1645" y="777"/>
                  </a:cubicBezTo>
                  <a:cubicBezTo>
                    <a:pt x="1684" y="777"/>
                    <a:pt x="1704" y="743"/>
                    <a:pt x="1705" y="677"/>
                  </a:cubicBezTo>
                  <a:close/>
                  <a:moveTo>
                    <a:pt x="1700" y="541"/>
                  </a:moveTo>
                  <a:cubicBezTo>
                    <a:pt x="1697" y="493"/>
                    <a:pt x="1692" y="460"/>
                    <a:pt x="1685" y="443"/>
                  </a:cubicBezTo>
                  <a:cubicBezTo>
                    <a:pt x="1676" y="418"/>
                    <a:pt x="1661" y="406"/>
                    <a:pt x="1640" y="406"/>
                  </a:cubicBezTo>
                  <a:cubicBezTo>
                    <a:pt x="1620" y="406"/>
                    <a:pt x="1606" y="415"/>
                    <a:pt x="1597" y="434"/>
                  </a:cubicBezTo>
                  <a:cubicBezTo>
                    <a:pt x="1589" y="453"/>
                    <a:pt x="1583" y="488"/>
                    <a:pt x="1579" y="541"/>
                  </a:cubicBezTo>
                  <a:lnTo>
                    <a:pt x="1700" y="541"/>
                  </a:lnTo>
                  <a:close/>
                  <a:moveTo>
                    <a:pt x="2070" y="343"/>
                  </a:moveTo>
                  <a:lnTo>
                    <a:pt x="2070" y="433"/>
                  </a:lnTo>
                  <a:cubicBezTo>
                    <a:pt x="2046" y="415"/>
                    <a:pt x="2022" y="407"/>
                    <a:pt x="1996" y="407"/>
                  </a:cubicBezTo>
                  <a:cubicBezTo>
                    <a:pt x="1979" y="407"/>
                    <a:pt x="1964" y="412"/>
                    <a:pt x="1953" y="423"/>
                  </a:cubicBezTo>
                  <a:cubicBezTo>
                    <a:pt x="1941" y="435"/>
                    <a:pt x="1935" y="449"/>
                    <a:pt x="1935" y="465"/>
                  </a:cubicBezTo>
                  <a:cubicBezTo>
                    <a:pt x="1935" y="479"/>
                    <a:pt x="1940" y="492"/>
                    <a:pt x="1950" y="505"/>
                  </a:cubicBezTo>
                  <a:cubicBezTo>
                    <a:pt x="1959" y="518"/>
                    <a:pt x="1977" y="534"/>
                    <a:pt x="2002" y="553"/>
                  </a:cubicBezTo>
                  <a:cubicBezTo>
                    <a:pt x="2038" y="580"/>
                    <a:pt x="2062" y="605"/>
                    <a:pt x="2075" y="626"/>
                  </a:cubicBezTo>
                  <a:cubicBezTo>
                    <a:pt x="2088" y="647"/>
                    <a:pt x="2094" y="674"/>
                    <a:pt x="2094" y="706"/>
                  </a:cubicBezTo>
                  <a:cubicBezTo>
                    <a:pt x="2094" y="748"/>
                    <a:pt x="2083" y="783"/>
                    <a:pt x="2060" y="811"/>
                  </a:cubicBezTo>
                  <a:cubicBezTo>
                    <a:pt x="2033" y="844"/>
                    <a:pt x="1995" y="860"/>
                    <a:pt x="1945" y="860"/>
                  </a:cubicBezTo>
                  <a:cubicBezTo>
                    <a:pt x="1929" y="860"/>
                    <a:pt x="1915" y="859"/>
                    <a:pt x="1904" y="855"/>
                  </a:cubicBezTo>
                  <a:cubicBezTo>
                    <a:pt x="1892" y="852"/>
                    <a:pt x="1878" y="845"/>
                    <a:pt x="1861" y="836"/>
                  </a:cubicBezTo>
                  <a:lnTo>
                    <a:pt x="1861" y="743"/>
                  </a:lnTo>
                  <a:cubicBezTo>
                    <a:pt x="1889" y="763"/>
                    <a:pt x="1915" y="773"/>
                    <a:pt x="1940" y="773"/>
                  </a:cubicBezTo>
                  <a:cubicBezTo>
                    <a:pt x="1961" y="773"/>
                    <a:pt x="1977" y="767"/>
                    <a:pt x="1988" y="756"/>
                  </a:cubicBezTo>
                  <a:cubicBezTo>
                    <a:pt x="2000" y="744"/>
                    <a:pt x="2006" y="728"/>
                    <a:pt x="2006" y="708"/>
                  </a:cubicBezTo>
                  <a:cubicBezTo>
                    <a:pt x="2006" y="692"/>
                    <a:pt x="2002" y="678"/>
                    <a:pt x="1994" y="666"/>
                  </a:cubicBezTo>
                  <a:cubicBezTo>
                    <a:pt x="1986" y="654"/>
                    <a:pt x="1971" y="640"/>
                    <a:pt x="1947" y="622"/>
                  </a:cubicBezTo>
                  <a:cubicBezTo>
                    <a:pt x="1907" y="591"/>
                    <a:pt x="1879" y="564"/>
                    <a:pt x="1865" y="542"/>
                  </a:cubicBezTo>
                  <a:cubicBezTo>
                    <a:pt x="1850" y="520"/>
                    <a:pt x="1843" y="493"/>
                    <a:pt x="1843" y="462"/>
                  </a:cubicBezTo>
                  <a:cubicBezTo>
                    <a:pt x="1843" y="420"/>
                    <a:pt x="1856" y="385"/>
                    <a:pt x="1882" y="359"/>
                  </a:cubicBezTo>
                  <a:cubicBezTo>
                    <a:pt x="1908" y="333"/>
                    <a:pt x="1942" y="320"/>
                    <a:pt x="1983" y="320"/>
                  </a:cubicBezTo>
                  <a:cubicBezTo>
                    <a:pt x="2014" y="320"/>
                    <a:pt x="2043" y="328"/>
                    <a:pt x="2070" y="343"/>
                  </a:cubicBezTo>
                  <a:close/>
                  <a:moveTo>
                    <a:pt x="2155" y="332"/>
                  </a:moveTo>
                  <a:lnTo>
                    <a:pt x="2251" y="332"/>
                  </a:lnTo>
                  <a:lnTo>
                    <a:pt x="2251" y="852"/>
                  </a:lnTo>
                  <a:lnTo>
                    <a:pt x="2155" y="852"/>
                  </a:lnTo>
                  <a:lnTo>
                    <a:pt x="2155" y="332"/>
                  </a:lnTo>
                  <a:close/>
                  <a:moveTo>
                    <a:pt x="2199" y="112"/>
                  </a:moveTo>
                  <a:cubicBezTo>
                    <a:pt x="2217" y="112"/>
                    <a:pt x="2232" y="118"/>
                    <a:pt x="2245" y="131"/>
                  </a:cubicBezTo>
                  <a:cubicBezTo>
                    <a:pt x="2257" y="144"/>
                    <a:pt x="2264" y="159"/>
                    <a:pt x="2264" y="176"/>
                  </a:cubicBezTo>
                  <a:cubicBezTo>
                    <a:pt x="2264" y="194"/>
                    <a:pt x="2257" y="210"/>
                    <a:pt x="2245" y="223"/>
                  </a:cubicBezTo>
                  <a:cubicBezTo>
                    <a:pt x="2232" y="235"/>
                    <a:pt x="2217" y="242"/>
                    <a:pt x="2199" y="242"/>
                  </a:cubicBezTo>
                  <a:cubicBezTo>
                    <a:pt x="2181" y="242"/>
                    <a:pt x="2165" y="235"/>
                    <a:pt x="2153" y="223"/>
                  </a:cubicBezTo>
                  <a:cubicBezTo>
                    <a:pt x="2140" y="210"/>
                    <a:pt x="2134" y="194"/>
                    <a:pt x="2134" y="176"/>
                  </a:cubicBezTo>
                  <a:cubicBezTo>
                    <a:pt x="2134" y="158"/>
                    <a:pt x="2140" y="143"/>
                    <a:pt x="2153" y="130"/>
                  </a:cubicBezTo>
                  <a:cubicBezTo>
                    <a:pt x="2166" y="118"/>
                    <a:pt x="2181" y="112"/>
                    <a:pt x="2199" y="112"/>
                  </a:cubicBezTo>
                  <a:close/>
                  <a:moveTo>
                    <a:pt x="2641" y="0"/>
                  </a:moveTo>
                  <a:lnTo>
                    <a:pt x="2641" y="852"/>
                  </a:lnTo>
                  <a:lnTo>
                    <a:pt x="2545" y="852"/>
                  </a:lnTo>
                  <a:lnTo>
                    <a:pt x="2545" y="785"/>
                  </a:lnTo>
                  <a:cubicBezTo>
                    <a:pt x="2531" y="814"/>
                    <a:pt x="2518" y="833"/>
                    <a:pt x="2504" y="844"/>
                  </a:cubicBezTo>
                  <a:cubicBezTo>
                    <a:pt x="2490" y="855"/>
                    <a:pt x="2472" y="860"/>
                    <a:pt x="2450" y="860"/>
                  </a:cubicBezTo>
                  <a:cubicBezTo>
                    <a:pt x="2407" y="860"/>
                    <a:pt x="2375" y="838"/>
                    <a:pt x="2355" y="794"/>
                  </a:cubicBezTo>
                  <a:cubicBezTo>
                    <a:pt x="2335" y="750"/>
                    <a:pt x="2325" y="681"/>
                    <a:pt x="2325" y="586"/>
                  </a:cubicBezTo>
                  <a:cubicBezTo>
                    <a:pt x="2325" y="499"/>
                    <a:pt x="2335" y="434"/>
                    <a:pt x="2353" y="392"/>
                  </a:cubicBezTo>
                  <a:cubicBezTo>
                    <a:pt x="2373" y="347"/>
                    <a:pt x="2406" y="324"/>
                    <a:pt x="2452" y="324"/>
                  </a:cubicBezTo>
                  <a:cubicBezTo>
                    <a:pt x="2473" y="324"/>
                    <a:pt x="2490" y="329"/>
                    <a:pt x="2504" y="339"/>
                  </a:cubicBezTo>
                  <a:cubicBezTo>
                    <a:pt x="2518" y="349"/>
                    <a:pt x="2531" y="366"/>
                    <a:pt x="2545" y="391"/>
                  </a:cubicBezTo>
                  <a:lnTo>
                    <a:pt x="2545" y="0"/>
                  </a:lnTo>
                  <a:lnTo>
                    <a:pt x="2641" y="0"/>
                  </a:lnTo>
                  <a:close/>
                  <a:moveTo>
                    <a:pt x="2487" y="411"/>
                  </a:moveTo>
                  <a:cubicBezTo>
                    <a:pt x="2464" y="411"/>
                    <a:pt x="2448" y="425"/>
                    <a:pt x="2438" y="452"/>
                  </a:cubicBezTo>
                  <a:cubicBezTo>
                    <a:pt x="2429" y="479"/>
                    <a:pt x="2424" y="524"/>
                    <a:pt x="2424" y="590"/>
                  </a:cubicBezTo>
                  <a:cubicBezTo>
                    <a:pt x="2424" y="656"/>
                    <a:pt x="2428" y="704"/>
                    <a:pt x="2437" y="732"/>
                  </a:cubicBezTo>
                  <a:cubicBezTo>
                    <a:pt x="2446" y="759"/>
                    <a:pt x="2462" y="773"/>
                    <a:pt x="2487" y="773"/>
                  </a:cubicBezTo>
                  <a:cubicBezTo>
                    <a:pt x="2508" y="773"/>
                    <a:pt x="2524" y="759"/>
                    <a:pt x="2533" y="731"/>
                  </a:cubicBezTo>
                  <a:cubicBezTo>
                    <a:pt x="2543" y="703"/>
                    <a:pt x="2547" y="657"/>
                    <a:pt x="2547" y="592"/>
                  </a:cubicBezTo>
                  <a:cubicBezTo>
                    <a:pt x="2547" y="528"/>
                    <a:pt x="2543" y="481"/>
                    <a:pt x="2533" y="454"/>
                  </a:cubicBezTo>
                  <a:cubicBezTo>
                    <a:pt x="2524" y="426"/>
                    <a:pt x="2509" y="412"/>
                    <a:pt x="2487" y="411"/>
                  </a:cubicBezTo>
                  <a:close/>
                  <a:moveTo>
                    <a:pt x="2935" y="677"/>
                  </a:moveTo>
                  <a:lnTo>
                    <a:pt x="3025" y="677"/>
                  </a:lnTo>
                  <a:cubicBezTo>
                    <a:pt x="3022" y="720"/>
                    <a:pt x="3015" y="755"/>
                    <a:pt x="3004" y="780"/>
                  </a:cubicBezTo>
                  <a:cubicBezTo>
                    <a:pt x="2993" y="805"/>
                    <a:pt x="2976" y="824"/>
                    <a:pt x="2953" y="839"/>
                  </a:cubicBezTo>
                  <a:cubicBezTo>
                    <a:pt x="2929" y="853"/>
                    <a:pt x="2903" y="860"/>
                    <a:pt x="2874" y="860"/>
                  </a:cubicBezTo>
                  <a:cubicBezTo>
                    <a:pt x="2830" y="860"/>
                    <a:pt x="2794" y="845"/>
                    <a:pt x="2767" y="814"/>
                  </a:cubicBezTo>
                  <a:cubicBezTo>
                    <a:pt x="2733" y="775"/>
                    <a:pt x="2715" y="701"/>
                    <a:pt x="2715" y="594"/>
                  </a:cubicBezTo>
                  <a:cubicBezTo>
                    <a:pt x="2715" y="503"/>
                    <a:pt x="2728" y="435"/>
                    <a:pt x="2752" y="391"/>
                  </a:cubicBezTo>
                  <a:cubicBezTo>
                    <a:pt x="2764" y="371"/>
                    <a:pt x="2780" y="355"/>
                    <a:pt x="2802" y="342"/>
                  </a:cubicBezTo>
                  <a:cubicBezTo>
                    <a:pt x="2824" y="330"/>
                    <a:pt x="2847" y="324"/>
                    <a:pt x="2872" y="324"/>
                  </a:cubicBezTo>
                  <a:cubicBezTo>
                    <a:pt x="2948" y="324"/>
                    <a:pt x="2996" y="373"/>
                    <a:pt x="3017" y="470"/>
                  </a:cubicBezTo>
                  <a:cubicBezTo>
                    <a:pt x="3025" y="504"/>
                    <a:pt x="3028" y="551"/>
                    <a:pt x="3028" y="610"/>
                  </a:cubicBezTo>
                  <a:lnTo>
                    <a:pt x="2809" y="610"/>
                  </a:lnTo>
                  <a:cubicBezTo>
                    <a:pt x="2810" y="669"/>
                    <a:pt x="2816" y="711"/>
                    <a:pt x="2826" y="738"/>
                  </a:cubicBezTo>
                  <a:cubicBezTo>
                    <a:pt x="2836" y="764"/>
                    <a:pt x="2853" y="777"/>
                    <a:pt x="2875" y="777"/>
                  </a:cubicBezTo>
                  <a:cubicBezTo>
                    <a:pt x="2914" y="777"/>
                    <a:pt x="2934" y="743"/>
                    <a:pt x="2935" y="677"/>
                  </a:cubicBezTo>
                  <a:close/>
                  <a:moveTo>
                    <a:pt x="2930" y="541"/>
                  </a:moveTo>
                  <a:cubicBezTo>
                    <a:pt x="2927" y="493"/>
                    <a:pt x="2922" y="460"/>
                    <a:pt x="2916" y="443"/>
                  </a:cubicBezTo>
                  <a:cubicBezTo>
                    <a:pt x="2907" y="418"/>
                    <a:pt x="2892" y="406"/>
                    <a:pt x="2870" y="406"/>
                  </a:cubicBezTo>
                  <a:cubicBezTo>
                    <a:pt x="2850" y="406"/>
                    <a:pt x="2836" y="415"/>
                    <a:pt x="2828" y="434"/>
                  </a:cubicBezTo>
                  <a:cubicBezTo>
                    <a:pt x="2819" y="453"/>
                    <a:pt x="2813" y="488"/>
                    <a:pt x="2809" y="541"/>
                  </a:cubicBezTo>
                  <a:lnTo>
                    <a:pt x="2930" y="541"/>
                  </a:lnTo>
                  <a:close/>
                  <a:moveTo>
                    <a:pt x="3099" y="332"/>
                  </a:moveTo>
                  <a:lnTo>
                    <a:pt x="3196" y="332"/>
                  </a:lnTo>
                  <a:lnTo>
                    <a:pt x="3196" y="392"/>
                  </a:lnTo>
                  <a:cubicBezTo>
                    <a:pt x="3211" y="367"/>
                    <a:pt x="3226" y="350"/>
                    <a:pt x="3243" y="340"/>
                  </a:cubicBezTo>
                  <a:cubicBezTo>
                    <a:pt x="3258" y="329"/>
                    <a:pt x="3278" y="324"/>
                    <a:pt x="3302" y="324"/>
                  </a:cubicBezTo>
                  <a:cubicBezTo>
                    <a:pt x="3324" y="324"/>
                    <a:pt x="3343" y="330"/>
                    <a:pt x="3360" y="340"/>
                  </a:cubicBezTo>
                  <a:cubicBezTo>
                    <a:pt x="3376" y="350"/>
                    <a:pt x="3388" y="364"/>
                    <a:pt x="3396" y="382"/>
                  </a:cubicBezTo>
                  <a:cubicBezTo>
                    <a:pt x="3403" y="400"/>
                    <a:pt x="3407" y="434"/>
                    <a:pt x="3407" y="483"/>
                  </a:cubicBezTo>
                  <a:lnTo>
                    <a:pt x="3407" y="852"/>
                  </a:lnTo>
                  <a:lnTo>
                    <a:pt x="3311" y="852"/>
                  </a:lnTo>
                  <a:lnTo>
                    <a:pt x="3311" y="505"/>
                  </a:lnTo>
                  <a:cubicBezTo>
                    <a:pt x="3311" y="475"/>
                    <a:pt x="3308" y="454"/>
                    <a:pt x="3304" y="442"/>
                  </a:cubicBezTo>
                  <a:cubicBezTo>
                    <a:pt x="3295" y="419"/>
                    <a:pt x="3278" y="408"/>
                    <a:pt x="3255" y="408"/>
                  </a:cubicBezTo>
                  <a:cubicBezTo>
                    <a:pt x="3233" y="408"/>
                    <a:pt x="3218" y="416"/>
                    <a:pt x="3209" y="432"/>
                  </a:cubicBezTo>
                  <a:cubicBezTo>
                    <a:pt x="3200" y="448"/>
                    <a:pt x="3196" y="476"/>
                    <a:pt x="3196" y="516"/>
                  </a:cubicBezTo>
                  <a:lnTo>
                    <a:pt x="3196" y="852"/>
                  </a:lnTo>
                  <a:lnTo>
                    <a:pt x="3099" y="852"/>
                  </a:lnTo>
                  <a:lnTo>
                    <a:pt x="3099" y="332"/>
                  </a:lnTo>
                  <a:close/>
                  <a:moveTo>
                    <a:pt x="3512" y="187"/>
                  </a:moveTo>
                  <a:lnTo>
                    <a:pt x="3608" y="187"/>
                  </a:lnTo>
                  <a:lnTo>
                    <a:pt x="3608" y="332"/>
                  </a:lnTo>
                  <a:lnTo>
                    <a:pt x="3659" y="332"/>
                  </a:lnTo>
                  <a:lnTo>
                    <a:pt x="3659" y="407"/>
                  </a:lnTo>
                  <a:lnTo>
                    <a:pt x="3608" y="407"/>
                  </a:lnTo>
                  <a:lnTo>
                    <a:pt x="3608" y="852"/>
                  </a:lnTo>
                  <a:lnTo>
                    <a:pt x="3512" y="852"/>
                  </a:lnTo>
                  <a:lnTo>
                    <a:pt x="3512" y="407"/>
                  </a:lnTo>
                  <a:lnTo>
                    <a:pt x="3458" y="407"/>
                  </a:lnTo>
                  <a:lnTo>
                    <a:pt x="3458" y="332"/>
                  </a:lnTo>
                  <a:lnTo>
                    <a:pt x="3512" y="332"/>
                  </a:lnTo>
                  <a:lnTo>
                    <a:pt x="3512" y="187"/>
                  </a:lnTo>
                  <a:close/>
                  <a:moveTo>
                    <a:pt x="3712" y="332"/>
                  </a:moveTo>
                  <a:lnTo>
                    <a:pt x="3808" y="332"/>
                  </a:lnTo>
                  <a:lnTo>
                    <a:pt x="3808" y="852"/>
                  </a:lnTo>
                  <a:lnTo>
                    <a:pt x="3712" y="852"/>
                  </a:lnTo>
                  <a:lnTo>
                    <a:pt x="3712" y="332"/>
                  </a:lnTo>
                  <a:close/>
                  <a:moveTo>
                    <a:pt x="3757" y="112"/>
                  </a:moveTo>
                  <a:cubicBezTo>
                    <a:pt x="3774" y="112"/>
                    <a:pt x="3789" y="118"/>
                    <a:pt x="3802" y="131"/>
                  </a:cubicBezTo>
                  <a:cubicBezTo>
                    <a:pt x="3815" y="144"/>
                    <a:pt x="3821" y="159"/>
                    <a:pt x="3821" y="176"/>
                  </a:cubicBezTo>
                  <a:cubicBezTo>
                    <a:pt x="3821" y="194"/>
                    <a:pt x="3815" y="210"/>
                    <a:pt x="3802" y="223"/>
                  </a:cubicBezTo>
                  <a:cubicBezTo>
                    <a:pt x="3789" y="235"/>
                    <a:pt x="3774" y="242"/>
                    <a:pt x="3756" y="242"/>
                  </a:cubicBezTo>
                  <a:cubicBezTo>
                    <a:pt x="3738" y="242"/>
                    <a:pt x="3723" y="235"/>
                    <a:pt x="3710" y="223"/>
                  </a:cubicBezTo>
                  <a:cubicBezTo>
                    <a:pt x="3697" y="210"/>
                    <a:pt x="3691" y="194"/>
                    <a:pt x="3691" y="176"/>
                  </a:cubicBezTo>
                  <a:cubicBezTo>
                    <a:pt x="3691" y="158"/>
                    <a:pt x="3697" y="143"/>
                    <a:pt x="3710" y="130"/>
                  </a:cubicBezTo>
                  <a:cubicBezTo>
                    <a:pt x="3723" y="118"/>
                    <a:pt x="3739" y="112"/>
                    <a:pt x="3757" y="112"/>
                  </a:cubicBezTo>
                  <a:close/>
                  <a:moveTo>
                    <a:pt x="4199" y="332"/>
                  </a:moveTo>
                  <a:lnTo>
                    <a:pt x="4199" y="852"/>
                  </a:lnTo>
                  <a:lnTo>
                    <a:pt x="4102" y="852"/>
                  </a:lnTo>
                  <a:lnTo>
                    <a:pt x="4102" y="785"/>
                  </a:lnTo>
                  <a:cubicBezTo>
                    <a:pt x="4089" y="814"/>
                    <a:pt x="4075" y="833"/>
                    <a:pt x="4062" y="844"/>
                  </a:cubicBezTo>
                  <a:cubicBezTo>
                    <a:pt x="4048" y="855"/>
                    <a:pt x="4030" y="860"/>
                    <a:pt x="4007" y="860"/>
                  </a:cubicBezTo>
                  <a:cubicBezTo>
                    <a:pt x="3964" y="860"/>
                    <a:pt x="3933" y="838"/>
                    <a:pt x="3913" y="794"/>
                  </a:cubicBezTo>
                  <a:cubicBezTo>
                    <a:pt x="3893" y="750"/>
                    <a:pt x="3883" y="681"/>
                    <a:pt x="3883" y="586"/>
                  </a:cubicBezTo>
                  <a:cubicBezTo>
                    <a:pt x="3883" y="499"/>
                    <a:pt x="3892" y="434"/>
                    <a:pt x="3911" y="392"/>
                  </a:cubicBezTo>
                  <a:cubicBezTo>
                    <a:pt x="3920" y="371"/>
                    <a:pt x="3933" y="354"/>
                    <a:pt x="3950" y="342"/>
                  </a:cubicBezTo>
                  <a:cubicBezTo>
                    <a:pt x="3967" y="330"/>
                    <a:pt x="3986" y="324"/>
                    <a:pt x="4007" y="324"/>
                  </a:cubicBezTo>
                  <a:cubicBezTo>
                    <a:pt x="4029" y="324"/>
                    <a:pt x="4047" y="330"/>
                    <a:pt x="4061" y="340"/>
                  </a:cubicBezTo>
                  <a:cubicBezTo>
                    <a:pt x="4076" y="350"/>
                    <a:pt x="4089" y="367"/>
                    <a:pt x="4102" y="391"/>
                  </a:cubicBezTo>
                  <a:lnTo>
                    <a:pt x="4102" y="332"/>
                  </a:lnTo>
                  <a:lnTo>
                    <a:pt x="4199" y="332"/>
                  </a:lnTo>
                  <a:close/>
                  <a:moveTo>
                    <a:pt x="4044" y="411"/>
                  </a:moveTo>
                  <a:cubicBezTo>
                    <a:pt x="4021" y="411"/>
                    <a:pt x="4005" y="425"/>
                    <a:pt x="3995" y="452"/>
                  </a:cubicBezTo>
                  <a:cubicBezTo>
                    <a:pt x="3986" y="479"/>
                    <a:pt x="3981" y="524"/>
                    <a:pt x="3981" y="590"/>
                  </a:cubicBezTo>
                  <a:cubicBezTo>
                    <a:pt x="3981" y="656"/>
                    <a:pt x="3986" y="704"/>
                    <a:pt x="3994" y="732"/>
                  </a:cubicBezTo>
                  <a:cubicBezTo>
                    <a:pt x="4003" y="759"/>
                    <a:pt x="4020" y="773"/>
                    <a:pt x="4044" y="773"/>
                  </a:cubicBezTo>
                  <a:cubicBezTo>
                    <a:pt x="4066" y="773"/>
                    <a:pt x="4081" y="759"/>
                    <a:pt x="4090" y="731"/>
                  </a:cubicBezTo>
                  <a:cubicBezTo>
                    <a:pt x="4100" y="703"/>
                    <a:pt x="4105" y="657"/>
                    <a:pt x="4105" y="592"/>
                  </a:cubicBezTo>
                  <a:cubicBezTo>
                    <a:pt x="4105" y="528"/>
                    <a:pt x="4100" y="481"/>
                    <a:pt x="4091" y="454"/>
                  </a:cubicBezTo>
                  <a:cubicBezTo>
                    <a:pt x="4082" y="426"/>
                    <a:pt x="4066" y="412"/>
                    <a:pt x="4044" y="411"/>
                  </a:cubicBezTo>
                  <a:close/>
                  <a:moveTo>
                    <a:pt x="4292" y="0"/>
                  </a:moveTo>
                  <a:lnTo>
                    <a:pt x="4389" y="0"/>
                  </a:lnTo>
                  <a:lnTo>
                    <a:pt x="4389" y="852"/>
                  </a:lnTo>
                  <a:lnTo>
                    <a:pt x="4292" y="852"/>
                  </a:lnTo>
                  <a:lnTo>
                    <a:pt x="4292" y="0"/>
                  </a:lnTo>
                  <a:close/>
                  <a:moveTo>
                    <a:pt x="4620" y="77"/>
                  </a:moveTo>
                  <a:lnTo>
                    <a:pt x="4961" y="77"/>
                  </a:lnTo>
                  <a:lnTo>
                    <a:pt x="4961" y="168"/>
                  </a:lnTo>
                  <a:lnTo>
                    <a:pt x="4843" y="168"/>
                  </a:lnTo>
                  <a:lnTo>
                    <a:pt x="4843" y="852"/>
                  </a:lnTo>
                  <a:lnTo>
                    <a:pt x="4741" y="852"/>
                  </a:lnTo>
                  <a:lnTo>
                    <a:pt x="4741" y="168"/>
                  </a:lnTo>
                  <a:lnTo>
                    <a:pt x="4620" y="168"/>
                  </a:lnTo>
                  <a:lnTo>
                    <a:pt x="4620" y="77"/>
                  </a:lnTo>
                  <a:close/>
                  <a:moveTo>
                    <a:pt x="4969" y="332"/>
                  </a:moveTo>
                  <a:lnTo>
                    <a:pt x="5065" y="332"/>
                  </a:lnTo>
                  <a:lnTo>
                    <a:pt x="5065" y="397"/>
                  </a:lnTo>
                  <a:cubicBezTo>
                    <a:pt x="5092" y="348"/>
                    <a:pt x="5130" y="323"/>
                    <a:pt x="5178" y="320"/>
                  </a:cubicBezTo>
                  <a:lnTo>
                    <a:pt x="5178" y="421"/>
                  </a:lnTo>
                  <a:cubicBezTo>
                    <a:pt x="5171" y="420"/>
                    <a:pt x="5166" y="420"/>
                    <a:pt x="5161" y="420"/>
                  </a:cubicBezTo>
                  <a:cubicBezTo>
                    <a:pt x="5129" y="420"/>
                    <a:pt x="5105" y="428"/>
                    <a:pt x="5089" y="444"/>
                  </a:cubicBezTo>
                  <a:cubicBezTo>
                    <a:pt x="5080" y="455"/>
                    <a:pt x="5073" y="466"/>
                    <a:pt x="5070" y="479"/>
                  </a:cubicBezTo>
                  <a:cubicBezTo>
                    <a:pt x="5067" y="491"/>
                    <a:pt x="5065" y="511"/>
                    <a:pt x="5065" y="537"/>
                  </a:cubicBezTo>
                  <a:lnTo>
                    <a:pt x="5065" y="852"/>
                  </a:lnTo>
                  <a:lnTo>
                    <a:pt x="4969" y="852"/>
                  </a:lnTo>
                  <a:lnTo>
                    <a:pt x="4969" y="332"/>
                  </a:lnTo>
                  <a:close/>
                  <a:moveTo>
                    <a:pt x="5227" y="332"/>
                  </a:moveTo>
                  <a:lnTo>
                    <a:pt x="5323" y="332"/>
                  </a:lnTo>
                  <a:lnTo>
                    <a:pt x="5323" y="852"/>
                  </a:lnTo>
                  <a:lnTo>
                    <a:pt x="5227" y="852"/>
                  </a:lnTo>
                  <a:lnTo>
                    <a:pt x="5227" y="332"/>
                  </a:lnTo>
                  <a:close/>
                  <a:moveTo>
                    <a:pt x="5272" y="112"/>
                  </a:moveTo>
                  <a:cubicBezTo>
                    <a:pt x="5289" y="112"/>
                    <a:pt x="5304" y="118"/>
                    <a:pt x="5317" y="131"/>
                  </a:cubicBezTo>
                  <a:cubicBezTo>
                    <a:pt x="5330" y="144"/>
                    <a:pt x="5336" y="159"/>
                    <a:pt x="5336" y="176"/>
                  </a:cubicBezTo>
                  <a:cubicBezTo>
                    <a:pt x="5336" y="194"/>
                    <a:pt x="5330" y="210"/>
                    <a:pt x="5317" y="223"/>
                  </a:cubicBezTo>
                  <a:cubicBezTo>
                    <a:pt x="5304" y="235"/>
                    <a:pt x="5289" y="242"/>
                    <a:pt x="5271" y="242"/>
                  </a:cubicBezTo>
                  <a:cubicBezTo>
                    <a:pt x="5253" y="242"/>
                    <a:pt x="5238" y="235"/>
                    <a:pt x="5225" y="223"/>
                  </a:cubicBezTo>
                  <a:cubicBezTo>
                    <a:pt x="5212" y="210"/>
                    <a:pt x="5206" y="194"/>
                    <a:pt x="5206" y="176"/>
                  </a:cubicBezTo>
                  <a:cubicBezTo>
                    <a:pt x="5206" y="158"/>
                    <a:pt x="5212" y="143"/>
                    <a:pt x="5225" y="130"/>
                  </a:cubicBezTo>
                  <a:cubicBezTo>
                    <a:pt x="5238" y="118"/>
                    <a:pt x="5253" y="112"/>
                    <a:pt x="5272" y="112"/>
                  </a:cubicBezTo>
                  <a:close/>
                  <a:moveTo>
                    <a:pt x="5617" y="332"/>
                  </a:moveTo>
                  <a:lnTo>
                    <a:pt x="5714" y="332"/>
                  </a:lnTo>
                  <a:lnTo>
                    <a:pt x="5714" y="869"/>
                  </a:lnTo>
                  <a:cubicBezTo>
                    <a:pt x="5714" y="924"/>
                    <a:pt x="5709" y="964"/>
                    <a:pt x="5701" y="987"/>
                  </a:cubicBezTo>
                  <a:cubicBezTo>
                    <a:pt x="5691" y="1015"/>
                    <a:pt x="5674" y="1035"/>
                    <a:pt x="5649" y="1049"/>
                  </a:cubicBezTo>
                  <a:cubicBezTo>
                    <a:pt x="5622" y="1064"/>
                    <a:pt x="5590" y="1071"/>
                    <a:pt x="5553" y="1071"/>
                  </a:cubicBezTo>
                  <a:cubicBezTo>
                    <a:pt x="5501" y="1071"/>
                    <a:pt x="5462" y="1055"/>
                    <a:pt x="5437" y="1023"/>
                  </a:cubicBezTo>
                  <a:cubicBezTo>
                    <a:pt x="5414" y="996"/>
                    <a:pt x="5403" y="962"/>
                    <a:pt x="5403" y="923"/>
                  </a:cubicBezTo>
                  <a:cubicBezTo>
                    <a:pt x="5403" y="920"/>
                    <a:pt x="5404" y="914"/>
                    <a:pt x="5404" y="907"/>
                  </a:cubicBezTo>
                  <a:lnTo>
                    <a:pt x="5497" y="907"/>
                  </a:lnTo>
                  <a:cubicBezTo>
                    <a:pt x="5497" y="963"/>
                    <a:pt x="5518" y="990"/>
                    <a:pt x="5559" y="990"/>
                  </a:cubicBezTo>
                  <a:cubicBezTo>
                    <a:pt x="5587" y="990"/>
                    <a:pt x="5605" y="978"/>
                    <a:pt x="5612" y="952"/>
                  </a:cubicBezTo>
                  <a:cubicBezTo>
                    <a:pt x="5615" y="939"/>
                    <a:pt x="5617" y="918"/>
                    <a:pt x="5617" y="889"/>
                  </a:cubicBezTo>
                  <a:lnTo>
                    <a:pt x="5617" y="789"/>
                  </a:lnTo>
                  <a:cubicBezTo>
                    <a:pt x="5607" y="811"/>
                    <a:pt x="5597" y="828"/>
                    <a:pt x="5586" y="837"/>
                  </a:cubicBezTo>
                  <a:cubicBezTo>
                    <a:pt x="5568" y="852"/>
                    <a:pt x="5547" y="860"/>
                    <a:pt x="5523" y="860"/>
                  </a:cubicBezTo>
                  <a:cubicBezTo>
                    <a:pt x="5504" y="860"/>
                    <a:pt x="5486" y="855"/>
                    <a:pt x="5469" y="845"/>
                  </a:cubicBezTo>
                  <a:cubicBezTo>
                    <a:pt x="5452" y="835"/>
                    <a:pt x="5439" y="821"/>
                    <a:pt x="5430" y="803"/>
                  </a:cubicBezTo>
                  <a:cubicBezTo>
                    <a:pt x="5408" y="762"/>
                    <a:pt x="5396" y="693"/>
                    <a:pt x="5396" y="599"/>
                  </a:cubicBezTo>
                  <a:cubicBezTo>
                    <a:pt x="5396" y="497"/>
                    <a:pt x="5407" y="424"/>
                    <a:pt x="5429" y="381"/>
                  </a:cubicBezTo>
                  <a:cubicBezTo>
                    <a:pt x="5448" y="343"/>
                    <a:pt x="5480" y="324"/>
                    <a:pt x="5523" y="324"/>
                  </a:cubicBezTo>
                  <a:cubicBezTo>
                    <a:pt x="5544" y="324"/>
                    <a:pt x="5561" y="329"/>
                    <a:pt x="5575" y="340"/>
                  </a:cubicBezTo>
                  <a:cubicBezTo>
                    <a:pt x="5589" y="350"/>
                    <a:pt x="5603" y="368"/>
                    <a:pt x="5617" y="395"/>
                  </a:cubicBezTo>
                  <a:lnTo>
                    <a:pt x="5617" y="332"/>
                  </a:lnTo>
                  <a:close/>
                  <a:moveTo>
                    <a:pt x="5554" y="411"/>
                  </a:moveTo>
                  <a:cubicBezTo>
                    <a:pt x="5534" y="411"/>
                    <a:pt x="5519" y="425"/>
                    <a:pt x="5509" y="453"/>
                  </a:cubicBezTo>
                  <a:cubicBezTo>
                    <a:pt x="5500" y="481"/>
                    <a:pt x="5495" y="525"/>
                    <a:pt x="5495" y="587"/>
                  </a:cubicBezTo>
                  <a:cubicBezTo>
                    <a:pt x="5495" y="654"/>
                    <a:pt x="5500" y="702"/>
                    <a:pt x="5510" y="730"/>
                  </a:cubicBezTo>
                  <a:cubicBezTo>
                    <a:pt x="5520" y="759"/>
                    <a:pt x="5536" y="773"/>
                    <a:pt x="5560" y="773"/>
                  </a:cubicBezTo>
                  <a:cubicBezTo>
                    <a:pt x="5582" y="773"/>
                    <a:pt x="5597" y="760"/>
                    <a:pt x="5606" y="735"/>
                  </a:cubicBezTo>
                  <a:cubicBezTo>
                    <a:pt x="5614" y="709"/>
                    <a:pt x="5618" y="663"/>
                    <a:pt x="5618" y="597"/>
                  </a:cubicBezTo>
                  <a:cubicBezTo>
                    <a:pt x="5618" y="534"/>
                    <a:pt x="5613" y="487"/>
                    <a:pt x="5603" y="457"/>
                  </a:cubicBezTo>
                  <a:cubicBezTo>
                    <a:pt x="5593" y="427"/>
                    <a:pt x="5576" y="412"/>
                    <a:pt x="5554" y="411"/>
                  </a:cubicBezTo>
                  <a:close/>
                  <a:moveTo>
                    <a:pt x="6008" y="332"/>
                  </a:moveTo>
                  <a:lnTo>
                    <a:pt x="6104" y="332"/>
                  </a:lnTo>
                  <a:lnTo>
                    <a:pt x="6104" y="869"/>
                  </a:lnTo>
                  <a:cubicBezTo>
                    <a:pt x="6104" y="924"/>
                    <a:pt x="6100" y="964"/>
                    <a:pt x="6092" y="987"/>
                  </a:cubicBezTo>
                  <a:cubicBezTo>
                    <a:pt x="6082" y="1015"/>
                    <a:pt x="6065" y="1035"/>
                    <a:pt x="6040" y="1049"/>
                  </a:cubicBezTo>
                  <a:cubicBezTo>
                    <a:pt x="6012" y="1064"/>
                    <a:pt x="5980" y="1071"/>
                    <a:pt x="5944" y="1071"/>
                  </a:cubicBezTo>
                  <a:cubicBezTo>
                    <a:pt x="5892" y="1071"/>
                    <a:pt x="5853" y="1055"/>
                    <a:pt x="5827" y="1023"/>
                  </a:cubicBezTo>
                  <a:cubicBezTo>
                    <a:pt x="5805" y="996"/>
                    <a:pt x="5794" y="962"/>
                    <a:pt x="5794" y="923"/>
                  </a:cubicBezTo>
                  <a:cubicBezTo>
                    <a:pt x="5794" y="920"/>
                    <a:pt x="5794" y="914"/>
                    <a:pt x="5795" y="907"/>
                  </a:cubicBezTo>
                  <a:lnTo>
                    <a:pt x="5887" y="907"/>
                  </a:lnTo>
                  <a:cubicBezTo>
                    <a:pt x="5888" y="963"/>
                    <a:pt x="5908" y="990"/>
                    <a:pt x="5949" y="990"/>
                  </a:cubicBezTo>
                  <a:cubicBezTo>
                    <a:pt x="5978" y="990"/>
                    <a:pt x="5996" y="978"/>
                    <a:pt x="6003" y="952"/>
                  </a:cubicBezTo>
                  <a:cubicBezTo>
                    <a:pt x="6006" y="939"/>
                    <a:pt x="6008" y="918"/>
                    <a:pt x="6008" y="889"/>
                  </a:cubicBezTo>
                  <a:lnTo>
                    <a:pt x="6008" y="789"/>
                  </a:lnTo>
                  <a:cubicBezTo>
                    <a:pt x="5998" y="811"/>
                    <a:pt x="5987" y="828"/>
                    <a:pt x="5977" y="837"/>
                  </a:cubicBezTo>
                  <a:cubicBezTo>
                    <a:pt x="5958" y="852"/>
                    <a:pt x="5938" y="860"/>
                    <a:pt x="5914" y="860"/>
                  </a:cubicBezTo>
                  <a:cubicBezTo>
                    <a:pt x="5895" y="860"/>
                    <a:pt x="5877" y="855"/>
                    <a:pt x="5860" y="845"/>
                  </a:cubicBezTo>
                  <a:cubicBezTo>
                    <a:pt x="5843" y="835"/>
                    <a:pt x="5830" y="821"/>
                    <a:pt x="5821" y="803"/>
                  </a:cubicBezTo>
                  <a:cubicBezTo>
                    <a:pt x="5798" y="762"/>
                    <a:pt x="5787" y="693"/>
                    <a:pt x="5787" y="599"/>
                  </a:cubicBezTo>
                  <a:cubicBezTo>
                    <a:pt x="5787" y="497"/>
                    <a:pt x="5798" y="424"/>
                    <a:pt x="5820" y="381"/>
                  </a:cubicBezTo>
                  <a:cubicBezTo>
                    <a:pt x="5839" y="343"/>
                    <a:pt x="5870" y="324"/>
                    <a:pt x="5914" y="324"/>
                  </a:cubicBezTo>
                  <a:cubicBezTo>
                    <a:pt x="5934" y="324"/>
                    <a:pt x="5952" y="329"/>
                    <a:pt x="5966" y="340"/>
                  </a:cubicBezTo>
                  <a:cubicBezTo>
                    <a:pt x="5979" y="350"/>
                    <a:pt x="5993" y="368"/>
                    <a:pt x="6008" y="395"/>
                  </a:cubicBezTo>
                  <a:lnTo>
                    <a:pt x="6008" y="332"/>
                  </a:lnTo>
                  <a:close/>
                  <a:moveTo>
                    <a:pt x="5945" y="411"/>
                  </a:moveTo>
                  <a:cubicBezTo>
                    <a:pt x="5924" y="411"/>
                    <a:pt x="5909" y="425"/>
                    <a:pt x="5900" y="453"/>
                  </a:cubicBezTo>
                  <a:cubicBezTo>
                    <a:pt x="5890" y="481"/>
                    <a:pt x="5886" y="525"/>
                    <a:pt x="5886" y="587"/>
                  </a:cubicBezTo>
                  <a:cubicBezTo>
                    <a:pt x="5886" y="654"/>
                    <a:pt x="5891" y="702"/>
                    <a:pt x="5900" y="730"/>
                  </a:cubicBezTo>
                  <a:cubicBezTo>
                    <a:pt x="5910" y="759"/>
                    <a:pt x="5927" y="773"/>
                    <a:pt x="5951" y="773"/>
                  </a:cubicBezTo>
                  <a:cubicBezTo>
                    <a:pt x="5973" y="773"/>
                    <a:pt x="5988" y="760"/>
                    <a:pt x="5997" y="735"/>
                  </a:cubicBezTo>
                  <a:cubicBezTo>
                    <a:pt x="6005" y="709"/>
                    <a:pt x="6009" y="663"/>
                    <a:pt x="6009" y="597"/>
                  </a:cubicBezTo>
                  <a:cubicBezTo>
                    <a:pt x="6009" y="534"/>
                    <a:pt x="6004" y="487"/>
                    <a:pt x="5994" y="457"/>
                  </a:cubicBezTo>
                  <a:cubicBezTo>
                    <a:pt x="5983" y="427"/>
                    <a:pt x="5967" y="412"/>
                    <a:pt x="5945" y="411"/>
                  </a:cubicBezTo>
                  <a:close/>
                  <a:moveTo>
                    <a:pt x="6399" y="677"/>
                  </a:moveTo>
                  <a:lnTo>
                    <a:pt x="6488" y="677"/>
                  </a:lnTo>
                  <a:cubicBezTo>
                    <a:pt x="6486" y="720"/>
                    <a:pt x="6479" y="755"/>
                    <a:pt x="6468" y="780"/>
                  </a:cubicBezTo>
                  <a:cubicBezTo>
                    <a:pt x="6457" y="805"/>
                    <a:pt x="6439" y="824"/>
                    <a:pt x="6416" y="839"/>
                  </a:cubicBezTo>
                  <a:cubicBezTo>
                    <a:pt x="6393" y="853"/>
                    <a:pt x="6367" y="860"/>
                    <a:pt x="6338" y="860"/>
                  </a:cubicBezTo>
                  <a:cubicBezTo>
                    <a:pt x="6293" y="860"/>
                    <a:pt x="6258" y="845"/>
                    <a:pt x="6231" y="814"/>
                  </a:cubicBezTo>
                  <a:cubicBezTo>
                    <a:pt x="6196" y="775"/>
                    <a:pt x="6179" y="701"/>
                    <a:pt x="6179" y="594"/>
                  </a:cubicBezTo>
                  <a:cubicBezTo>
                    <a:pt x="6179" y="503"/>
                    <a:pt x="6191" y="435"/>
                    <a:pt x="6216" y="391"/>
                  </a:cubicBezTo>
                  <a:cubicBezTo>
                    <a:pt x="6227" y="371"/>
                    <a:pt x="6244" y="355"/>
                    <a:pt x="6265" y="342"/>
                  </a:cubicBezTo>
                  <a:cubicBezTo>
                    <a:pt x="6287" y="330"/>
                    <a:pt x="6311" y="324"/>
                    <a:pt x="6336" y="324"/>
                  </a:cubicBezTo>
                  <a:cubicBezTo>
                    <a:pt x="6411" y="324"/>
                    <a:pt x="6459" y="373"/>
                    <a:pt x="6481" y="470"/>
                  </a:cubicBezTo>
                  <a:cubicBezTo>
                    <a:pt x="6488" y="504"/>
                    <a:pt x="6492" y="551"/>
                    <a:pt x="6492" y="610"/>
                  </a:cubicBezTo>
                  <a:lnTo>
                    <a:pt x="6273" y="610"/>
                  </a:lnTo>
                  <a:cubicBezTo>
                    <a:pt x="6274" y="669"/>
                    <a:pt x="6279" y="711"/>
                    <a:pt x="6289" y="738"/>
                  </a:cubicBezTo>
                  <a:cubicBezTo>
                    <a:pt x="6300" y="764"/>
                    <a:pt x="6316" y="777"/>
                    <a:pt x="6339" y="777"/>
                  </a:cubicBezTo>
                  <a:cubicBezTo>
                    <a:pt x="6378" y="777"/>
                    <a:pt x="6398" y="743"/>
                    <a:pt x="6399" y="677"/>
                  </a:cubicBezTo>
                  <a:close/>
                  <a:moveTo>
                    <a:pt x="6394" y="541"/>
                  </a:moveTo>
                  <a:cubicBezTo>
                    <a:pt x="6390" y="493"/>
                    <a:pt x="6385" y="460"/>
                    <a:pt x="6379" y="443"/>
                  </a:cubicBezTo>
                  <a:cubicBezTo>
                    <a:pt x="6370" y="418"/>
                    <a:pt x="6355" y="406"/>
                    <a:pt x="6334" y="406"/>
                  </a:cubicBezTo>
                  <a:cubicBezTo>
                    <a:pt x="6314" y="406"/>
                    <a:pt x="6300" y="415"/>
                    <a:pt x="6291" y="434"/>
                  </a:cubicBezTo>
                  <a:cubicBezTo>
                    <a:pt x="6283" y="453"/>
                    <a:pt x="6277" y="488"/>
                    <a:pt x="6273" y="541"/>
                  </a:cubicBezTo>
                  <a:lnTo>
                    <a:pt x="6394" y="541"/>
                  </a:lnTo>
                  <a:close/>
                  <a:moveTo>
                    <a:pt x="6563" y="332"/>
                  </a:moveTo>
                  <a:lnTo>
                    <a:pt x="6659" y="332"/>
                  </a:lnTo>
                  <a:lnTo>
                    <a:pt x="6659" y="397"/>
                  </a:lnTo>
                  <a:cubicBezTo>
                    <a:pt x="6686" y="348"/>
                    <a:pt x="6723" y="323"/>
                    <a:pt x="6772" y="320"/>
                  </a:cubicBezTo>
                  <a:lnTo>
                    <a:pt x="6772" y="421"/>
                  </a:lnTo>
                  <a:cubicBezTo>
                    <a:pt x="6765" y="420"/>
                    <a:pt x="6760" y="420"/>
                    <a:pt x="6754" y="420"/>
                  </a:cubicBezTo>
                  <a:cubicBezTo>
                    <a:pt x="6723" y="420"/>
                    <a:pt x="6699" y="428"/>
                    <a:pt x="6683" y="444"/>
                  </a:cubicBezTo>
                  <a:cubicBezTo>
                    <a:pt x="6673" y="455"/>
                    <a:pt x="6667" y="466"/>
                    <a:pt x="6664" y="479"/>
                  </a:cubicBezTo>
                  <a:cubicBezTo>
                    <a:pt x="6661" y="491"/>
                    <a:pt x="6659" y="511"/>
                    <a:pt x="6659" y="537"/>
                  </a:cubicBezTo>
                  <a:lnTo>
                    <a:pt x="6659" y="852"/>
                  </a:lnTo>
                  <a:lnTo>
                    <a:pt x="6563" y="852"/>
                  </a:lnTo>
                  <a:lnTo>
                    <a:pt x="6563" y="332"/>
                  </a:lnTo>
                  <a:close/>
                  <a:moveTo>
                    <a:pt x="7036" y="343"/>
                  </a:moveTo>
                  <a:lnTo>
                    <a:pt x="7036" y="433"/>
                  </a:lnTo>
                  <a:cubicBezTo>
                    <a:pt x="7012" y="415"/>
                    <a:pt x="6988" y="407"/>
                    <a:pt x="6962" y="407"/>
                  </a:cubicBezTo>
                  <a:cubicBezTo>
                    <a:pt x="6945" y="407"/>
                    <a:pt x="6930" y="412"/>
                    <a:pt x="6919" y="423"/>
                  </a:cubicBezTo>
                  <a:cubicBezTo>
                    <a:pt x="6907" y="435"/>
                    <a:pt x="6901" y="449"/>
                    <a:pt x="6901" y="465"/>
                  </a:cubicBezTo>
                  <a:cubicBezTo>
                    <a:pt x="6901" y="479"/>
                    <a:pt x="6906" y="492"/>
                    <a:pt x="6916" y="505"/>
                  </a:cubicBezTo>
                  <a:cubicBezTo>
                    <a:pt x="6925" y="518"/>
                    <a:pt x="6943" y="534"/>
                    <a:pt x="6968" y="553"/>
                  </a:cubicBezTo>
                  <a:cubicBezTo>
                    <a:pt x="7004" y="580"/>
                    <a:pt x="7028" y="605"/>
                    <a:pt x="7041" y="626"/>
                  </a:cubicBezTo>
                  <a:cubicBezTo>
                    <a:pt x="7054" y="647"/>
                    <a:pt x="7060" y="674"/>
                    <a:pt x="7060" y="706"/>
                  </a:cubicBezTo>
                  <a:cubicBezTo>
                    <a:pt x="7060" y="748"/>
                    <a:pt x="7049" y="783"/>
                    <a:pt x="7025" y="811"/>
                  </a:cubicBezTo>
                  <a:cubicBezTo>
                    <a:pt x="6999" y="844"/>
                    <a:pt x="6961" y="860"/>
                    <a:pt x="6911" y="860"/>
                  </a:cubicBezTo>
                  <a:cubicBezTo>
                    <a:pt x="6895" y="860"/>
                    <a:pt x="6881" y="859"/>
                    <a:pt x="6870" y="855"/>
                  </a:cubicBezTo>
                  <a:cubicBezTo>
                    <a:pt x="6858" y="852"/>
                    <a:pt x="6844" y="845"/>
                    <a:pt x="6826" y="836"/>
                  </a:cubicBezTo>
                  <a:lnTo>
                    <a:pt x="6826" y="743"/>
                  </a:lnTo>
                  <a:cubicBezTo>
                    <a:pt x="6855" y="763"/>
                    <a:pt x="6881" y="773"/>
                    <a:pt x="6906" y="773"/>
                  </a:cubicBezTo>
                  <a:cubicBezTo>
                    <a:pt x="6926" y="773"/>
                    <a:pt x="6943" y="767"/>
                    <a:pt x="6954" y="756"/>
                  </a:cubicBezTo>
                  <a:cubicBezTo>
                    <a:pt x="6966" y="744"/>
                    <a:pt x="6972" y="728"/>
                    <a:pt x="6972" y="708"/>
                  </a:cubicBezTo>
                  <a:cubicBezTo>
                    <a:pt x="6972" y="692"/>
                    <a:pt x="6968" y="678"/>
                    <a:pt x="6960" y="666"/>
                  </a:cubicBezTo>
                  <a:cubicBezTo>
                    <a:pt x="6952" y="654"/>
                    <a:pt x="6936" y="640"/>
                    <a:pt x="6913" y="622"/>
                  </a:cubicBezTo>
                  <a:cubicBezTo>
                    <a:pt x="6872" y="591"/>
                    <a:pt x="6845" y="564"/>
                    <a:pt x="6831" y="542"/>
                  </a:cubicBezTo>
                  <a:cubicBezTo>
                    <a:pt x="6816" y="520"/>
                    <a:pt x="6809" y="493"/>
                    <a:pt x="6809" y="462"/>
                  </a:cubicBezTo>
                  <a:cubicBezTo>
                    <a:pt x="6809" y="420"/>
                    <a:pt x="6822" y="385"/>
                    <a:pt x="6848" y="359"/>
                  </a:cubicBezTo>
                  <a:cubicBezTo>
                    <a:pt x="6874" y="333"/>
                    <a:pt x="6908" y="320"/>
                    <a:pt x="6949" y="320"/>
                  </a:cubicBezTo>
                  <a:cubicBezTo>
                    <a:pt x="6980" y="320"/>
                    <a:pt x="7008" y="328"/>
                    <a:pt x="7036" y="343"/>
                  </a:cubicBezTo>
                  <a:close/>
                  <a:moveTo>
                    <a:pt x="7579" y="93"/>
                  </a:moveTo>
                  <a:lnTo>
                    <a:pt x="7579" y="195"/>
                  </a:lnTo>
                  <a:cubicBezTo>
                    <a:pt x="7548" y="173"/>
                    <a:pt x="7519" y="162"/>
                    <a:pt x="7494" y="162"/>
                  </a:cubicBezTo>
                  <a:cubicBezTo>
                    <a:pt x="7468" y="162"/>
                    <a:pt x="7446" y="170"/>
                    <a:pt x="7428" y="188"/>
                  </a:cubicBezTo>
                  <a:cubicBezTo>
                    <a:pt x="7410" y="207"/>
                    <a:pt x="7400" y="233"/>
                    <a:pt x="7400" y="265"/>
                  </a:cubicBezTo>
                  <a:cubicBezTo>
                    <a:pt x="7400" y="291"/>
                    <a:pt x="7407" y="314"/>
                    <a:pt x="7419" y="334"/>
                  </a:cubicBezTo>
                  <a:cubicBezTo>
                    <a:pt x="7432" y="354"/>
                    <a:pt x="7461" y="387"/>
                    <a:pt x="7507" y="434"/>
                  </a:cubicBezTo>
                  <a:cubicBezTo>
                    <a:pt x="7547" y="474"/>
                    <a:pt x="7573" y="506"/>
                    <a:pt x="7585" y="530"/>
                  </a:cubicBezTo>
                  <a:cubicBezTo>
                    <a:pt x="7606" y="570"/>
                    <a:pt x="7617" y="612"/>
                    <a:pt x="7617" y="658"/>
                  </a:cubicBezTo>
                  <a:cubicBezTo>
                    <a:pt x="7617" y="718"/>
                    <a:pt x="7600" y="767"/>
                    <a:pt x="7566" y="805"/>
                  </a:cubicBezTo>
                  <a:cubicBezTo>
                    <a:pt x="7533" y="843"/>
                    <a:pt x="7490" y="863"/>
                    <a:pt x="7437" y="863"/>
                  </a:cubicBezTo>
                  <a:cubicBezTo>
                    <a:pt x="7393" y="863"/>
                    <a:pt x="7354" y="850"/>
                    <a:pt x="7322" y="825"/>
                  </a:cubicBezTo>
                  <a:lnTo>
                    <a:pt x="7322" y="722"/>
                  </a:lnTo>
                  <a:cubicBezTo>
                    <a:pt x="7360" y="749"/>
                    <a:pt x="7393" y="763"/>
                    <a:pt x="7423" y="763"/>
                  </a:cubicBezTo>
                  <a:cubicBezTo>
                    <a:pt x="7451" y="763"/>
                    <a:pt x="7473" y="753"/>
                    <a:pt x="7490" y="734"/>
                  </a:cubicBezTo>
                  <a:cubicBezTo>
                    <a:pt x="7506" y="715"/>
                    <a:pt x="7514" y="689"/>
                    <a:pt x="7514" y="657"/>
                  </a:cubicBezTo>
                  <a:cubicBezTo>
                    <a:pt x="7514" y="629"/>
                    <a:pt x="7508" y="604"/>
                    <a:pt x="7496" y="582"/>
                  </a:cubicBezTo>
                  <a:cubicBezTo>
                    <a:pt x="7484" y="559"/>
                    <a:pt x="7460" y="531"/>
                    <a:pt x="7426" y="498"/>
                  </a:cubicBezTo>
                  <a:cubicBezTo>
                    <a:pt x="7392" y="465"/>
                    <a:pt x="7369" y="441"/>
                    <a:pt x="7357" y="427"/>
                  </a:cubicBezTo>
                  <a:cubicBezTo>
                    <a:pt x="7345" y="413"/>
                    <a:pt x="7334" y="398"/>
                    <a:pt x="7325" y="380"/>
                  </a:cubicBezTo>
                  <a:cubicBezTo>
                    <a:pt x="7307" y="347"/>
                    <a:pt x="7298" y="309"/>
                    <a:pt x="7298" y="265"/>
                  </a:cubicBezTo>
                  <a:cubicBezTo>
                    <a:pt x="7298" y="204"/>
                    <a:pt x="7314" y="156"/>
                    <a:pt x="7345" y="121"/>
                  </a:cubicBezTo>
                  <a:cubicBezTo>
                    <a:pt x="7377" y="85"/>
                    <a:pt x="7420" y="67"/>
                    <a:pt x="7474" y="67"/>
                  </a:cubicBezTo>
                  <a:cubicBezTo>
                    <a:pt x="7511" y="67"/>
                    <a:pt x="7546" y="76"/>
                    <a:pt x="7579" y="93"/>
                  </a:cubicBezTo>
                  <a:close/>
                  <a:moveTo>
                    <a:pt x="7685" y="0"/>
                  </a:moveTo>
                  <a:lnTo>
                    <a:pt x="7782" y="0"/>
                  </a:lnTo>
                  <a:lnTo>
                    <a:pt x="7782" y="392"/>
                  </a:lnTo>
                  <a:cubicBezTo>
                    <a:pt x="7797" y="367"/>
                    <a:pt x="7812" y="350"/>
                    <a:pt x="7829" y="340"/>
                  </a:cubicBezTo>
                  <a:cubicBezTo>
                    <a:pt x="7844" y="329"/>
                    <a:pt x="7864" y="324"/>
                    <a:pt x="7888" y="324"/>
                  </a:cubicBezTo>
                  <a:cubicBezTo>
                    <a:pt x="7910" y="324"/>
                    <a:pt x="7929" y="330"/>
                    <a:pt x="7946" y="340"/>
                  </a:cubicBezTo>
                  <a:cubicBezTo>
                    <a:pt x="7962" y="350"/>
                    <a:pt x="7974" y="364"/>
                    <a:pt x="7982" y="382"/>
                  </a:cubicBezTo>
                  <a:cubicBezTo>
                    <a:pt x="7989" y="400"/>
                    <a:pt x="7993" y="434"/>
                    <a:pt x="7993" y="483"/>
                  </a:cubicBezTo>
                  <a:lnTo>
                    <a:pt x="7993" y="852"/>
                  </a:lnTo>
                  <a:lnTo>
                    <a:pt x="7897" y="852"/>
                  </a:lnTo>
                  <a:lnTo>
                    <a:pt x="7897" y="505"/>
                  </a:lnTo>
                  <a:cubicBezTo>
                    <a:pt x="7897" y="475"/>
                    <a:pt x="7894" y="454"/>
                    <a:pt x="7890" y="442"/>
                  </a:cubicBezTo>
                  <a:cubicBezTo>
                    <a:pt x="7881" y="419"/>
                    <a:pt x="7864" y="408"/>
                    <a:pt x="7841" y="408"/>
                  </a:cubicBezTo>
                  <a:cubicBezTo>
                    <a:pt x="7819" y="408"/>
                    <a:pt x="7804" y="416"/>
                    <a:pt x="7795" y="432"/>
                  </a:cubicBezTo>
                  <a:cubicBezTo>
                    <a:pt x="7786" y="448"/>
                    <a:pt x="7782" y="476"/>
                    <a:pt x="7782" y="516"/>
                  </a:cubicBezTo>
                  <a:lnTo>
                    <a:pt x="7782" y="852"/>
                  </a:lnTo>
                  <a:lnTo>
                    <a:pt x="7685" y="852"/>
                  </a:lnTo>
                  <a:lnTo>
                    <a:pt x="7685" y="0"/>
                  </a:lnTo>
                  <a:close/>
                  <a:moveTo>
                    <a:pt x="8286" y="677"/>
                  </a:moveTo>
                  <a:lnTo>
                    <a:pt x="8376" y="677"/>
                  </a:lnTo>
                  <a:cubicBezTo>
                    <a:pt x="8373" y="720"/>
                    <a:pt x="8366" y="755"/>
                    <a:pt x="8355" y="780"/>
                  </a:cubicBezTo>
                  <a:cubicBezTo>
                    <a:pt x="8344" y="805"/>
                    <a:pt x="8327" y="824"/>
                    <a:pt x="8304" y="839"/>
                  </a:cubicBezTo>
                  <a:cubicBezTo>
                    <a:pt x="8280" y="853"/>
                    <a:pt x="8254" y="860"/>
                    <a:pt x="8225" y="860"/>
                  </a:cubicBezTo>
                  <a:cubicBezTo>
                    <a:pt x="8181" y="860"/>
                    <a:pt x="8145" y="845"/>
                    <a:pt x="8118" y="814"/>
                  </a:cubicBezTo>
                  <a:cubicBezTo>
                    <a:pt x="8084" y="775"/>
                    <a:pt x="8066" y="701"/>
                    <a:pt x="8066" y="594"/>
                  </a:cubicBezTo>
                  <a:cubicBezTo>
                    <a:pt x="8066" y="503"/>
                    <a:pt x="8078" y="435"/>
                    <a:pt x="8103" y="391"/>
                  </a:cubicBezTo>
                  <a:cubicBezTo>
                    <a:pt x="8114" y="371"/>
                    <a:pt x="8131" y="355"/>
                    <a:pt x="8153" y="342"/>
                  </a:cubicBezTo>
                  <a:cubicBezTo>
                    <a:pt x="8175" y="330"/>
                    <a:pt x="8198" y="324"/>
                    <a:pt x="8223" y="324"/>
                  </a:cubicBezTo>
                  <a:cubicBezTo>
                    <a:pt x="8299" y="324"/>
                    <a:pt x="8347" y="373"/>
                    <a:pt x="8368" y="470"/>
                  </a:cubicBezTo>
                  <a:cubicBezTo>
                    <a:pt x="8375" y="504"/>
                    <a:pt x="8379" y="551"/>
                    <a:pt x="8379" y="610"/>
                  </a:cubicBezTo>
                  <a:lnTo>
                    <a:pt x="8160" y="610"/>
                  </a:lnTo>
                  <a:cubicBezTo>
                    <a:pt x="8161" y="669"/>
                    <a:pt x="8167" y="711"/>
                    <a:pt x="8177" y="738"/>
                  </a:cubicBezTo>
                  <a:cubicBezTo>
                    <a:pt x="8187" y="764"/>
                    <a:pt x="8204" y="777"/>
                    <a:pt x="8226" y="777"/>
                  </a:cubicBezTo>
                  <a:cubicBezTo>
                    <a:pt x="8265" y="777"/>
                    <a:pt x="8285" y="743"/>
                    <a:pt x="8286" y="677"/>
                  </a:cubicBezTo>
                  <a:close/>
                  <a:moveTo>
                    <a:pt x="8281" y="541"/>
                  </a:moveTo>
                  <a:cubicBezTo>
                    <a:pt x="8278" y="493"/>
                    <a:pt x="8273" y="460"/>
                    <a:pt x="8266" y="443"/>
                  </a:cubicBezTo>
                  <a:cubicBezTo>
                    <a:pt x="8258" y="418"/>
                    <a:pt x="8243" y="406"/>
                    <a:pt x="8221" y="406"/>
                  </a:cubicBezTo>
                  <a:cubicBezTo>
                    <a:pt x="8201" y="406"/>
                    <a:pt x="8187" y="415"/>
                    <a:pt x="8179" y="434"/>
                  </a:cubicBezTo>
                  <a:cubicBezTo>
                    <a:pt x="8170" y="453"/>
                    <a:pt x="8164" y="488"/>
                    <a:pt x="8160" y="541"/>
                  </a:cubicBezTo>
                  <a:lnTo>
                    <a:pt x="8281" y="541"/>
                  </a:lnTo>
                  <a:close/>
                  <a:moveTo>
                    <a:pt x="8650" y="677"/>
                  </a:moveTo>
                  <a:lnTo>
                    <a:pt x="8740" y="677"/>
                  </a:lnTo>
                  <a:cubicBezTo>
                    <a:pt x="8737" y="720"/>
                    <a:pt x="8730" y="755"/>
                    <a:pt x="8719" y="780"/>
                  </a:cubicBezTo>
                  <a:cubicBezTo>
                    <a:pt x="8708" y="805"/>
                    <a:pt x="8691" y="824"/>
                    <a:pt x="8668" y="839"/>
                  </a:cubicBezTo>
                  <a:cubicBezTo>
                    <a:pt x="8644" y="853"/>
                    <a:pt x="8618" y="860"/>
                    <a:pt x="8589" y="860"/>
                  </a:cubicBezTo>
                  <a:cubicBezTo>
                    <a:pt x="8545" y="860"/>
                    <a:pt x="8509" y="845"/>
                    <a:pt x="8482" y="814"/>
                  </a:cubicBezTo>
                  <a:cubicBezTo>
                    <a:pt x="8448" y="775"/>
                    <a:pt x="8430" y="701"/>
                    <a:pt x="8430" y="594"/>
                  </a:cubicBezTo>
                  <a:cubicBezTo>
                    <a:pt x="8430" y="503"/>
                    <a:pt x="8442" y="435"/>
                    <a:pt x="8467" y="391"/>
                  </a:cubicBezTo>
                  <a:cubicBezTo>
                    <a:pt x="8479" y="371"/>
                    <a:pt x="8495" y="355"/>
                    <a:pt x="8517" y="342"/>
                  </a:cubicBezTo>
                  <a:cubicBezTo>
                    <a:pt x="8539" y="330"/>
                    <a:pt x="8562" y="324"/>
                    <a:pt x="8587" y="324"/>
                  </a:cubicBezTo>
                  <a:cubicBezTo>
                    <a:pt x="8663" y="324"/>
                    <a:pt x="8711" y="373"/>
                    <a:pt x="8732" y="470"/>
                  </a:cubicBezTo>
                  <a:cubicBezTo>
                    <a:pt x="8740" y="504"/>
                    <a:pt x="8743" y="551"/>
                    <a:pt x="8743" y="610"/>
                  </a:cubicBezTo>
                  <a:lnTo>
                    <a:pt x="8524" y="610"/>
                  </a:lnTo>
                  <a:cubicBezTo>
                    <a:pt x="8525" y="669"/>
                    <a:pt x="8531" y="711"/>
                    <a:pt x="8541" y="738"/>
                  </a:cubicBezTo>
                  <a:cubicBezTo>
                    <a:pt x="8551" y="764"/>
                    <a:pt x="8568" y="777"/>
                    <a:pt x="8590" y="777"/>
                  </a:cubicBezTo>
                  <a:cubicBezTo>
                    <a:pt x="8629" y="777"/>
                    <a:pt x="8649" y="743"/>
                    <a:pt x="8650" y="677"/>
                  </a:cubicBezTo>
                  <a:close/>
                  <a:moveTo>
                    <a:pt x="8645" y="541"/>
                  </a:moveTo>
                  <a:cubicBezTo>
                    <a:pt x="8642" y="493"/>
                    <a:pt x="8637" y="460"/>
                    <a:pt x="8630" y="443"/>
                  </a:cubicBezTo>
                  <a:cubicBezTo>
                    <a:pt x="8622" y="418"/>
                    <a:pt x="8607" y="406"/>
                    <a:pt x="8585" y="406"/>
                  </a:cubicBezTo>
                  <a:cubicBezTo>
                    <a:pt x="8565" y="406"/>
                    <a:pt x="8551" y="415"/>
                    <a:pt x="8543" y="434"/>
                  </a:cubicBezTo>
                  <a:cubicBezTo>
                    <a:pt x="8534" y="453"/>
                    <a:pt x="8528" y="488"/>
                    <a:pt x="8524" y="541"/>
                  </a:cubicBezTo>
                  <a:lnTo>
                    <a:pt x="8645" y="541"/>
                  </a:lnTo>
                  <a:close/>
                  <a:moveTo>
                    <a:pt x="8826" y="187"/>
                  </a:moveTo>
                  <a:lnTo>
                    <a:pt x="8923" y="187"/>
                  </a:lnTo>
                  <a:lnTo>
                    <a:pt x="8923" y="332"/>
                  </a:lnTo>
                  <a:lnTo>
                    <a:pt x="8974" y="332"/>
                  </a:lnTo>
                  <a:lnTo>
                    <a:pt x="8974" y="407"/>
                  </a:lnTo>
                  <a:lnTo>
                    <a:pt x="8923" y="407"/>
                  </a:lnTo>
                  <a:lnTo>
                    <a:pt x="8923" y="852"/>
                  </a:lnTo>
                  <a:lnTo>
                    <a:pt x="8826" y="852"/>
                  </a:lnTo>
                  <a:lnTo>
                    <a:pt x="8826" y="407"/>
                  </a:lnTo>
                  <a:lnTo>
                    <a:pt x="8773" y="407"/>
                  </a:lnTo>
                  <a:lnTo>
                    <a:pt x="8773" y="332"/>
                  </a:lnTo>
                  <a:lnTo>
                    <a:pt x="8826" y="332"/>
                  </a:lnTo>
                  <a:lnTo>
                    <a:pt x="8826" y="1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3" name="Freeform 37"/>
            <p:cNvSpPr>
              <a:spLocks/>
            </p:cNvSpPr>
            <p:nvPr/>
          </p:nvSpPr>
          <p:spPr bwMode="auto">
            <a:xfrm>
              <a:off x="4060835" y="2800348"/>
              <a:ext cx="214313" cy="601662"/>
            </a:xfrm>
            <a:custGeom>
              <a:avLst/>
              <a:gdLst>
                <a:gd name="T0" fmla="*/ 459 w 995"/>
                <a:gd name="T1" fmla="*/ 2220 h 2783"/>
                <a:gd name="T2" fmla="*/ 439 w 995"/>
                <a:gd name="T3" fmla="*/ 1591 h 2783"/>
                <a:gd name="T4" fmla="*/ 324 w 995"/>
                <a:gd name="T5" fmla="*/ 1688 h 2783"/>
                <a:gd name="T6" fmla="*/ 39 w 995"/>
                <a:gd name="T7" fmla="*/ 1891 h 2783"/>
                <a:gd name="T8" fmla="*/ 255 w 995"/>
                <a:gd name="T9" fmla="*/ 1630 h 2783"/>
                <a:gd name="T10" fmla="*/ 361 w 995"/>
                <a:gd name="T11" fmla="*/ 1517 h 2783"/>
                <a:gd name="T12" fmla="*/ 283 w 995"/>
                <a:gd name="T13" fmla="*/ 1511 h 2783"/>
                <a:gd name="T14" fmla="*/ 0 w 995"/>
                <a:gd name="T15" fmla="*/ 1465 h 2783"/>
                <a:gd name="T16" fmla="*/ 283 w 995"/>
                <a:gd name="T17" fmla="*/ 1420 h 2783"/>
                <a:gd name="T18" fmla="*/ 361 w 995"/>
                <a:gd name="T19" fmla="*/ 1414 h 2783"/>
                <a:gd name="T20" fmla="*/ 293 w 995"/>
                <a:gd name="T21" fmla="*/ 1344 h 2783"/>
                <a:gd name="T22" fmla="*/ 39 w 995"/>
                <a:gd name="T23" fmla="*/ 1041 h 2783"/>
                <a:gd name="T24" fmla="*/ 372 w 995"/>
                <a:gd name="T25" fmla="*/ 1282 h 2783"/>
                <a:gd name="T26" fmla="*/ 439 w 995"/>
                <a:gd name="T27" fmla="*/ 1340 h 2783"/>
                <a:gd name="T28" fmla="*/ 441 w 995"/>
                <a:gd name="T29" fmla="*/ 1218 h 2783"/>
                <a:gd name="T30" fmla="*/ 497 w 995"/>
                <a:gd name="T31" fmla="*/ 0 h 2783"/>
                <a:gd name="T32" fmla="*/ 553 w 995"/>
                <a:gd name="T33" fmla="*/ 1218 h 2783"/>
                <a:gd name="T34" fmla="*/ 553 w 995"/>
                <a:gd name="T35" fmla="*/ 1340 h 2783"/>
                <a:gd name="T36" fmla="*/ 638 w 995"/>
                <a:gd name="T37" fmla="*/ 1270 h 2783"/>
                <a:gd name="T38" fmla="*/ 956 w 995"/>
                <a:gd name="T39" fmla="*/ 1038 h 2783"/>
                <a:gd name="T40" fmla="*/ 777 w 995"/>
                <a:gd name="T41" fmla="*/ 1259 h 2783"/>
                <a:gd name="T42" fmla="*/ 633 w 995"/>
                <a:gd name="T43" fmla="*/ 1414 h 2783"/>
                <a:gd name="T44" fmla="*/ 769 w 995"/>
                <a:gd name="T45" fmla="*/ 1426 h 2783"/>
                <a:gd name="T46" fmla="*/ 995 w 995"/>
                <a:gd name="T47" fmla="*/ 1465 h 2783"/>
                <a:gd name="T48" fmla="*/ 769 w 995"/>
                <a:gd name="T49" fmla="*/ 1505 h 2783"/>
                <a:gd name="T50" fmla="*/ 633 w 995"/>
                <a:gd name="T51" fmla="*/ 1517 h 2783"/>
                <a:gd name="T52" fmla="*/ 784 w 995"/>
                <a:gd name="T53" fmla="*/ 1676 h 2783"/>
                <a:gd name="T54" fmla="*/ 956 w 995"/>
                <a:gd name="T55" fmla="*/ 1891 h 2783"/>
                <a:gd name="T56" fmla="*/ 726 w 995"/>
                <a:gd name="T57" fmla="*/ 1730 h 2783"/>
                <a:gd name="T58" fmla="*/ 553 w 995"/>
                <a:gd name="T59" fmla="*/ 1591 h 2783"/>
                <a:gd name="T60" fmla="*/ 534 w 995"/>
                <a:gd name="T61" fmla="*/ 2220 h 2783"/>
                <a:gd name="T62" fmla="*/ 497 w 995"/>
                <a:gd name="T63" fmla="*/ 2783 h 2783"/>
                <a:gd name="T64" fmla="*/ 459 w 995"/>
                <a:gd name="T65" fmla="*/ 2220 h 2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5" h="2783">
                  <a:moveTo>
                    <a:pt x="459" y="2220"/>
                  </a:moveTo>
                  <a:cubicBezTo>
                    <a:pt x="450" y="2009"/>
                    <a:pt x="443" y="1802"/>
                    <a:pt x="439" y="1591"/>
                  </a:cubicBezTo>
                  <a:cubicBezTo>
                    <a:pt x="404" y="1621"/>
                    <a:pt x="360" y="1658"/>
                    <a:pt x="324" y="1688"/>
                  </a:cubicBezTo>
                  <a:cubicBezTo>
                    <a:pt x="234" y="1763"/>
                    <a:pt x="138" y="1827"/>
                    <a:pt x="39" y="1891"/>
                  </a:cubicBezTo>
                  <a:cubicBezTo>
                    <a:pt x="101" y="1798"/>
                    <a:pt x="179" y="1713"/>
                    <a:pt x="255" y="1630"/>
                  </a:cubicBezTo>
                  <a:cubicBezTo>
                    <a:pt x="289" y="1592"/>
                    <a:pt x="325" y="1554"/>
                    <a:pt x="361" y="1517"/>
                  </a:cubicBezTo>
                  <a:lnTo>
                    <a:pt x="283" y="1511"/>
                  </a:lnTo>
                  <a:cubicBezTo>
                    <a:pt x="183" y="1503"/>
                    <a:pt x="97" y="1487"/>
                    <a:pt x="0" y="1465"/>
                  </a:cubicBezTo>
                  <a:cubicBezTo>
                    <a:pt x="90" y="1445"/>
                    <a:pt x="190" y="1428"/>
                    <a:pt x="283" y="1420"/>
                  </a:cubicBezTo>
                  <a:lnTo>
                    <a:pt x="361" y="1414"/>
                  </a:lnTo>
                  <a:lnTo>
                    <a:pt x="293" y="1344"/>
                  </a:lnTo>
                  <a:cubicBezTo>
                    <a:pt x="203" y="1253"/>
                    <a:pt x="122" y="1155"/>
                    <a:pt x="39" y="1041"/>
                  </a:cubicBezTo>
                  <a:cubicBezTo>
                    <a:pt x="133" y="1095"/>
                    <a:pt x="275" y="1200"/>
                    <a:pt x="372" y="1282"/>
                  </a:cubicBezTo>
                  <a:lnTo>
                    <a:pt x="439" y="1340"/>
                  </a:lnTo>
                  <a:lnTo>
                    <a:pt x="441" y="1218"/>
                  </a:lnTo>
                  <a:cubicBezTo>
                    <a:pt x="441" y="803"/>
                    <a:pt x="467" y="421"/>
                    <a:pt x="497" y="0"/>
                  </a:cubicBezTo>
                  <a:cubicBezTo>
                    <a:pt x="526" y="429"/>
                    <a:pt x="554" y="798"/>
                    <a:pt x="553" y="1218"/>
                  </a:cubicBezTo>
                  <a:lnTo>
                    <a:pt x="553" y="1340"/>
                  </a:lnTo>
                  <a:lnTo>
                    <a:pt x="638" y="1270"/>
                  </a:lnTo>
                  <a:cubicBezTo>
                    <a:pt x="746" y="1181"/>
                    <a:pt x="841" y="1114"/>
                    <a:pt x="956" y="1038"/>
                  </a:cubicBezTo>
                  <a:cubicBezTo>
                    <a:pt x="901" y="1116"/>
                    <a:pt x="840" y="1188"/>
                    <a:pt x="777" y="1259"/>
                  </a:cubicBezTo>
                  <a:cubicBezTo>
                    <a:pt x="730" y="1311"/>
                    <a:pt x="681" y="1363"/>
                    <a:pt x="633" y="1414"/>
                  </a:cubicBezTo>
                  <a:cubicBezTo>
                    <a:pt x="679" y="1418"/>
                    <a:pt x="723" y="1421"/>
                    <a:pt x="769" y="1426"/>
                  </a:cubicBezTo>
                  <a:cubicBezTo>
                    <a:pt x="840" y="1433"/>
                    <a:pt x="925" y="1447"/>
                    <a:pt x="995" y="1465"/>
                  </a:cubicBezTo>
                  <a:cubicBezTo>
                    <a:pt x="918" y="1482"/>
                    <a:pt x="847" y="1497"/>
                    <a:pt x="769" y="1505"/>
                  </a:cubicBezTo>
                  <a:cubicBezTo>
                    <a:pt x="724" y="1510"/>
                    <a:pt x="679" y="1513"/>
                    <a:pt x="633" y="1517"/>
                  </a:cubicBezTo>
                  <a:cubicBezTo>
                    <a:pt x="683" y="1570"/>
                    <a:pt x="735" y="1622"/>
                    <a:pt x="784" y="1676"/>
                  </a:cubicBezTo>
                  <a:cubicBezTo>
                    <a:pt x="841" y="1743"/>
                    <a:pt x="906" y="1817"/>
                    <a:pt x="956" y="1891"/>
                  </a:cubicBezTo>
                  <a:cubicBezTo>
                    <a:pt x="877" y="1844"/>
                    <a:pt x="797" y="1784"/>
                    <a:pt x="726" y="1730"/>
                  </a:cubicBezTo>
                  <a:cubicBezTo>
                    <a:pt x="667" y="1685"/>
                    <a:pt x="610" y="1638"/>
                    <a:pt x="553" y="1591"/>
                  </a:cubicBezTo>
                  <a:cubicBezTo>
                    <a:pt x="553" y="1802"/>
                    <a:pt x="545" y="2009"/>
                    <a:pt x="534" y="2220"/>
                  </a:cubicBezTo>
                  <a:cubicBezTo>
                    <a:pt x="524" y="2411"/>
                    <a:pt x="506" y="2569"/>
                    <a:pt x="497" y="2783"/>
                  </a:cubicBezTo>
                  <a:cubicBezTo>
                    <a:pt x="484" y="2565"/>
                    <a:pt x="471" y="2417"/>
                    <a:pt x="459" y="222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8147" name="Group 48146"/>
          <p:cNvGrpSpPr/>
          <p:nvPr/>
        </p:nvGrpSpPr>
        <p:grpSpPr>
          <a:xfrm>
            <a:off x="259128" y="2370135"/>
            <a:ext cx="3276608" cy="674687"/>
            <a:chOff x="2857507" y="4473571"/>
            <a:chExt cx="3276608" cy="674687"/>
          </a:xfrm>
        </p:grpSpPr>
        <p:sp>
          <p:nvSpPr>
            <p:cNvPr id="174" name="Freeform 38"/>
            <p:cNvSpPr>
              <a:spLocks/>
            </p:cNvSpPr>
            <p:nvPr/>
          </p:nvSpPr>
          <p:spPr bwMode="auto">
            <a:xfrm>
              <a:off x="2857507" y="4473571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5" name="Freeform 39"/>
            <p:cNvSpPr>
              <a:spLocks/>
            </p:cNvSpPr>
            <p:nvPr/>
          </p:nvSpPr>
          <p:spPr bwMode="auto">
            <a:xfrm>
              <a:off x="4060835" y="4476746"/>
              <a:ext cx="214313" cy="671512"/>
            </a:xfrm>
            <a:custGeom>
              <a:avLst/>
              <a:gdLst>
                <a:gd name="T0" fmla="*/ 459 w 995"/>
                <a:gd name="T1" fmla="*/ 2479 h 3107"/>
                <a:gd name="T2" fmla="*/ 439 w 995"/>
                <a:gd name="T3" fmla="*/ 1777 h 3107"/>
                <a:gd name="T4" fmla="*/ 324 w 995"/>
                <a:gd name="T5" fmla="*/ 1885 h 3107"/>
                <a:gd name="T6" fmla="*/ 39 w 995"/>
                <a:gd name="T7" fmla="*/ 2112 h 3107"/>
                <a:gd name="T8" fmla="*/ 255 w 995"/>
                <a:gd name="T9" fmla="*/ 1820 h 3107"/>
                <a:gd name="T10" fmla="*/ 361 w 995"/>
                <a:gd name="T11" fmla="*/ 1695 h 3107"/>
                <a:gd name="T12" fmla="*/ 283 w 995"/>
                <a:gd name="T13" fmla="*/ 1687 h 3107"/>
                <a:gd name="T14" fmla="*/ 0 w 995"/>
                <a:gd name="T15" fmla="*/ 1637 h 3107"/>
                <a:gd name="T16" fmla="*/ 283 w 995"/>
                <a:gd name="T17" fmla="*/ 1586 h 3107"/>
                <a:gd name="T18" fmla="*/ 361 w 995"/>
                <a:gd name="T19" fmla="*/ 1579 h 3107"/>
                <a:gd name="T20" fmla="*/ 293 w 995"/>
                <a:gd name="T21" fmla="*/ 1502 h 3107"/>
                <a:gd name="T22" fmla="*/ 39 w 995"/>
                <a:gd name="T23" fmla="*/ 1162 h 3107"/>
                <a:gd name="T24" fmla="*/ 372 w 995"/>
                <a:gd name="T25" fmla="*/ 1432 h 3107"/>
                <a:gd name="T26" fmla="*/ 439 w 995"/>
                <a:gd name="T27" fmla="*/ 1497 h 3107"/>
                <a:gd name="T28" fmla="*/ 441 w 995"/>
                <a:gd name="T29" fmla="*/ 1361 h 3107"/>
                <a:gd name="T30" fmla="*/ 497 w 995"/>
                <a:gd name="T31" fmla="*/ 0 h 3107"/>
                <a:gd name="T32" fmla="*/ 553 w 995"/>
                <a:gd name="T33" fmla="*/ 1361 h 3107"/>
                <a:gd name="T34" fmla="*/ 553 w 995"/>
                <a:gd name="T35" fmla="*/ 1497 h 3107"/>
                <a:gd name="T36" fmla="*/ 638 w 995"/>
                <a:gd name="T37" fmla="*/ 1418 h 3107"/>
                <a:gd name="T38" fmla="*/ 956 w 995"/>
                <a:gd name="T39" fmla="*/ 1160 h 3107"/>
                <a:gd name="T40" fmla="*/ 777 w 995"/>
                <a:gd name="T41" fmla="*/ 1406 h 3107"/>
                <a:gd name="T42" fmla="*/ 633 w 995"/>
                <a:gd name="T43" fmla="*/ 1579 h 3107"/>
                <a:gd name="T44" fmla="*/ 769 w 995"/>
                <a:gd name="T45" fmla="*/ 1593 h 3107"/>
                <a:gd name="T46" fmla="*/ 995 w 995"/>
                <a:gd name="T47" fmla="*/ 1637 h 3107"/>
                <a:gd name="T48" fmla="*/ 769 w 995"/>
                <a:gd name="T49" fmla="*/ 1681 h 3107"/>
                <a:gd name="T50" fmla="*/ 633 w 995"/>
                <a:gd name="T51" fmla="*/ 1695 h 3107"/>
                <a:gd name="T52" fmla="*/ 784 w 995"/>
                <a:gd name="T53" fmla="*/ 1872 h 3107"/>
                <a:gd name="T54" fmla="*/ 956 w 995"/>
                <a:gd name="T55" fmla="*/ 2112 h 3107"/>
                <a:gd name="T56" fmla="*/ 726 w 995"/>
                <a:gd name="T57" fmla="*/ 1933 h 3107"/>
                <a:gd name="T58" fmla="*/ 553 w 995"/>
                <a:gd name="T59" fmla="*/ 1777 h 3107"/>
                <a:gd name="T60" fmla="*/ 534 w 995"/>
                <a:gd name="T61" fmla="*/ 2479 h 3107"/>
                <a:gd name="T62" fmla="*/ 497 w 995"/>
                <a:gd name="T63" fmla="*/ 3107 h 3107"/>
                <a:gd name="T64" fmla="*/ 459 w 995"/>
                <a:gd name="T65" fmla="*/ 2479 h 3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5" h="3107">
                  <a:moveTo>
                    <a:pt x="459" y="2479"/>
                  </a:moveTo>
                  <a:cubicBezTo>
                    <a:pt x="450" y="2244"/>
                    <a:pt x="443" y="2012"/>
                    <a:pt x="439" y="1777"/>
                  </a:cubicBezTo>
                  <a:cubicBezTo>
                    <a:pt x="404" y="1811"/>
                    <a:pt x="360" y="1852"/>
                    <a:pt x="324" y="1885"/>
                  </a:cubicBezTo>
                  <a:cubicBezTo>
                    <a:pt x="234" y="1969"/>
                    <a:pt x="138" y="2040"/>
                    <a:pt x="39" y="2112"/>
                  </a:cubicBezTo>
                  <a:cubicBezTo>
                    <a:pt x="101" y="2009"/>
                    <a:pt x="179" y="1913"/>
                    <a:pt x="255" y="1820"/>
                  </a:cubicBezTo>
                  <a:cubicBezTo>
                    <a:pt x="289" y="1778"/>
                    <a:pt x="325" y="1735"/>
                    <a:pt x="361" y="1695"/>
                  </a:cubicBezTo>
                  <a:lnTo>
                    <a:pt x="283" y="1687"/>
                  </a:lnTo>
                  <a:cubicBezTo>
                    <a:pt x="183" y="1678"/>
                    <a:pt x="97" y="1661"/>
                    <a:pt x="0" y="1637"/>
                  </a:cubicBezTo>
                  <a:cubicBezTo>
                    <a:pt x="90" y="1614"/>
                    <a:pt x="190" y="1595"/>
                    <a:pt x="283" y="1586"/>
                  </a:cubicBezTo>
                  <a:lnTo>
                    <a:pt x="361" y="1579"/>
                  </a:lnTo>
                  <a:lnTo>
                    <a:pt x="293" y="1502"/>
                  </a:lnTo>
                  <a:cubicBezTo>
                    <a:pt x="203" y="1399"/>
                    <a:pt x="122" y="1291"/>
                    <a:pt x="39" y="1162"/>
                  </a:cubicBezTo>
                  <a:cubicBezTo>
                    <a:pt x="133" y="1223"/>
                    <a:pt x="275" y="1340"/>
                    <a:pt x="372" y="1432"/>
                  </a:cubicBezTo>
                  <a:lnTo>
                    <a:pt x="439" y="1497"/>
                  </a:lnTo>
                  <a:lnTo>
                    <a:pt x="441" y="1361"/>
                  </a:lnTo>
                  <a:cubicBezTo>
                    <a:pt x="441" y="898"/>
                    <a:pt x="467" y="470"/>
                    <a:pt x="497" y="0"/>
                  </a:cubicBezTo>
                  <a:cubicBezTo>
                    <a:pt x="526" y="480"/>
                    <a:pt x="554" y="892"/>
                    <a:pt x="553" y="1361"/>
                  </a:cubicBezTo>
                  <a:lnTo>
                    <a:pt x="553" y="1497"/>
                  </a:lnTo>
                  <a:lnTo>
                    <a:pt x="638" y="1418"/>
                  </a:lnTo>
                  <a:cubicBezTo>
                    <a:pt x="746" y="1320"/>
                    <a:pt x="841" y="1245"/>
                    <a:pt x="956" y="1160"/>
                  </a:cubicBezTo>
                  <a:cubicBezTo>
                    <a:pt x="901" y="1247"/>
                    <a:pt x="840" y="1327"/>
                    <a:pt x="777" y="1406"/>
                  </a:cubicBezTo>
                  <a:cubicBezTo>
                    <a:pt x="730" y="1465"/>
                    <a:pt x="681" y="1522"/>
                    <a:pt x="633" y="1579"/>
                  </a:cubicBezTo>
                  <a:cubicBezTo>
                    <a:pt x="679" y="1583"/>
                    <a:pt x="723" y="1588"/>
                    <a:pt x="769" y="1593"/>
                  </a:cubicBezTo>
                  <a:cubicBezTo>
                    <a:pt x="840" y="1601"/>
                    <a:pt x="925" y="1616"/>
                    <a:pt x="995" y="1637"/>
                  </a:cubicBezTo>
                  <a:cubicBezTo>
                    <a:pt x="918" y="1656"/>
                    <a:pt x="847" y="1672"/>
                    <a:pt x="769" y="1681"/>
                  </a:cubicBezTo>
                  <a:cubicBezTo>
                    <a:pt x="724" y="1686"/>
                    <a:pt x="679" y="1690"/>
                    <a:pt x="633" y="1695"/>
                  </a:cubicBezTo>
                  <a:cubicBezTo>
                    <a:pt x="683" y="1754"/>
                    <a:pt x="735" y="1811"/>
                    <a:pt x="784" y="1872"/>
                  </a:cubicBezTo>
                  <a:cubicBezTo>
                    <a:pt x="841" y="1946"/>
                    <a:pt x="906" y="2030"/>
                    <a:pt x="956" y="2112"/>
                  </a:cubicBezTo>
                  <a:cubicBezTo>
                    <a:pt x="877" y="2060"/>
                    <a:pt x="797" y="1993"/>
                    <a:pt x="726" y="1933"/>
                  </a:cubicBezTo>
                  <a:cubicBezTo>
                    <a:pt x="667" y="1882"/>
                    <a:pt x="610" y="1830"/>
                    <a:pt x="553" y="1777"/>
                  </a:cubicBezTo>
                  <a:cubicBezTo>
                    <a:pt x="553" y="2013"/>
                    <a:pt x="545" y="2244"/>
                    <a:pt x="534" y="2479"/>
                  </a:cubicBezTo>
                  <a:cubicBezTo>
                    <a:pt x="524" y="2693"/>
                    <a:pt x="506" y="2869"/>
                    <a:pt x="497" y="3107"/>
                  </a:cubicBezTo>
                  <a:cubicBezTo>
                    <a:pt x="484" y="2864"/>
                    <a:pt x="471" y="2699"/>
                    <a:pt x="459" y="2479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6" name="Freeform 40"/>
            <p:cNvSpPr>
              <a:spLocks noEditPoints="1"/>
            </p:cNvSpPr>
            <p:nvPr/>
          </p:nvSpPr>
          <p:spPr bwMode="auto">
            <a:xfrm>
              <a:off x="2857507" y="4473571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6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4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6"/>
                    <a:pt x="589" y="1876"/>
                  </a:cubicBezTo>
                  <a:cubicBezTo>
                    <a:pt x="688" y="1876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6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4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6"/>
                    <a:pt x="1353" y="1897"/>
                  </a:cubicBezTo>
                  <a:cubicBezTo>
                    <a:pt x="1535" y="1897"/>
                    <a:pt x="1735" y="1742"/>
                    <a:pt x="1735" y="1518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7" name="Freeform 41"/>
            <p:cNvSpPr>
              <a:spLocks noEditPoints="1"/>
            </p:cNvSpPr>
            <p:nvPr/>
          </p:nvSpPr>
          <p:spPr bwMode="auto">
            <a:xfrm>
              <a:off x="3303595" y="4543420"/>
              <a:ext cx="295276" cy="206375"/>
            </a:xfrm>
            <a:custGeom>
              <a:avLst/>
              <a:gdLst>
                <a:gd name="T0" fmla="*/ 355 w 1363"/>
                <a:gd name="T1" fmla="*/ 0 h 957"/>
                <a:gd name="T2" fmla="*/ 0 w 1363"/>
                <a:gd name="T3" fmla="*/ 947 h 957"/>
                <a:gd name="T4" fmla="*/ 123 w 1363"/>
                <a:gd name="T5" fmla="*/ 947 h 957"/>
                <a:gd name="T6" fmla="*/ 187 w 1363"/>
                <a:gd name="T7" fmla="*/ 762 h 957"/>
                <a:gd name="T8" fmla="*/ 375 w 1363"/>
                <a:gd name="T9" fmla="*/ 762 h 957"/>
                <a:gd name="T10" fmla="*/ 381 w 1363"/>
                <a:gd name="T11" fmla="*/ 947 h 957"/>
                <a:gd name="T12" fmla="*/ 508 w 1363"/>
                <a:gd name="T13" fmla="*/ 947 h 957"/>
                <a:gd name="T14" fmla="*/ 454 w 1363"/>
                <a:gd name="T15" fmla="*/ 0 h 957"/>
                <a:gd name="T16" fmla="*/ 355 w 1363"/>
                <a:gd name="T17" fmla="*/ 0 h 957"/>
                <a:gd name="T18" fmla="*/ 372 w 1363"/>
                <a:gd name="T19" fmla="*/ 664 h 957"/>
                <a:gd name="T20" fmla="*/ 222 w 1363"/>
                <a:gd name="T21" fmla="*/ 664 h 957"/>
                <a:gd name="T22" fmla="*/ 372 w 1363"/>
                <a:gd name="T23" fmla="*/ 184 h 957"/>
                <a:gd name="T24" fmla="*/ 375 w 1363"/>
                <a:gd name="T25" fmla="*/ 184 h 957"/>
                <a:gd name="T26" fmla="*/ 369 w 1363"/>
                <a:gd name="T27" fmla="*/ 527 h 957"/>
                <a:gd name="T28" fmla="*/ 372 w 1363"/>
                <a:gd name="T29" fmla="*/ 664 h 957"/>
                <a:gd name="T30" fmla="*/ 932 w 1363"/>
                <a:gd name="T31" fmla="*/ 324 h 957"/>
                <a:gd name="T32" fmla="*/ 841 w 1363"/>
                <a:gd name="T33" fmla="*/ 303 h 957"/>
                <a:gd name="T34" fmla="*/ 600 w 1363"/>
                <a:gd name="T35" fmla="*/ 635 h 957"/>
                <a:gd name="T36" fmla="*/ 736 w 1363"/>
                <a:gd name="T37" fmla="*/ 957 h 957"/>
                <a:gd name="T38" fmla="*/ 836 w 1363"/>
                <a:gd name="T39" fmla="*/ 932 h 957"/>
                <a:gd name="T40" fmla="*/ 853 w 1363"/>
                <a:gd name="T41" fmla="*/ 822 h 957"/>
                <a:gd name="T42" fmla="*/ 789 w 1363"/>
                <a:gd name="T43" fmla="*/ 846 h 957"/>
                <a:gd name="T44" fmla="*/ 723 w 1363"/>
                <a:gd name="T45" fmla="*/ 624 h 957"/>
                <a:gd name="T46" fmla="*/ 859 w 1363"/>
                <a:gd name="T47" fmla="*/ 413 h 957"/>
                <a:gd name="T48" fmla="*/ 911 w 1363"/>
                <a:gd name="T49" fmla="*/ 443 h 957"/>
                <a:gd name="T50" fmla="*/ 913 w 1363"/>
                <a:gd name="T51" fmla="*/ 443 h 957"/>
                <a:gd name="T52" fmla="*/ 932 w 1363"/>
                <a:gd name="T53" fmla="*/ 324 h 957"/>
                <a:gd name="T54" fmla="*/ 1080 w 1363"/>
                <a:gd name="T55" fmla="*/ 569 h 957"/>
                <a:gd name="T56" fmla="*/ 1174 w 1363"/>
                <a:gd name="T57" fmla="*/ 408 h 957"/>
                <a:gd name="T58" fmla="*/ 1221 w 1363"/>
                <a:gd name="T59" fmla="*/ 569 h 957"/>
                <a:gd name="T60" fmla="*/ 1080 w 1363"/>
                <a:gd name="T61" fmla="*/ 569 h 957"/>
                <a:gd name="T62" fmla="*/ 1328 w 1363"/>
                <a:gd name="T63" fmla="*/ 653 h 957"/>
                <a:gd name="T64" fmla="*/ 1330 w 1363"/>
                <a:gd name="T65" fmla="*/ 634 h 957"/>
                <a:gd name="T66" fmla="*/ 1191 w 1363"/>
                <a:gd name="T67" fmla="*/ 303 h 957"/>
                <a:gd name="T68" fmla="*/ 949 w 1363"/>
                <a:gd name="T69" fmla="*/ 634 h 957"/>
                <a:gd name="T70" fmla="*/ 1092 w 1363"/>
                <a:gd name="T71" fmla="*/ 957 h 957"/>
                <a:gd name="T72" fmla="*/ 1311 w 1363"/>
                <a:gd name="T73" fmla="*/ 733 h 957"/>
                <a:gd name="T74" fmla="*/ 1202 w 1363"/>
                <a:gd name="T75" fmla="*/ 733 h 957"/>
                <a:gd name="T76" fmla="*/ 1109 w 1363"/>
                <a:gd name="T77" fmla="*/ 851 h 957"/>
                <a:gd name="T78" fmla="*/ 1067 w 1363"/>
                <a:gd name="T79" fmla="*/ 653 h 957"/>
                <a:gd name="T80" fmla="*/ 1328 w 1363"/>
                <a:gd name="T81" fmla="*/ 653 h 9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3" h="957">
                  <a:moveTo>
                    <a:pt x="355" y="0"/>
                  </a:moveTo>
                  <a:lnTo>
                    <a:pt x="0" y="947"/>
                  </a:lnTo>
                  <a:lnTo>
                    <a:pt x="123" y="947"/>
                  </a:lnTo>
                  <a:lnTo>
                    <a:pt x="187" y="762"/>
                  </a:lnTo>
                  <a:lnTo>
                    <a:pt x="375" y="762"/>
                  </a:lnTo>
                  <a:lnTo>
                    <a:pt x="381" y="947"/>
                  </a:lnTo>
                  <a:lnTo>
                    <a:pt x="508" y="947"/>
                  </a:lnTo>
                  <a:lnTo>
                    <a:pt x="454" y="0"/>
                  </a:lnTo>
                  <a:lnTo>
                    <a:pt x="355" y="0"/>
                  </a:lnTo>
                  <a:close/>
                  <a:moveTo>
                    <a:pt x="372" y="664"/>
                  </a:moveTo>
                  <a:lnTo>
                    <a:pt x="222" y="664"/>
                  </a:lnTo>
                  <a:lnTo>
                    <a:pt x="372" y="184"/>
                  </a:lnTo>
                  <a:lnTo>
                    <a:pt x="375" y="184"/>
                  </a:lnTo>
                  <a:lnTo>
                    <a:pt x="369" y="527"/>
                  </a:lnTo>
                  <a:lnTo>
                    <a:pt x="372" y="664"/>
                  </a:lnTo>
                  <a:close/>
                  <a:moveTo>
                    <a:pt x="932" y="324"/>
                  </a:moveTo>
                  <a:cubicBezTo>
                    <a:pt x="902" y="309"/>
                    <a:pt x="876" y="303"/>
                    <a:pt x="841" y="303"/>
                  </a:cubicBezTo>
                  <a:cubicBezTo>
                    <a:pt x="667" y="303"/>
                    <a:pt x="621" y="505"/>
                    <a:pt x="600" y="635"/>
                  </a:cubicBezTo>
                  <a:cubicBezTo>
                    <a:pt x="579" y="761"/>
                    <a:pt x="569" y="957"/>
                    <a:pt x="736" y="957"/>
                  </a:cubicBezTo>
                  <a:cubicBezTo>
                    <a:pt x="772" y="957"/>
                    <a:pt x="803" y="949"/>
                    <a:pt x="836" y="932"/>
                  </a:cubicBezTo>
                  <a:lnTo>
                    <a:pt x="853" y="822"/>
                  </a:lnTo>
                  <a:cubicBezTo>
                    <a:pt x="832" y="836"/>
                    <a:pt x="815" y="846"/>
                    <a:pt x="789" y="846"/>
                  </a:cubicBezTo>
                  <a:cubicBezTo>
                    <a:pt x="690" y="846"/>
                    <a:pt x="713" y="688"/>
                    <a:pt x="723" y="624"/>
                  </a:cubicBezTo>
                  <a:cubicBezTo>
                    <a:pt x="733" y="556"/>
                    <a:pt x="758" y="414"/>
                    <a:pt x="859" y="413"/>
                  </a:cubicBezTo>
                  <a:cubicBezTo>
                    <a:pt x="886" y="414"/>
                    <a:pt x="901" y="425"/>
                    <a:pt x="911" y="443"/>
                  </a:cubicBezTo>
                  <a:lnTo>
                    <a:pt x="913" y="443"/>
                  </a:lnTo>
                  <a:lnTo>
                    <a:pt x="932" y="324"/>
                  </a:lnTo>
                  <a:close/>
                  <a:moveTo>
                    <a:pt x="1080" y="569"/>
                  </a:moveTo>
                  <a:cubicBezTo>
                    <a:pt x="1088" y="520"/>
                    <a:pt x="1100" y="408"/>
                    <a:pt x="1174" y="408"/>
                  </a:cubicBezTo>
                  <a:cubicBezTo>
                    <a:pt x="1246" y="408"/>
                    <a:pt x="1228" y="520"/>
                    <a:pt x="1221" y="569"/>
                  </a:cubicBezTo>
                  <a:lnTo>
                    <a:pt x="1080" y="569"/>
                  </a:lnTo>
                  <a:close/>
                  <a:moveTo>
                    <a:pt x="1328" y="653"/>
                  </a:moveTo>
                  <a:lnTo>
                    <a:pt x="1330" y="634"/>
                  </a:lnTo>
                  <a:cubicBezTo>
                    <a:pt x="1351" y="504"/>
                    <a:pt x="1363" y="303"/>
                    <a:pt x="1191" y="303"/>
                  </a:cubicBezTo>
                  <a:cubicBezTo>
                    <a:pt x="1016" y="303"/>
                    <a:pt x="970" y="505"/>
                    <a:pt x="949" y="634"/>
                  </a:cubicBezTo>
                  <a:cubicBezTo>
                    <a:pt x="927" y="768"/>
                    <a:pt x="915" y="957"/>
                    <a:pt x="1092" y="957"/>
                  </a:cubicBezTo>
                  <a:cubicBezTo>
                    <a:pt x="1225" y="957"/>
                    <a:pt x="1292" y="850"/>
                    <a:pt x="1311" y="733"/>
                  </a:cubicBezTo>
                  <a:lnTo>
                    <a:pt x="1202" y="733"/>
                  </a:lnTo>
                  <a:cubicBezTo>
                    <a:pt x="1195" y="782"/>
                    <a:pt x="1172" y="851"/>
                    <a:pt x="1109" y="851"/>
                  </a:cubicBezTo>
                  <a:cubicBezTo>
                    <a:pt x="1033" y="851"/>
                    <a:pt x="1058" y="706"/>
                    <a:pt x="1067" y="653"/>
                  </a:cubicBezTo>
                  <a:lnTo>
                    <a:pt x="1328" y="653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8" name="Freeform 42"/>
            <p:cNvSpPr>
              <a:spLocks noEditPoints="1"/>
            </p:cNvSpPr>
            <p:nvPr/>
          </p:nvSpPr>
          <p:spPr bwMode="auto">
            <a:xfrm>
              <a:off x="3325820" y="4776783"/>
              <a:ext cx="684214" cy="190500"/>
            </a:xfrm>
            <a:custGeom>
              <a:avLst/>
              <a:gdLst>
                <a:gd name="T0" fmla="*/ 82 w 3171"/>
                <a:gd name="T1" fmla="*/ 447 h 885"/>
                <a:gd name="T2" fmla="*/ 270 w 3171"/>
                <a:gd name="T3" fmla="*/ 876 h 885"/>
                <a:gd name="T4" fmla="*/ 162 w 3171"/>
                <a:gd name="T5" fmla="*/ 448 h 885"/>
                <a:gd name="T6" fmla="*/ 87 w 3171"/>
                <a:gd name="T7" fmla="*/ 0 h 885"/>
                <a:gd name="T8" fmla="*/ 0 w 3171"/>
                <a:gd name="T9" fmla="*/ 876 h 885"/>
                <a:gd name="T10" fmla="*/ 82 w 3171"/>
                <a:gd name="T11" fmla="*/ 74 h 885"/>
                <a:gd name="T12" fmla="*/ 243 w 3171"/>
                <a:gd name="T13" fmla="*/ 226 h 885"/>
                <a:gd name="T14" fmla="*/ 82 w 3171"/>
                <a:gd name="T15" fmla="*/ 381 h 885"/>
                <a:gd name="T16" fmla="*/ 487 w 3171"/>
                <a:gd name="T17" fmla="*/ 530 h 885"/>
                <a:gd name="T18" fmla="*/ 659 w 3171"/>
                <a:gd name="T19" fmla="*/ 519 h 885"/>
                <a:gd name="T20" fmla="*/ 487 w 3171"/>
                <a:gd name="T21" fmla="*/ 530 h 885"/>
                <a:gd name="T22" fmla="*/ 737 w 3171"/>
                <a:gd name="T23" fmla="*/ 557 h 885"/>
                <a:gd name="T24" fmla="*/ 408 w 3171"/>
                <a:gd name="T25" fmla="*/ 580 h 885"/>
                <a:gd name="T26" fmla="*/ 732 w 3171"/>
                <a:gd name="T27" fmla="*/ 674 h 885"/>
                <a:gd name="T28" fmla="*/ 579 w 3171"/>
                <a:gd name="T29" fmla="*/ 814 h 885"/>
                <a:gd name="T30" fmla="*/ 486 w 3171"/>
                <a:gd name="T31" fmla="*/ 594 h 885"/>
                <a:gd name="T32" fmla="*/ 1052 w 3171"/>
                <a:gd name="T33" fmla="*/ 309 h 885"/>
                <a:gd name="T34" fmla="*/ 798 w 3171"/>
                <a:gd name="T35" fmla="*/ 423 h 885"/>
                <a:gd name="T36" fmla="*/ 991 w 3171"/>
                <a:gd name="T37" fmla="*/ 724 h 885"/>
                <a:gd name="T38" fmla="*/ 798 w 3171"/>
                <a:gd name="T39" fmla="*/ 756 h 885"/>
                <a:gd name="T40" fmla="*/ 906 w 3171"/>
                <a:gd name="T41" fmla="*/ 885 h 885"/>
                <a:gd name="T42" fmla="*/ 973 w 3171"/>
                <a:gd name="T43" fmla="*/ 552 h 885"/>
                <a:gd name="T44" fmla="*/ 951 w 3171"/>
                <a:gd name="T45" fmla="*/ 341 h 885"/>
                <a:gd name="T46" fmla="*/ 1052 w 3171"/>
                <a:gd name="T47" fmla="*/ 402 h 885"/>
                <a:gd name="T48" fmla="*/ 1300 w 3171"/>
                <a:gd name="T49" fmla="*/ 270 h 885"/>
                <a:gd name="T50" fmla="*/ 1300 w 3171"/>
                <a:gd name="T51" fmla="*/ 885 h 885"/>
                <a:gd name="T52" fmla="*/ 1300 w 3171"/>
                <a:gd name="T53" fmla="*/ 270 h 885"/>
                <a:gd name="T54" fmla="*/ 1393 w 3171"/>
                <a:gd name="T55" fmla="*/ 577 h 885"/>
                <a:gd name="T56" fmla="*/ 1207 w 3171"/>
                <a:gd name="T57" fmla="*/ 577 h 885"/>
                <a:gd name="T58" fmla="*/ 1555 w 3171"/>
                <a:gd name="T59" fmla="*/ 280 h 885"/>
                <a:gd name="T60" fmla="*/ 1711 w 3171"/>
                <a:gd name="T61" fmla="*/ 885 h 885"/>
                <a:gd name="T62" fmla="*/ 1866 w 3171"/>
                <a:gd name="T63" fmla="*/ 280 h 885"/>
                <a:gd name="T64" fmla="*/ 1791 w 3171"/>
                <a:gd name="T65" fmla="*/ 654 h 885"/>
                <a:gd name="T66" fmla="*/ 1630 w 3171"/>
                <a:gd name="T67" fmla="*/ 654 h 885"/>
                <a:gd name="T68" fmla="*/ 1555 w 3171"/>
                <a:gd name="T69" fmla="*/ 280 h 885"/>
                <a:gd name="T70" fmla="*/ 1966 w 3171"/>
                <a:gd name="T71" fmla="*/ 280 h 885"/>
                <a:gd name="T72" fmla="*/ 2042 w 3171"/>
                <a:gd name="T73" fmla="*/ 876 h 885"/>
                <a:gd name="T74" fmla="*/ 2128 w 3171"/>
                <a:gd name="T75" fmla="*/ 358 h 885"/>
                <a:gd name="T76" fmla="*/ 2143 w 3171"/>
                <a:gd name="T77" fmla="*/ 270 h 885"/>
                <a:gd name="T78" fmla="*/ 2042 w 3171"/>
                <a:gd name="T79" fmla="*/ 359 h 885"/>
                <a:gd name="T80" fmla="*/ 2444 w 3171"/>
                <a:gd name="T81" fmla="*/ 294 h 885"/>
                <a:gd name="T82" fmla="*/ 2187 w 3171"/>
                <a:gd name="T83" fmla="*/ 590 h 885"/>
                <a:gd name="T84" fmla="*/ 2444 w 3171"/>
                <a:gd name="T85" fmla="*/ 855 h 885"/>
                <a:gd name="T86" fmla="*/ 2441 w 3171"/>
                <a:gd name="T87" fmla="*/ 761 h 885"/>
                <a:gd name="T88" fmla="*/ 2265 w 3171"/>
                <a:gd name="T89" fmla="*/ 580 h 885"/>
                <a:gd name="T90" fmla="*/ 2444 w 3171"/>
                <a:gd name="T91" fmla="*/ 381 h 885"/>
                <a:gd name="T92" fmla="*/ 2589 w 3171"/>
                <a:gd name="T93" fmla="*/ 530 h 885"/>
                <a:gd name="T94" fmla="*/ 2761 w 3171"/>
                <a:gd name="T95" fmla="*/ 519 h 885"/>
                <a:gd name="T96" fmla="*/ 2589 w 3171"/>
                <a:gd name="T97" fmla="*/ 530 h 885"/>
                <a:gd name="T98" fmla="*/ 2839 w 3171"/>
                <a:gd name="T99" fmla="*/ 557 h 885"/>
                <a:gd name="T100" fmla="*/ 2510 w 3171"/>
                <a:gd name="T101" fmla="*/ 580 h 885"/>
                <a:gd name="T102" fmla="*/ 2834 w 3171"/>
                <a:gd name="T103" fmla="*/ 674 h 885"/>
                <a:gd name="T104" fmla="*/ 2681 w 3171"/>
                <a:gd name="T105" fmla="*/ 814 h 885"/>
                <a:gd name="T106" fmla="*/ 2588 w 3171"/>
                <a:gd name="T107" fmla="*/ 594 h 885"/>
                <a:gd name="T108" fmla="*/ 3154 w 3171"/>
                <a:gd name="T109" fmla="*/ 309 h 885"/>
                <a:gd name="T110" fmla="*/ 2900 w 3171"/>
                <a:gd name="T111" fmla="*/ 423 h 885"/>
                <a:gd name="T112" fmla="*/ 3093 w 3171"/>
                <a:gd name="T113" fmla="*/ 724 h 885"/>
                <a:gd name="T114" fmla="*/ 2900 w 3171"/>
                <a:gd name="T115" fmla="*/ 756 h 885"/>
                <a:gd name="T116" fmla="*/ 3008 w 3171"/>
                <a:gd name="T117" fmla="*/ 885 h 885"/>
                <a:gd name="T118" fmla="*/ 3075 w 3171"/>
                <a:gd name="T119" fmla="*/ 552 h 885"/>
                <a:gd name="T120" fmla="*/ 3053 w 3171"/>
                <a:gd name="T121" fmla="*/ 341 h 885"/>
                <a:gd name="T122" fmla="*/ 3154 w 3171"/>
                <a:gd name="T123" fmla="*/ 402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71" h="885">
                  <a:moveTo>
                    <a:pt x="82" y="876"/>
                  </a:moveTo>
                  <a:lnTo>
                    <a:pt x="82" y="447"/>
                  </a:lnTo>
                  <a:lnTo>
                    <a:pt x="84" y="447"/>
                  </a:lnTo>
                  <a:lnTo>
                    <a:pt x="270" y="876"/>
                  </a:lnTo>
                  <a:lnTo>
                    <a:pt x="356" y="876"/>
                  </a:lnTo>
                  <a:lnTo>
                    <a:pt x="162" y="448"/>
                  </a:lnTo>
                  <a:cubicBezTo>
                    <a:pt x="302" y="444"/>
                    <a:pt x="327" y="334"/>
                    <a:pt x="327" y="223"/>
                  </a:cubicBezTo>
                  <a:cubicBezTo>
                    <a:pt x="327" y="9"/>
                    <a:pt x="209" y="0"/>
                    <a:pt x="87" y="0"/>
                  </a:cubicBezTo>
                  <a:lnTo>
                    <a:pt x="0" y="0"/>
                  </a:lnTo>
                  <a:lnTo>
                    <a:pt x="0" y="876"/>
                  </a:lnTo>
                  <a:lnTo>
                    <a:pt x="82" y="876"/>
                  </a:lnTo>
                  <a:close/>
                  <a:moveTo>
                    <a:pt x="82" y="74"/>
                  </a:moveTo>
                  <a:lnTo>
                    <a:pt x="98" y="74"/>
                  </a:lnTo>
                  <a:cubicBezTo>
                    <a:pt x="201" y="74"/>
                    <a:pt x="243" y="88"/>
                    <a:pt x="243" y="226"/>
                  </a:cubicBezTo>
                  <a:cubicBezTo>
                    <a:pt x="243" y="341"/>
                    <a:pt x="224" y="381"/>
                    <a:pt x="111" y="381"/>
                  </a:cubicBezTo>
                  <a:lnTo>
                    <a:pt x="82" y="381"/>
                  </a:lnTo>
                  <a:lnTo>
                    <a:pt x="82" y="74"/>
                  </a:lnTo>
                  <a:close/>
                  <a:moveTo>
                    <a:pt x="487" y="530"/>
                  </a:moveTo>
                  <a:cubicBezTo>
                    <a:pt x="487" y="476"/>
                    <a:pt x="503" y="341"/>
                    <a:pt x="575" y="341"/>
                  </a:cubicBezTo>
                  <a:cubicBezTo>
                    <a:pt x="654" y="341"/>
                    <a:pt x="657" y="462"/>
                    <a:pt x="659" y="519"/>
                  </a:cubicBezTo>
                  <a:lnTo>
                    <a:pt x="660" y="530"/>
                  </a:lnTo>
                  <a:lnTo>
                    <a:pt x="487" y="530"/>
                  </a:lnTo>
                  <a:close/>
                  <a:moveTo>
                    <a:pt x="737" y="594"/>
                  </a:moveTo>
                  <a:lnTo>
                    <a:pt x="737" y="557"/>
                  </a:lnTo>
                  <a:cubicBezTo>
                    <a:pt x="737" y="453"/>
                    <a:pt x="715" y="270"/>
                    <a:pt x="575" y="270"/>
                  </a:cubicBezTo>
                  <a:cubicBezTo>
                    <a:pt x="431" y="270"/>
                    <a:pt x="408" y="473"/>
                    <a:pt x="408" y="580"/>
                  </a:cubicBezTo>
                  <a:cubicBezTo>
                    <a:pt x="408" y="699"/>
                    <a:pt x="429" y="885"/>
                    <a:pt x="586" y="885"/>
                  </a:cubicBezTo>
                  <a:cubicBezTo>
                    <a:pt x="696" y="885"/>
                    <a:pt x="731" y="764"/>
                    <a:pt x="732" y="674"/>
                  </a:cubicBezTo>
                  <a:lnTo>
                    <a:pt x="654" y="674"/>
                  </a:lnTo>
                  <a:cubicBezTo>
                    <a:pt x="654" y="721"/>
                    <a:pt x="645" y="814"/>
                    <a:pt x="579" y="814"/>
                  </a:cubicBezTo>
                  <a:cubicBezTo>
                    <a:pt x="496" y="814"/>
                    <a:pt x="486" y="670"/>
                    <a:pt x="486" y="611"/>
                  </a:cubicBezTo>
                  <a:lnTo>
                    <a:pt x="486" y="594"/>
                  </a:lnTo>
                  <a:lnTo>
                    <a:pt x="737" y="594"/>
                  </a:lnTo>
                  <a:close/>
                  <a:moveTo>
                    <a:pt x="1052" y="309"/>
                  </a:moveTo>
                  <a:cubicBezTo>
                    <a:pt x="1022" y="286"/>
                    <a:pt x="986" y="270"/>
                    <a:pt x="947" y="270"/>
                  </a:cubicBezTo>
                  <a:cubicBezTo>
                    <a:pt x="858" y="270"/>
                    <a:pt x="798" y="333"/>
                    <a:pt x="798" y="423"/>
                  </a:cubicBezTo>
                  <a:cubicBezTo>
                    <a:pt x="798" y="494"/>
                    <a:pt x="847" y="540"/>
                    <a:pt x="895" y="582"/>
                  </a:cubicBezTo>
                  <a:cubicBezTo>
                    <a:pt x="944" y="625"/>
                    <a:pt x="991" y="664"/>
                    <a:pt x="991" y="724"/>
                  </a:cubicBezTo>
                  <a:cubicBezTo>
                    <a:pt x="991" y="774"/>
                    <a:pt x="956" y="814"/>
                    <a:pt x="904" y="814"/>
                  </a:cubicBezTo>
                  <a:cubicBezTo>
                    <a:pt x="859" y="814"/>
                    <a:pt x="827" y="786"/>
                    <a:pt x="798" y="756"/>
                  </a:cubicBezTo>
                  <a:lnTo>
                    <a:pt x="798" y="844"/>
                  </a:lnTo>
                  <a:cubicBezTo>
                    <a:pt x="827" y="868"/>
                    <a:pt x="869" y="885"/>
                    <a:pt x="906" y="885"/>
                  </a:cubicBezTo>
                  <a:cubicBezTo>
                    <a:pt x="1005" y="885"/>
                    <a:pt x="1069" y="810"/>
                    <a:pt x="1069" y="714"/>
                  </a:cubicBezTo>
                  <a:cubicBezTo>
                    <a:pt x="1069" y="636"/>
                    <a:pt x="1022" y="592"/>
                    <a:pt x="973" y="552"/>
                  </a:cubicBezTo>
                  <a:cubicBezTo>
                    <a:pt x="925" y="512"/>
                    <a:pt x="876" y="477"/>
                    <a:pt x="876" y="420"/>
                  </a:cubicBezTo>
                  <a:cubicBezTo>
                    <a:pt x="876" y="376"/>
                    <a:pt x="905" y="341"/>
                    <a:pt x="951" y="341"/>
                  </a:cubicBezTo>
                  <a:cubicBezTo>
                    <a:pt x="992" y="341"/>
                    <a:pt x="1027" y="370"/>
                    <a:pt x="1049" y="402"/>
                  </a:cubicBezTo>
                  <a:lnTo>
                    <a:pt x="1052" y="402"/>
                  </a:lnTo>
                  <a:lnTo>
                    <a:pt x="1052" y="309"/>
                  </a:lnTo>
                  <a:close/>
                  <a:moveTo>
                    <a:pt x="1300" y="270"/>
                  </a:moveTo>
                  <a:cubicBezTo>
                    <a:pt x="1144" y="270"/>
                    <a:pt x="1130" y="466"/>
                    <a:pt x="1130" y="577"/>
                  </a:cubicBezTo>
                  <a:cubicBezTo>
                    <a:pt x="1130" y="690"/>
                    <a:pt x="1144" y="885"/>
                    <a:pt x="1300" y="885"/>
                  </a:cubicBezTo>
                  <a:cubicBezTo>
                    <a:pt x="1457" y="885"/>
                    <a:pt x="1471" y="690"/>
                    <a:pt x="1471" y="577"/>
                  </a:cubicBezTo>
                  <a:cubicBezTo>
                    <a:pt x="1471" y="466"/>
                    <a:pt x="1457" y="270"/>
                    <a:pt x="1300" y="270"/>
                  </a:cubicBezTo>
                  <a:close/>
                  <a:moveTo>
                    <a:pt x="1300" y="341"/>
                  </a:moveTo>
                  <a:cubicBezTo>
                    <a:pt x="1391" y="341"/>
                    <a:pt x="1393" y="520"/>
                    <a:pt x="1393" y="577"/>
                  </a:cubicBezTo>
                  <a:cubicBezTo>
                    <a:pt x="1393" y="635"/>
                    <a:pt x="1391" y="814"/>
                    <a:pt x="1300" y="814"/>
                  </a:cubicBezTo>
                  <a:cubicBezTo>
                    <a:pt x="1210" y="814"/>
                    <a:pt x="1207" y="635"/>
                    <a:pt x="1207" y="577"/>
                  </a:cubicBezTo>
                  <a:cubicBezTo>
                    <a:pt x="1207" y="520"/>
                    <a:pt x="1210" y="341"/>
                    <a:pt x="1300" y="341"/>
                  </a:cubicBezTo>
                  <a:close/>
                  <a:moveTo>
                    <a:pt x="1555" y="280"/>
                  </a:moveTo>
                  <a:lnTo>
                    <a:pt x="1555" y="718"/>
                  </a:lnTo>
                  <a:cubicBezTo>
                    <a:pt x="1555" y="819"/>
                    <a:pt x="1605" y="885"/>
                    <a:pt x="1711" y="885"/>
                  </a:cubicBezTo>
                  <a:cubicBezTo>
                    <a:pt x="1817" y="885"/>
                    <a:pt x="1866" y="818"/>
                    <a:pt x="1866" y="718"/>
                  </a:cubicBezTo>
                  <a:lnTo>
                    <a:pt x="1866" y="280"/>
                  </a:lnTo>
                  <a:lnTo>
                    <a:pt x="1791" y="280"/>
                  </a:lnTo>
                  <a:lnTo>
                    <a:pt x="1791" y="654"/>
                  </a:lnTo>
                  <a:cubicBezTo>
                    <a:pt x="1790" y="735"/>
                    <a:pt x="1786" y="814"/>
                    <a:pt x="1709" y="814"/>
                  </a:cubicBezTo>
                  <a:cubicBezTo>
                    <a:pt x="1635" y="814"/>
                    <a:pt x="1630" y="735"/>
                    <a:pt x="1630" y="654"/>
                  </a:cubicBezTo>
                  <a:lnTo>
                    <a:pt x="1630" y="280"/>
                  </a:lnTo>
                  <a:lnTo>
                    <a:pt x="1555" y="280"/>
                  </a:lnTo>
                  <a:close/>
                  <a:moveTo>
                    <a:pt x="2042" y="280"/>
                  </a:moveTo>
                  <a:lnTo>
                    <a:pt x="1966" y="280"/>
                  </a:lnTo>
                  <a:lnTo>
                    <a:pt x="1966" y="876"/>
                  </a:lnTo>
                  <a:lnTo>
                    <a:pt x="2042" y="876"/>
                  </a:lnTo>
                  <a:lnTo>
                    <a:pt x="2042" y="528"/>
                  </a:lnTo>
                  <a:cubicBezTo>
                    <a:pt x="2042" y="433"/>
                    <a:pt x="2050" y="358"/>
                    <a:pt x="2128" y="358"/>
                  </a:cubicBezTo>
                  <a:lnTo>
                    <a:pt x="2143" y="359"/>
                  </a:lnTo>
                  <a:lnTo>
                    <a:pt x="2143" y="270"/>
                  </a:lnTo>
                  <a:cubicBezTo>
                    <a:pt x="2093" y="269"/>
                    <a:pt x="2060" y="317"/>
                    <a:pt x="2044" y="359"/>
                  </a:cubicBezTo>
                  <a:lnTo>
                    <a:pt x="2042" y="359"/>
                  </a:lnTo>
                  <a:lnTo>
                    <a:pt x="2042" y="280"/>
                  </a:lnTo>
                  <a:close/>
                  <a:moveTo>
                    <a:pt x="2444" y="294"/>
                  </a:moveTo>
                  <a:cubicBezTo>
                    <a:pt x="2419" y="279"/>
                    <a:pt x="2389" y="270"/>
                    <a:pt x="2361" y="270"/>
                  </a:cubicBezTo>
                  <a:cubicBezTo>
                    <a:pt x="2210" y="270"/>
                    <a:pt x="2187" y="477"/>
                    <a:pt x="2187" y="590"/>
                  </a:cubicBezTo>
                  <a:cubicBezTo>
                    <a:pt x="2187" y="692"/>
                    <a:pt x="2221" y="885"/>
                    <a:pt x="2358" y="885"/>
                  </a:cubicBezTo>
                  <a:cubicBezTo>
                    <a:pt x="2387" y="885"/>
                    <a:pt x="2422" y="874"/>
                    <a:pt x="2444" y="855"/>
                  </a:cubicBezTo>
                  <a:lnTo>
                    <a:pt x="2444" y="761"/>
                  </a:lnTo>
                  <a:lnTo>
                    <a:pt x="2441" y="761"/>
                  </a:lnTo>
                  <a:cubicBezTo>
                    <a:pt x="2424" y="788"/>
                    <a:pt x="2402" y="814"/>
                    <a:pt x="2367" y="814"/>
                  </a:cubicBezTo>
                  <a:cubicBezTo>
                    <a:pt x="2278" y="814"/>
                    <a:pt x="2265" y="639"/>
                    <a:pt x="2265" y="580"/>
                  </a:cubicBezTo>
                  <a:cubicBezTo>
                    <a:pt x="2265" y="511"/>
                    <a:pt x="2274" y="341"/>
                    <a:pt x="2372" y="341"/>
                  </a:cubicBezTo>
                  <a:cubicBezTo>
                    <a:pt x="2401" y="341"/>
                    <a:pt x="2425" y="361"/>
                    <a:pt x="2444" y="381"/>
                  </a:cubicBezTo>
                  <a:lnTo>
                    <a:pt x="2444" y="294"/>
                  </a:lnTo>
                  <a:close/>
                  <a:moveTo>
                    <a:pt x="2589" y="530"/>
                  </a:moveTo>
                  <a:cubicBezTo>
                    <a:pt x="2589" y="476"/>
                    <a:pt x="2605" y="341"/>
                    <a:pt x="2677" y="341"/>
                  </a:cubicBezTo>
                  <a:cubicBezTo>
                    <a:pt x="2756" y="341"/>
                    <a:pt x="2759" y="462"/>
                    <a:pt x="2761" y="519"/>
                  </a:cubicBezTo>
                  <a:lnTo>
                    <a:pt x="2762" y="530"/>
                  </a:lnTo>
                  <a:lnTo>
                    <a:pt x="2589" y="530"/>
                  </a:lnTo>
                  <a:close/>
                  <a:moveTo>
                    <a:pt x="2839" y="594"/>
                  </a:moveTo>
                  <a:lnTo>
                    <a:pt x="2839" y="557"/>
                  </a:lnTo>
                  <a:cubicBezTo>
                    <a:pt x="2839" y="453"/>
                    <a:pt x="2817" y="270"/>
                    <a:pt x="2677" y="270"/>
                  </a:cubicBezTo>
                  <a:cubicBezTo>
                    <a:pt x="2533" y="270"/>
                    <a:pt x="2510" y="473"/>
                    <a:pt x="2510" y="580"/>
                  </a:cubicBezTo>
                  <a:cubicBezTo>
                    <a:pt x="2510" y="699"/>
                    <a:pt x="2531" y="885"/>
                    <a:pt x="2688" y="885"/>
                  </a:cubicBezTo>
                  <a:cubicBezTo>
                    <a:pt x="2798" y="885"/>
                    <a:pt x="2833" y="764"/>
                    <a:pt x="2834" y="674"/>
                  </a:cubicBezTo>
                  <a:lnTo>
                    <a:pt x="2756" y="674"/>
                  </a:lnTo>
                  <a:cubicBezTo>
                    <a:pt x="2756" y="721"/>
                    <a:pt x="2747" y="814"/>
                    <a:pt x="2681" y="814"/>
                  </a:cubicBezTo>
                  <a:cubicBezTo>
                    <a:pt x="2598" y="814"/>
                    <a:pt x="2588" y="670"/>
                    <a:pt x="2588" y="611"/>
                  </a:cubicBezTo>
                  <a:lnTo>
                    <a:pt x="2588" y="594"/>
                  </a:lnTo>
                  <a:lnTo>
                    <a:pt x="2839" y="594"/>
                  </a:lnTo>
                  <a:close/>
                  <a:moveTo>
                    <a:pt x="3154" y="309"/>
                  </a:moveTo>
                  <a:cubicBezTo>
                    <a:pt x="3123" y="286"/>
                    <a:pt x="3087" y="270"/>
                    <a:pt x="3049" y="270"/>
                  </a:cubicBezTo>
                  <a:cubicBezTo>
                    <a:pt x="2960" y="270"/>
                    <a:pt x="2900" y="333"/>
                    <a:pt x="2900" y="423"/>
                  </a:cubicBezTo>
                  <a:cubicBezTo>
                    <a:pt x="2900" y="494"/>
                    <a:pt x="2949" y="540"/>
                    <a:pt x="2997" y="582"/>
                  </a:cubicBezTo>
                  <a:cubicBezTo>
                    <a:pt x="3046" y="625"/>
                    <a:pt x="3093" y="664"/>
                    <a:pt x="3093" y="724"/>
                  </a:cubicBezTo>
                  <a:cubicBezTo>
                    <a:pt x="3093" y="774"/>
                    <a:pt x="3058" y="814"/>
                    <a:pt x="3006" y="814"/>
                  </a:cubicBezTo>
                  <a:cubicBezTo>
                    <a:pt x="2961" y="814"/>
                    <a:pt x="2929" y="786"/>
                    <a:pt x="2900" y="756"/>
                  </a:cubicBezTo>
                  <a:lnTo>
                    <a:pt x="2900" y="844"/>
                  </a:lnTo>
                  <a:cubicBezTo>
                    <a:pt x="2929" y="868"/>
                    <a:pt x="2971" y="885"/>
                    <a:pt x="3008" y="885"/>
                  </a:cubicBezTo>
                  <a:cubicBezTo>
                    <a:pt x="3107" y="885"/>
                    <a:pt x="3171" y="810"/>
                    <a:pt x="3171" y="714"/>
                  </a:cubicBezTo>
                  <a:cubicBezTo>
                    <a:pt x="3171" y="636"/>
                    <a:pt x="3123" y="592"/>
                    <a:pt x="3075" y="552"/>
                  </a:cubicBezTo>
                  <a:cubicBezTo>
                    <a:pt x="3027" y="512"/>
                    <a:pt x="2978" y="477"/>
                    <a:pt x="2978" y="420"/>
                  </a:cubicBezTo>
                  <a:cubicBezTo>
                    <a:pt x="2978" y="376"/>
                    <a:pt x="3007" y="341"/>
                    <a:pt x="3053" y="341"/>
                  </a:cubicBezTo>
                  <a:cubicBezTo>
                    <a:pt x="3094" y="341"/>
                    <a:pt x="3129" y="370"/>
                    <a:pt x="3151" y="402"/>
                  </a:cubicBezTo>
                  <a:lnTo>
                    <a:pt x="3154" y="402"/>
                  </a:lnTo>
                  <a:lnTo>
                    <a:pt x="3154" y="3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79" name="Freeform 43"/>
            <p:cNvSpPr>
              <a:spLocks noEditPoints="1"/>
            </p:cNvSpPr>
            <p:nvPr/>
          </p:nvSpPr>
          <p:spPr bwMode="auto">
            <a:xfrm>
              <a:off x="4333885" y="4546595"/>
              <a:ext cx="941390" cy="187325"/>
            </a:xfrm>
            <a:custGeom>
              <a:avLst/>
              <a:gdLst>
                <a:gd name="T0" fmla="*/ 341 w 4355"/>
                <a:gd name="T1" fmla="*/ 168 h 861"/>
                <a:gd name="T2" fmla="*/ 121 w 4355"/>
                <a:gd name="T3" fmla="*/ 852 h 861"/>
                <a:gd name="T4" fmla="*/ 0 w 4355"/>
                <a:gd name="T5" fmla="*/ 76 h 861"/>
                <a:gd name="T6" fmla="*/ 496 w 4355"/>
                <a:gd name="T7" fmla="*/ 852 h 861"/>
                <a:gd name="T8" fmla="*/ 444 w 4355"/>
                <a:gd name="T9" fmla="*/ 111 h 861"/>
                <a:gd name="T10" fmla="*/ 489 w 4355"/>
                <a:gd name="T11" fmla="*/ 222 h 861"/>
                <a:gd name="T12" fmla="*/ 378 w 4355"/>
                <a:gd name="T13" fmla="*/ 176 h 861"/>
                <a:gd name="T14" fmla="*/ 601 w 4355"/>
                <a:gd name="T15" fmla="*/ 187 h 861"/>
                <a:gd name="T16" fmla="*/ 749 w 4355"/>
                <a:gd name="T17" fmla="*/ 332 h 861"/>
                <a:gd name="T18" fmla="*/ 698 w 4355"/>
                <a:gd name="T19" fmla="*/ 852 h 861"/>
                <a:gd name="T20" fmla="*/ 548 w 4355"/>
                <a:gd name="T21" fmla="*/ 406 h 861"/>
                <a:gd name="T22" fmla="*/ 601 w 4355"/>
                <a:gd name="T23" fmla="*/ 187 h 861"/>
                <a:gd name="T24" fmla="*/ 899 w 4355"/>
                <a:gd name="T25" fmla="*/ 852 h 861"/>
                <a:gd name="T26" fmla="*/ 1192 w 4355"/>
                <a:gd name="T27" fmla="*/ 676 h 861"/>
                <a:gd name="T28" fmla="*/ 1209 w 4355"/>
                <a:gd name="T29" fmla="*/ 838 h 861"/>
                <a:gd name="T30" fmla="*/ 972 w 4355"/>
                <a:gd name="T31" fmla="*/ 593 h 861"/>
                <a:gd name="T32" fmla="*/ 1129 w 4355"/>
                <a:gd name="T33" fmla="*/ 324 h 861"/>
                <a:gd name="T34" fmla="*/ 1066 w 4355"/>
                <a:gd name="T35" fmla="*/ 610 h 861"/>
                <a:gd name="T36" fmla="*/ 1192 w 4355"/>
                <a:gd name="T37" fmla="*/ 676 h 861"/>
                <a:gd name="T38" fmla="*/ 1127 w 4355"/>
                <a:gd name="T39" fmla="*/ 405 h 861"/>
                <a:gd name="T40" fmla="*/ 1187 w 4355"/>
                <a:gd name="T41" fmla="*/ 540 h 861"/>
                <a:gd name="T42" fmla="*/ 1552 w 4355"/>
                <a:gd name="T43" fmla="*/ 298 h 861"/>
                <a:gd name="T44" fmla="*/ 1859 w 4355"/>
                <a:gd name="T45" fmla="*/ 125 h 861"/>
                <a:gd name="T46" fmla="*/ 1791 w 4355"/>
                <a:gd name="T47" fmla="*/ 572 h 861"/>
                <a:gd name="T48" fmla="*/ 1884 w 4355"/>
                <a:gd name="T49" fmla="*/ 852 h 861"/>
                <a:gd name="T50" fmla="*/ 1760 w 4355"/>
                <a:gd name="T51" fmla="*/ 383 h 861"/>
                <a:gd name="T52" fmla="*/ 1719 w 4355"/>
                <a:gd name="T53" fmla="*/ 156 h 861"/>
                <a:gd name="T54" fmla="*/ 1656 w 4355"/>
                <a:gd name="T55" fmla="*/ 329 h 861"/>
                <a:gd name="T56" fmla="*/ 2228 w 4355"/>
                <a:gd name="T57" fmla="*/ 559 h 861"/>
                <a:gd name="T58" fmla="*/ 2228 w 4355"/>
                <a:gd name="T59" fmla="*/ 639 h 861"/>
                <a:gd name="T60" fmla="*/ 2130 w 4355"/>
                <a:gd name="T61" fmla="*/ 639 h 861"/>
                <a:gd name="T62" fmla="*/ 2130 w 4355"/>
                <a:gd name="T63" fmla="*/ 76 h 861"/>
                <a:gd name="T64" fmla="*/ 2000 w 4355"/>
                <a:gd name="T65" fmla="*/ 559 h 861"/>
                <a:gd name="T66" fmla="*/ 2697 w 4355"/>
                <a:gd name="T67" fmla="*/ 76 h 861"/>
                <a:gd name="T68" fmla="*/ 2783 w 4355"/>
                <a:gd name="T69" fmla="*/ 493 h 861"/>
                <a:gd name="T70" fmla="*/ 2561 w 4355"/>
                <a:gd name="T71" fmla="*/ 852 h 861"/>
                <a:gd name="T72" fmla="*/ 2722 w 4355"/>
                <a:gd name="T73" fmla="*/ 412 h 861"/>
                <a:gd name="T74" fmla="*/ 2679 w 4355"/>
                <a:gd name="T75" fmla="*/ 165 h 861"/>
                <a:gd name="T76" fmla="*/ 3240 w 4355"/>
                <a:gd name="T77" fmla="*/ 332 h 861"/>
                <a:gd name="T78" fmla="*/ 3143 w 4355"/>
                <a:gd name="T79" fmla="*/ 785 h 861"/>
                <a:gd name="T80" fmla="*/ 2954 w 4355"/>
                <a:gd name="T81" fmla="*/ 794 h 861"/>
                <a:gd name="T82" fmla="*/ 2991 w 4355"/>
                <a:gd name="T83" fmla="*/ 342 h 861"/>
                <a:gd name="T84" fmla="*/ 3143 w 4355"/>
                <a:gd name="T85" fmla="*/ 391 h 861"/>
                <a:gd name="T86" fmla="*/ 3085 w 4355"/>
                <a:gd name="T87" fmla="*/ 411 h 861"/>
                <a:gd name="T88" fmla="*/ 3035 w 4355"/>
                <a:gd name="T89" fmla="*/ 731 h 861"/>
                <a:gd name="T90" fmla="*/ 3146 w 4355"/>
                <a:gd name="T91" fmla="*/ 591 h 861"/>
                <a:gd name="T92" fmla="*/ 3333 w 4355"/>
                <a:gd name="T93" fmla="*/ 332 h 861"/>
                <a:gd name="T94" fmla="*/ 3542 w 4355"/>
                <a:gd name="T95" fmla="*/ 320 h 861"/>
                <a:gd name="T96" fmla="*/ 3454 w 4355"/>
                <a:gd name="T97" fmla="*/ 444 h 861"/>
                <a:gd name="T98" fmla="*/ 3430 w 4355"/>
                <a:gd name="T99" fmla="*/ 852 h 861"/>
                <a:gd name="T100" fmla="*/ 3626 w 4355"/>
                <a:gd name="T101" fmla="*/ 187 h 861"/>
                <a:gd name="T102" fmla="*/ 3773 w 4355"/>
                <a:gd name="T103" fmla="*/ 332 h 861"/>
                <a:gd name="T104" fmla="*/ 3722 w 4355"/>
                <a:gd name="T105" fmla="*/ 852 h 861"/>
                <a:gd name="T106" fmla="*/ 3572 w 4355"/>
                <a:gd name="T107" fmla="*/ 406 h 861"/>
                <a:gd name="T108" fmla="*/ 3626 w 4355"/>
                <a:gd name="T109" fmla="*/ 187 h 861"/>
                <a:gd name="T110" fmla="*/ 4274 w 4355"/>
                <a:gd name="T111" fmla="*/ 108 h 861"/>
                <a:gd name="T112" fmla="*/ 4181 w 4355"/>
                <a:gd name="T113" fmla="*/ 383 h 861"/>
                <a:gd name="T114" fmla="*/ 4343 w 4355"/>
                <a:gd name="T115" fmla="*/ 483 h 861"/>
                <a:gd name="T116" fmla="*/ 4314 w 4355"/>
                <a:gd name="T117" fmla="*/ 808 h 861"/>
                <a:gd name="T118" fmla="*/ 4021 w 4355"/>
                <a:gd name="T119" fmla="*/ 596 h 861"/>
                <a:gd name="T120" fmla="*/ 4178 w 4355"/>
                <a:gd name="T121" fmla="*/ 76 h 861"/>
                <a:gd name="T122" fmla="*/ 4125 w 4355"/>
                <a:gd name="T123" fmla="*/ 618 h 861"/>
                <a:gd name="T124" fmla="*/ 4241 w 4355"/>
                <a:gd name="T125" fmla="*/ 505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5" h="861">
                  <a:moveTo>
                    <a:pt x="0" y="76"/>
                  </a:moveTo>
                  <a:lnTo>
                    <a:pt x="341" y="76"/>
                  </a:lnTo>
                  <a:lnTo>
                    <a:pt x="341" y="168"/>
                  </a:lnTo>
                  <a:lnTo>
                    <a:pt x="224" y="168"/>
                  </a:lnTo>
                  <a:lnTo>
                    <a:pt x="224" y="852"/>
                  </a:lnTo>
                  <a:lnTo>
                    <a:pt x="121" y="852"/>
                  </a:lnTo>
                  <a:lnTo>
                    <a:pt x="121" y="168"/>
                  </a:lnTo>
                  <a:lnTo>
                    <a:pt x="0" y="168"/>
                  </a:lnTo>
                  <a:lnTo>
                    <a:pt x="0" y="76"/>
                  </a:lnTo>
                  <a:close/>
                  <a:moveTo>
                    <a:pt x="399" y="332"/>
                  </a:moveTo>
                  <a:lnTo>
                    <a:pt x="496" y="332"/>
                  </a:lnTo>
                  <a:lnTo>
                    <a:pt x="496" y="852"/>
                  </a:lnTo>
                  <a:lnTo>
                    <a:pt x="399" y="852"/>
                  </a:lnTo>
                  <a:lnTo>
                    <a:pt x="399" y="332"/>
                  </a:lnTo>
                  <a:close/>
                  <a:moveTo>
                    <a:pt x="444" y="111"/>
                  </a:moveTo>
                  <a:cubicBezTo>
                    <a:pt x="462" y="111"/>
                    <a:pt x="477" y="118"/>
                    <a:pt x="489" y="131"/>
                  </a:cubicBezTo>
                  <a:cubicBezTo>
                    <a:pt x="502" y="143"/>
                    <a:pt x="508" y="158"/>
                    <a:pt x="508" y="176"/>
                  </a:cubicBezTo>
                  <a:cubicBezTo>
                    <a:pt x="508" y="194"/>
                    <a:pt x="502" y="210"/>
                    <a:pt x="489" y="222"/>
                  </a:cubicBezTo>
                  <a:cubicBezTo>
                    <a:pt x="477" y="235"/>
                    <a:pt x="461" y="241"/>
                    <a:pt x="444" y="241"/>
                  </a:cubicBezTo>
                  <a:cubicBezTo>
                    <a:pt x="425" y="241"/>
                    <a:pt x="410" y="235"/>
                    <a:pt x="397" y="222"/>
                  </a:cubicBezTo>
                  <a:cubicBezTo>
                    <a:pt x="385" y="210"/>
                    <a:pt x="378" y="194"/>
                    <a:pt x="378" y="176"/>
                  </a:cubicBezTo>
                  <a:cubicBezTo>
                    <a:pt x="378" y="158"/>
                    <a:pt x="385" y="142"/>
                    <a:pt x="398" y="130"/>
                  </a:cubicBezTo>
                  <a:cubicBezTo>
                    <a:pt x="410" y="117"/>
                    <a:pt x="426" y="111"/>
                    <a:pt x="444" y="111"/>
                  </a:cubicBezTo>
                  <a:close/>
                  <a:moveTo>
                    <a:pt x="601" y="187"/>
                  </a:moveTo>
                  <a:lnTo>
                    <a:pt x="698" y="187"/>
                  </a:lnTo>
                  <a:lnTo>
                    <a:pt x="698" y="332"/>
                  </a:lnTo>
                  <a:lnTo>
                    <a:pt x="749" y="332"/>
                  </a:lnTo>
                  <a:lnTo>
                    <a:pt x="749" y="406"/>
                  </a:lnTo>
                  <a:lnTo>
                    <a:pt x="698" y="406"/>
                  </a:lnTo>
                  <a:lnTo>
                    <a:pt x="698" y="852"/>
                  </a:lnTo>
                  <a:lnTo>
                    <a:pt x="601" y="852"/>
                  </a:lnTo>
                  <a:lnTo>
                    <a:pt x="601" y="406"/>
                  </a:lnTo>
                  <a:lnTo>
                    <a:pt x="548" y="406"/>
                  </a:lnTo>
                  <a:lnTo>
                    <a:pt x="548" y="332"/>
                  </a:lnTo>
                  <a:lnTo>
                    <a:pt x="601" y="332"/>
                  </a:lnTo>
                  <a:lnTo>
                    <a:pt x="601" y="187"/>
                  </a:lnTo>
                  <a:close/>
                  <a:moveTo>
                    <a:pt x="803" y="0"/>
                  </a:moveTo>
                  <a:lnTo>
                    <a:pt x="899" y="0"/>
                  </a:lnTo>
                  <a:lnTo>
                    <a:pt x="899" y="852"/>
                  </a:lnTo>
                  <a:lnTo>
                    <a:pt x="803" y="852"/>
                  </a:lnTo>
                  <a:lnTo>
                    <a:pt x="803" y="0"/>
                  </a:lnTo>
                  <a:close/>
                  <a:moveTo>
                    <a:pt x="1192" y="676"/>
                  </a:moveTo>
                  <a:lnTo>
                    <a:pt x="1282" y="676"/>
                  </a:lnTo>
                  <a:cubicBezTo>
                    <a:pt x="1279" y="720"/>
                    <a:pt x="1272" y="754"/>
                    <a:pt x="1261" y="780"/>
                  </a:cubicBezTo>
                  <a:cubicBezTo>
                    <a:pt x="1250" y="804"/>
                    <a:pt x="1233" y="824"/>
                    <a:pt x="1209" y="838"/>
                  </a:cubicBezTo>
                  <a:cubicBezTo>
                    <a:pt x="1186" y="853"/>
                    <a:pt x="1160" y="860"/>
                    <a:pt x="1131" y="860"/>
                  </a:cubicBezTo>
                  <a:cubicBezTo>
                    <a:pt x="1087" y="860"/>
                    <a:pt x="1051" y="845"/>
                    <a:pt x="1024" y="814"/>
                  </a:cubicBezTo>
                  <a:cubicBezTo>
                    <a:pt x="990" y="775"/>
                    <a:pt x="972" y="701"/>
                    <a:pt x="972" y="593"/>
                  </a:cubicBezTo>
                  <a:cubicBezTo>
                    <a:pt x="972" y="503"/>
                    <a:pt x="984" y="435"/>
                    <a:pt x="1009" y="391"/>
                  </a:cubicBezTo>
                  <a:cubicBezTo>
                    <a:pt x="1020" y="370"/>
                    <a:pt x="1037" y="354"/>
                    <a:pt x="1058" y="342"/>
                  </a:cubicBezTo>
                  <a:cubicBezTo>
                    <a:pt x="1080" y="330"/>
                    <a:pt x="1104" y="324"/>
                    <a:pt x="1129" y="324"/>
                  </a:cubicBezTo>
                  <a:cubicBezTo>
                    <a:pt x="1204" y="324"/>
                    <a:pt x="1253" y="372"/>
                    <a:pt x="1274" y="469"/>
                  </a:cubicBezTo>
                  <a:cubicBezTo>
                    <a:pt x="1281" y="503"/>
                    <a:pt x="1285" y="550"/>
                    <a:pt x="1285" y="610"/>
                  </a:cubicBezTo>
                  <a:lnTo>
                    <a:pt x="1066" y="610"/>
                  </a:lnTo>
                  <a:cubicBezTo>
                    <a:pt x="1067" y="669"/>
                    <a:pt x="1072" y="711"/>
                    <a:pt x="1083" y="737"/>
                  </a:cubicBezTo>
                  <a:cubicBezTo>
                    <a:pt x="1093" y="763"/>
                    <a:pt x="1110" y="776"/>
                    <a:pt x="1132" y="776"/>
                  </a:cubicBezTo>
                  <a:cubicBezTo>
                    <a:pt x="1171" y="776"/>
                    <a:pt x="1191" y="743"/>
                    <a:pt x="1192" y="676"/>
                  </a:cubicBezTo>
                  <a:close/>
                  <a:moveTo>
                    <a:pt x="1187" y="540"/>
                  </a:moveTo>
                  <a:cubicBezTo>
                    <a:pt x="1184" y="492"/>
                    <a:pt x="1179" y="460"/>
                    <a:pt x="1172" y="442"/>
                  </a:cubicBezTo>
                  <a:cubicBezTo>
                    <a:pt x="1164" y="418"/>
                    <a:pt x="1148" y="405"/>
                    <a:pt x="1127" y="405"/>
                  </a:cubicBezTo>
                  <a:cubicBezTo>
                    <a:pt x="1107" y="405"/>
                    <a:pt x="1093" y="415"/>
                    <a:pt x="1084" y="434"/>
                  </a:cubicBezTo>
                  <a:cubicBezTo>
                    <a:pt x="1076" y="453"/>
                    <a:pt x="1070" y="488"/>
                    <a:pt x="1066" y="540"/>
                  </a:cubicBezTo>
                  <a:lnTo>
                    <a:pt x="1187" y="540"/>
                  </a:lnTo>
                  <a:close/>
                  <a:moveTo>
                    <a:pt x="1656" y="329"/>
                  </a:moveTo>
                  <a:lnTo>
                    <a:pt x="1553" y="329"/>
                  </a:lnTo>
                  <a:cubicBezTo>
                    <a:pt x="1553" y="312"/>
                    <a:pt x="1552" y="302"/>
                    <a:pt x="1552" y="298"/>
                  </a:cubicBezTo>
                  <a:cubicBezTo>
                    <a:pt x="1552" y="212"/>
                    <a:pt x="1566" y="152"/>
                    <a:pt x="1594" y="115"/>
                  </a:cubicBezTo>
                  <a:cubicBezTo>
                    <a:pt x="1617" y="83"/>
                    <a:pt x="1660" y="67"/>
                    <a:pt x="1721" y="67"/>
                  </a:cubicBezTo>
                  <a:cubicBezTo>
                    <a:pt x="1787" y="67"/>
                    <a:pt x="1833" y="87"/>
                    <a:pt x="1859" y="125"/>
                  </a:cubicBezTo>
                  <a:cubicBezTo>
                    <a:pt x="1881" y="158"/>
                    <a:pt x="1892" y="202"/>
                    <a:pt x="1892" y="257"/>
                  </a:cubicBezTo>
                  <a:cubicBezTo>
                    <a:pt x="1892" y="296"/>
                    <a:pt x="1884" y="340"/>
                    <a:pt x="1868" y="389"/>
                  </a:cubicBezTo>
                  <a:cubicBezTo>
                    <a:pt x="1852" y="439"/>
                    <a:pt x="1826" y="500"/>
                    <a:pt x="1791" y="572"/>
                  </a:cubicBezTo>
                  <a:lnTo>
                    <a:pt x="1692" y="762"/>
                  </a:lnTo>
                  <a:lnTo>
                    <a:pt x="1884" y="762"/>
                  </a:lnTo>
                  <a:lnTo>
                    <a:pt x="1884" y="852"/>
                  </a:lnTo>
                  <a:lnTo>
                    <a:pt x="1543" y="852"/>
                  </a:lnTo>
                  <a:cubicBezTo>
                    <a:pt x="1553" y="829"/>
                    <a:pt x="1590" y="753"/>
                    <a:pt x="1653" y="623"/>
                  </a:cubicBezTo>
                  <a:cubicBezTo>
                    <a:pt x="1705" y="513"/>
                    <a:pt x="1741" y="433"/>
                    <a:pt x="1760" y="383"/>
                  </a:cubicBezTo>
                  <a:cubicBezTo>
                    <a:pt x="1778" y="332"/>
                    <a:pt x="1787" y="289"/>
                    <a:pt x="1787" y="252"/>
                  </a:cubicBezTo>
                  <a:cubicBezTo>
                    <a:pt x="1787" y="222"/>
                    <a:pt x="1781" y="199"/>
                    <a:pt x="1769" y="182"/>
                  </a:cubicBezTo>
                  <a:cubicBezTo>
                    <a:pt x="1758" y="165"/>
                    <a:pt x="1741" y="156"/>
                    <a:pt x="1719" y="156"/>
                  </a:cubicBezTo>
                  <a:cubicBezTo>
                    <a:pt x="1697" y="156"/>
                    <a:pt x="1680" y="166"/>
                    <a:pt x="1670" y="185"/>
                  </a:cubicBezTo>
                  <a:cubicBezTo>
                    <a:pt x="1660" y="204"/>
                    <a:pt x="1654" y="235"/>
                    <a:pt x="1654" y="276"/>
                  </a:cubicBezTo>
                  <a:cubicBezTo>
                    <a:pt x="1654" y="295"/>
                    <a:pt x="1655" y="313"/>
                    <a:pt x="1656" y="329"/>
                  </a:cubicBezTo>
                  <a:close/>
                  <a:moveTo>
                    <a:pt x="2130" y="76"/>
                  </a:moveTo>
                  <a:lnTo>
                    <a:pt x="2228" y="76"/>
                  </a:lnTo>
                  <a:lnTo>
                    <a:pt x="2228" y="559"/>
                  </a:lnTo>
                  <a:lnTo>
                    <a:pt x="2278" y="559"/>
                  </a:lnTo>
                  <a:lnTo>
                    <a:pt x="2278" y="639"/>
                  </a:lnTo>
                  <a:lnTo>
                    <a:pt x="2228" y="639"/>
                  </a:lnTo>
                  <a:lnTo>
                    <a:pt x="2228" y="852"/>
                  </a:lnTo>
                  <a:lnTo>
                    <a:pt x="2130" y="852"/>
                  </a:lnTo>
                  <a:lnTo>
                    <a:pt x="2130" y="639"/>
                  </a:lnTo>
                  <a:lnTo>
                    <a:pt x="1919" y="639"/>
                  </a:lnTo>
                  <a:lnTo>
                    <a:pt x="1919" y="550"/>
                  </a:lnTo>
                  <a:lnTo>
                    <a:pt x="2130" y="76"/>
                  </a:lnTo>
                  <a:close/>
                  <a:moveTo>
                    <a:pt x="2130" y="559"/>
                  </a:moveTo>
                  <a:lnTo>
                    <a:pt x="2130" y="234"/>
                  </a:lnTo>
                  <a:lnTo>
                    <a:pt x="2000" y="559"/>
                  </a:lnTo>
                  <a:lnTo>
                    <a:pt x="2130" y="559"/>
                  </a:lnTo>
                  <a:close/>
                  <a:moveTo>
                    <a:pt x="2561" y="76"/>
                  </a:moveTo>
                  <a:lnTo>
                    <a:pt x="2697" y="76"/>
                  </a:lnTo>
                  <a:cubicBezTo>
                    <a:pt x="2746" y="76"/>
                    <a:pt x="2784" y="84"/>
                    <a:pt x="2810" y="101"/>
                  </a:cubicBezTo>
                  <a:cubicBezTo>
                    <a:pt x="2861" y="132"/>
                    <a:pt x="2887" y="194"/>
                    <a:pt x="2887" y="288"/>
                  </a:cubicBezTo>
                  <a:cubicBezTo>
                    <a:pt x="2887" y="397"/>
                    <a:pt x="2852" y="466"/>
                    <a:pt x="2783" y="493"/>
                  </a:cubicBezTo>
                  <a:cubicBezTo>
                    <a:pt x="2757" y="503"/>
                    <a:pt x="2718" y="508"/>
                    <a:pt x="2664" y="508"/>
                  </a:cubicBezTo>
                  <a:lnTo>
                    <a:pt x="2664" y="852"/>
                  </a:lnTo>
                  <a:lnTo>
                    <a:pt x="2561" y="852"/>
                  </a:lnTo>
                  <a:lnTo>
                    <a:pt x="2561" y="76"/>
                  </a:lnTo>
                  <a:close/>
                  <a:moveTo>
                    <a:pt x="2664" y="419"/>
                  </a:moveTo>
                  <a:cubicBezTo>
                    <a:pt x="2692" y="419"/>
                    <a:pt x="2711" y="417"/>
                    <a:pt x="2722" y="412"/>
                  </a:cubicBezTo>
                  <a:cubicBezTo>
                    <a:pt x="2760" y="399"/>
                    <a:pt x="2778" y="361"/>
                    <a:pt x="2778" y="298"/>
                  </a:cubicBezTo>
                  <a:cubicBezTo>
                    <a:pt x="2778" y="252"/>
                    <a:pt x="2770" y="219"/>
                    <a:pt x="2754" y="197"/>
                  </a:cubicBezTo>
                  <a:cubicBezTo>
                    <a:pt x="2738" y="175"/>
                    <a:pt x="2713" y="165"/>
                    <a:pt x="2679" y="165"/>
                  </a:cubicBezTo>
                  <a:cubicBezTo>
                    <a:pt x="2675" y="165"/>
                    <a:pt x="2670" y="165"/>
                    <a:pt x="2664" y="165"/>
                  </a:cubicBezTo>
                  <a:lnTo>
                    <a:pt x="2664" y="419"/>
                  </a:lnTo>
                  <a:close/>
                  <a:moveTo>
                    <a:pt x="3240" y="332"/>
                  </a:moveTo>
                  <a:lnTo>
                    <a:pt x="3240" y="852"/>
                  </a:lnTo>
                  <a:lnTo>
                    <a:pt x="3143" y="852"/>
                  </a:lnTo>
                  <a:lnTo>
                    <a:pt x="3143" y="785"/>
                  </a:lnTo>
                  <a:cubicBezTo>
                    <a:pt x="3130" y="813"/>
                    <a:pt x="3116" y="833"/>
                    <a:pt x="3103" y="844"/>
                  </a:cubicBezTo>
                  <a:cubicBezTo>
                    <a:pt x="3089" y="854"/>
                    <a:pt x="3071" y="860"/>
                    <a:pt x="3048" y="860"/>
                  </a:cubicBezTo>
                  <a:cubicBezTo>
                    <a:pt x="3005" y="860"/>
                    <a:pt x="2973" y="838"/>
                    <a:pt x="2954" y="794"/>
                  </a:cubicBezTo>
                  <a:cubicBezTo>
                    <a:pt x="2934" y="750"/>
                    <a:pt x="2923" y="680"/>
                    <a:pt x="2923" y="586"/>
                  </a:cubicBezTo>
                  <a:cubicBezTo>
                    <a:pt x="2923" y="498"/>
                    <a:pt x="2933" y="434"/>
                    <a:pt x="2952" y="391"/>
                  </a:cubicBezTo>
                  <a:cubicBezTo>
                    <a:pt x="2961" y="370"/>
                    <a:pt x="2974" y="354"/>
                    <a:pt x="2991" y="342"/>
                  </a:cubicBezTo>
                  <a:cubicBezTo>
                    <a:pt x="3008" y="330"/>
                    <a:pt x="3027" y="324"/>
                    <a:pt x="3048" y="324"/>
                  </a:cubicBezTo>
                  <a:cubicBezTo>
                    <a:pt x="3070" y="324"/>
                    <a:pt x="3088" y="329"/>
                    <a:pt x="3102" y="339"/>
                  </a:cubicBezTo>
                  <a:cubicBezTo>
                    <a:pt x="3117" y="350"/>
                    <a:pt x="3130" y="367"/>
                    <a:pt x="3143" y="391"/>
                  </a:cubicBezTo>
                  <a:lnTo>
                    <a:pt x="3143" y="332"/>
                  </a:lnTo>
                  <a:lnTo>
                    <a:pt x="3240" y="332"/>
                  </a:lnTo>
                  <a:close/>
                  <a:moveTo>
                    <a:pt x="3085" y="411"/>
                  </a:moveTo>
                  <a:cubicBezTo>
                    <a:pt x="3062" y="411"/>
                    <a:pt x="3046" y="424"/>
                    <a:pt x="3036" y="451"/>
                  </a:cubicBezTo>
                  <a:cubicBezTo>
                    <a:pt x="3027" y="478"/>
                    <a:pt x="3022" y="524"/>
                    <a:pt x="3022" y="589"/>
                  </a:cubicBezTo>
                  <a:cubicBezTo>
                    <a:pt x="3022" y="656"/>
                    <a:pt x="3027" y="703"/>
                    <a:pt x="3035" y="731"/>
                  </a:cubicBezTo>
                  <a:cubicBezTo>
                    <a:pt x="3044" y="759"/>
                    <a:pt x="3060" y="773"/>
                    <a:pt x="3085" y="773"/>
                  </a:cubicBezTo>
                  <a:cubicBezTo>
                    <a:pt x="3107" y="773"/>
                    <a:pt x="3122" y="759"/>
                    <a:pt x="3131" y="731"/>
                  </a:cubicBezTo>
                  <a:cubicBezTo>
                    <a:pt x="3141" y="703"/>
                    <a:pt x="3146" y="656"/>
                    <a:pt x="3146" y="591"/>
                  </a:cubicBezTo>
                  <a:cubicBezTo>
                    <a:pt x="3146" y="527"/>
                    <a:pt x="3141" y="481"/>
                    <a:pt x="3132" y="454"/>
                  </a:cubicBezTo>
                  <a:cubicBezTo>
                    <a:pt x="3123" y="426"/>
                    <a:pt x="3107" y="412"/>
                    <a:pt x="3085" y="411"/>
                  </a:cubicBezTo>
                  <a:close/>
                  <a:moveTo>
                    <a:pt x="3333" y="332"/>
                  </a:moveTo>
                  <a:lnTo>
                    <a:pt x="3430" y="332"/>
                  </a:lnTo>
                  <a:lnTo>
                    <a:pt x="3430" y="397"/>
                  </a:lnTo>
                  <a:cubicBezTo>
                    <a:pt x="3457" y="348"/>
                    <a:pt x="3494" y="323"/>
                    <a:pt x="3542" y="320"/>
                  </a:cubicBezTo>
                  <a:lnTo>
                    <a:pt x="3542" y="420"/>
                  </a:lnTo>
                  <a:cubicBezTo>
                    <a:pt x="3536" y="420"/>
                    <a:pt x="3530" y="419"/>
                    <a:pt x="3525" y="419"/>
                  </a:cubicBezTo>
                  <a:cubicBezTo>
                    <a:pt x="3494" y="419"/>
                    <a:pt x="3470" y="428"/>
                    <a:pt x="3454" y="444"/>
                  </a:cubicBezTo>
                  <a:cubicBezTo>
                    <a:pt x="3444" y="454"/>
                    <a:pt x="3438" y="466"/>
                    <a:pt x="3435" y="479"/>
                  </a:cubicBezTo>
                  <a:cubicBezTo>
                    <a:pt x="3432" y="491"/>
                    <a:pt x="3430" y="510"/>
                    <a:pt x="3430" y="537"/>
                  </a:cubicBezTo>
                  <a:lnTo>
                    <a:pt x="3430" y="852"/>
                  </a:lnTo>
                  <a:lnTo>
                    <a:pt x="3333" y="852"/>
                  </a:lnTo>
                  <a:lnTo>
                    <a:pt x="3333" y="332"/>
                  </a:lnTo>
                  <a:close/>
                  <a:moveTo>
                    <a:pt x="3626" y="187"/>
                  </a:moveTo>
                  <a:lnTo>
                    <a:pt x="3722" y="187"/>
                  </a:lnTo>
                  <a:lnTo>
                    <a:pt x="3722" y="332"/>
                  </a:lnTo>
                  <a:lnTo>
                    <a:pt x="3773" y="332"/>
                  </a:lnTo>
                  <a:lnTo>
                    <a:pt x="3773" y="406"/>
                  </a:lnTo>
                  <a:lnTo>
                    <a:pt x="3722" y="406"/>
                  </a:lnTo>
                  <a:lnTo>
                    <a:pt x="3722" y="852"/>
                  </a:lnTo>
                  <a:lnTo>
                    <a:pt x="3626" y="852"/>
                  </a:lnTo>
                  <a:lnTo>
                    <a:pt x="3626" y="406"/>
                  </a:lnTo>
                  <a:lnTo>
                    <a:pt x="3572" y="406"/>
                  </a:lnTo>
                  <a:lnTo>
                    <a:pt x="3572" y="332"/>
                  </a:lnTo>
                  <a:lnTo>
                    <a:pt x="3626" y="332"/>
                  </a:lnTo>
                  <a:lnTo>
                    <a:pt x="3626" y="187"/>
                  </a:lnTo>
                  <a:close/>
                  <a:moveTo>
                    <a:pt x="4178" y="76"/>
                  </a:moveTo>
                  <a:lnTo>
                    <a:pt x="4289" y="76"/>
                  </a:lnTo>
                  <a:lnTo>
                    <a:pt x="4274" y="108"/>
                  </a:lnTo>
                  <a:cubicBezTo>
                    <a:pt x="4228" y="203"/>
                    <a:pt x="4199" y="263"/>
                    <a:pt x="4187" y="290"/>
                  </a:cubicBezTo>
                  <a:cubicBezTo>
                    <a:pt x="4175" y="317"/>
                    <a:pt x="4159" y="356"/>
                    <a:pt x="4138" y="410"/>
                  </a:cubicBezTo>
                  <a:cubicBezTo>
                    <a:pt x="4155" y="397"/>
                    <a:pt x="4169" y="387"/>
                    <a:pt x="4181" y="383"/>
                  </a:cubicBezTo>
                  <a:cubicBezTo>
                    <a:pt x="4193" y="378"/>
                    <a:pt x="4206" y="375"/>
                    <a:pt x="4222" y="375"/>
                  </a:cubicBezTo>
                  <a:cubicBezTo>
                    <a:pt x="4252" y="375"/>
                    <a:pt x="4279" y="386"/>
                    <a:pt x="4301" y="407"/>
                  </a:cubicBezTo>
                  <a:cubicBezTo>
                    <a:pt x="4321" y="425"/>
                    <a:pt x="4334" y="450"/>
                    <a:pt x="4343" y="483"/>
                  </a:cubicBezTo>
                  <a:cubicBezTo>
                    <a:pt x="4351" y="515"/>
                    <a:pt x="4355" y="561"/>
                    <a:pt x="4355" y="620"/>
                  </a:cubicBezTo>
                  <a:cubicBezTo>
                    <a:pt x="4355" y="668"/>
                    <a:pt x="4352" y="707"/>
                    <a:pt x="4345" y="735"/>
                  </a:cubicBezTo>
                  <a:cubicBezTo>
                    <a:pt x="4339" y="764"/>
                    <a:pt x="4329" y="788"/>
                    <a:pt x="4314" y="808"/>
                  </a:cubicBezTo>
                  <a:cubicBezTo>
                    <a:pt x="4288" y="843"/>
                    <a:pt x="4246" y="861"/>
                    <a:pt x="4190" y="861"/>
                  </a:cubicBezTo>
                  <a:cubicBezTo>
                    <a:pt x="4130" y="861"/>
                    <a:pt x="4087" y="840"/>
                    <a:pt x="4061" y="799"/>
                  </a:cubicBezTo>
                  <a:cubicBezTo>
                    <a:pt x="4034" y="757"/>
                    <a:pt x="4021" y="690"/>
                    <a:pt x="4021" y="596"/>
                  </a:cubicBezTo>
                  <a:cubicBezTo>
                    <a:pt x="4021" y="535"/>
                    <a:pt x="4026" y="479"/>
                    <a:pt x="4037" y="429"/>
                  </a:cubicBezTo>
                  <a:cubicBezTo>
                    <a:pt x="4048" y="379"/>
                    <a:pt x="4066" y="323"/>
                    <a:pt x="4092" y="262"/>
                  </a:cubicBezTo>
                  <a:cubicBezTo>
                    <a:pt x="4118" y="202"/>
                    <a:pt x="4147" y="140"/>
                    <a:pt x="4178" y="76"/>
                  </a:cubicBezTo>
                  <a:close/>
                  <a:moveTo>
                    <a:pt x="4189" y="470"/>
                  </a:moveTo>
                  <a:cubicBezTo>
                    <a:pt x="4164" y="470"/>
                    <a:pt x="4147" y="482"/>
                    <a:pt x="4139" y="505"/>
                  </a:cubicBezTo>
                  <a:cubicBezTo>
                    <a:pt x="4129" y="533"/>
                    <a:pt x="4125" y="571"/>
                    <a:pt x="4125" y="618"/>
                  </a:cubicBezTo>
                  <a:cubicBezTo>
                    <a:pt x="4125" y="720"/>
                    <a:pt x="4146" y="770"/>
                    <a:pt x="4190" y="770"/>
                  </a:cubicBezTo>
                  <a:cubicBezTo>
                    <a:pt x="4233" y="770"/>
                    <a:pt x="4255" y="720"/>
                    <a:pt x="4255" y="619"/>
                  </a:cubicBezTo>
                  <a:cubicBezTo>
                    <a:pt x="4255" y="570"/>
                    <a:pt x="4250" y="532"/>
                    <a:pt x="4241" y="505"/>
                  </a:cubicBezTo>
                  <a:cubicBezTo>
                    <a:pt x="4233" y="482"/>
                    <a:pt x="4216" y="471"/>
                    <a:pt x="4189" y="470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0" name="Freeform 44"/>
            <p:cNvSpPr>
              <a:spLocks noEditPoints="1"/>
            </p:cNvSpPr>
            <p:nvPr/>
          </p:nvSpPr>
          <p:spPr bwMode="auto">
            <a:xfrm>
              <a:off x="4349760" y="4779958"/>
              <a:ext cx="1784355" cy="233362"/>
            </a:xfrm>
            <a:custGeom>
              <a:avLst/>
              <a:gdLst>
                <a:gd name="T0" fmla="*/ 104 w 8256"/>
                <a:gd name="T1" fmla="*/ 863 h 1082"/>
                <a:gd name="T2" fmla="*/ 118 w 8256"/>
                <a:gd name="T3" fmla="*/ 176 h 1082"/>
                <a:gd name="T4" fmla="*/ 542 w 8256"/>
                <a:gd name="T5" fmla="*/ 855 h 1082"/>
                <a:gd name="T6" fmla="*/ 541 w 8256"/>
                <a:gd name="T7" fmla="*/ 351 h 1082"/>
                <a:gd name="T8" fmla="*/ 474 w 8256"/>
                <a:gd name="T9" fmla="*/ 743 h 1082"/>
                <a:gd name="T10" fmla="*/ 984 w 8256"/>
                <a:gd name="T11" fmla="*/ 452 h 1082"/>
                <a:gd name="T12" fmla="*/ 907 w 8256"/>
                <a:gd name="T13" fmla="*/ 871 h 1082"/>
                <a:gd name="T14" fmla="*/ 1147 w 8256"/>
                <a:gd name="T15" fmla="*/ 575 h 1082"/>
                <a:gd name="T16" fmla="*/ 1147 w 8256"/>
                <a:gd name="T17" fmla="*/ 863 h 1082"/>
                <a:gd name="T18" fmla="*/ 1582 w 8256"/>
                <a:gd name="T19" fmla="*/ 855 h 1082"/>
                <a:gd name="T20" fmla="*/ 1581 w 8256"/>
                <a:gd name="T21" fmla="*/ 351 h 1082"/>
                <a:gd name="T22" fmla="*/ 1514 w 8256"/>
                <a:gd name="T23" fmla="*/ 743 h 1082"/>
                <a:gd name="T24" fmla="*/ 2109 w 8256"/>
                <a:gd name="T25" fmla="*/ 343 h 1082"/>
                <a:gd name="T26" fmla="*/ 1800 w 8256"/>
                <a:gd name="T27" fmla="*/ 918 h 1082"/>
                <a:gd name="T28" fmla="*/ 1919 w 8256"/>
                <a:gd name="T29" fmla="*/ 871 h 1082"/>
                <a:gd name="T30" fmla="*/ 2013 w 8256"/>
                <a:gd name="T31" fmla="*/ 406 h 1082"/>
                <a:gd name="T32" fmla="*/ 2001 w 8256"/>
                <a:gd name="T33" fmla="*/ 746 h 1082"/>
                <a:gd name="T34" fmla="*/ 2421 w 8256"/>
                <a:gd name="T35" fmla="*/ 850 h 1082"/>
                <a:gd name="T36" fmla="*/ 2485 w 8256"/>
                <a:gd name="T37" fmla="*/ 481 h 1082"/>
                <a:gd name="T38" fmla="*/ 2384 w 8256"/>
                <a:gd name="T39" fmla="*/ 454 h 1082"/>
                <a:gd name="T40" fmla="*/ 3126 w 8256"/>
                <a:gd name="T41" fmla="*/ 863 h 1082"/>
                <a:gd name="T42" fmla="*/ 2978 w 8256"/>
                <a:gd name="T43" fmla="*/ 632 h 1082"/>
                <a:gd name="T44" fmla="*/ 3710 w 8256"/>
                <a:gd name="T45" fmla="*/ 922 h 1082"/>
                <a:gd name="T46" fmla="*/ 3392 w 8256"/>
                <a:gd name="T47" fmla="*/ 171 h 1082"/>
                <a:gd name="T48" fmla="*/ 3776 w 8256"/>
                <a:gd name="T49" fmla="*/ 875 h 1082"/>
                <a:gd name="T50" fmla="*/ 3460 w 8256"/>
                <a:gd name="T51" fmla="*/ 452 h 1082"/>
                <a:gd name="T52" fmla="*/ 3934 w 8256"/>
                <a:gd name="T53" fmla="*/ 343 h 1082"/>
                <a:gd name="T54" fmla="*/ 4146 w 8256"/>
                <a:gd name="T55" fmla="*/ 343 h 1082"/>
                <a:gd name="T56" fmla="*/ 3837 w 8256"/>
                <a:gd name="T57" fmla="*/ 343 h 1082"/>
                <a:gd name="T58" fmla="*/ 4329 w 8256"/>
                <a:gd name="T59" fmla="*/ 142 h 1082"/>
                <a:gd name="T60" fmla="*/ 4284 w 8256"/>
                <a:gd name="T61" fmla="*/ 123 h 1082"/>
                <a:gd name="T62" fmla="*/ 4641 w 8256"/>
                <a:gd name="T63" fmla="*/ 762 h 1082"/>
                <a:gd name="T64" fmla="*/ 4707 w 8256"/>
                <a:gd name="T65" fmla="*/ 11 h 1082"/>
                <a:gd name="T66" fmla="*/ 4939 w 8256"/>
                <a:gd name="T67" fmla="*/ 863 h 1082"/>
                <a:gd name="T68" fmla="*/ 5544 w 8256"/>
                <a:gd name="T69" fmla="*/ 117 h 1082"/>
                <a:gd name="T70" fmla="*/ 5397 w 8256"/>
                <a:gd name="T71" fmla="*/ 863 h 1082"/>
                <a:gd name="T72" fmla="*/ 5415 w 8256"/>
                <a:gd name="T73" fmla="*/ 173 h 1082"/>
                <a:gd name="T74" fmla="*/ 5829 w 8256"/>
                <a:gd name="T75" fmla="*/ 871 h 1082"/>
                <a:gd name="T76" fmla="*/ 5983 w 8256"/>
                <a:gd name="T77" fmla="*/ 621 h 1082"/>
                <a:gd name="T78" fmla="*/ 5825 w 8256"/>
                <a:gd name="T79" fmla="*/ 417 h 1082"/>
                <a:gd name="T80" fmla="*/ 6071 w 8256"/>
                <a:gd name="T81" fmla="*/ 85 h 1082"/>
                <a:gd name="T82" fmla="*/ 6162 w 8256"/>
                <a:gd name="T83" fmla="*/ 206 h 1082"/>
                <a:gd name="T84" fmla="*/ 6066 w 8256"/>
                <a:gd name="T85" fmla="*/ 419 h 1082"/>
                <a:gd name="T86" fmla="*/ 6433 w 8256"/>
                <a:gd name="T87" fmla="*/ 871 h 1082"/>
                <a:gd name="T88" fmla="*/ 6587 w 8256"/>
                <a:gd name="T89" fmla="*/ 621 h 1082"/>
                <a:gd name="T90" fmla="*/ 6428 w 8256"/>
                <a:gd name="T91" fmla="*/ 417 h 1082"/>
                <a:gd name="T92" fmla="*/ 6866 w 8256"/>
                <a:gd name="T93" fmla="*/ 331 h 1082"/>
                <a:gd name="T94" fmla="*/ 6657 w 8256"/>
                <a:gd name="T95" fmla="*/ 863 h 1082"/>
                <a:gd name="T96" fmla="*/ 6952 w 8256"/>
                <a:gd name="T97" fmla="*/ 825 h 1082"/>
                <a:gd name="T98" fmla="*/ 6994 w 8256"/>
                <a:gd name="T99" fmla="*/ 621 h 1082"/>
                <a:gd name="T100" fmla="*/ 7012 w 8256"/>
                <a:gd name="T101" fmla="*/ 445 h 1082"/>
                <a:gd name="T102" fmla="*/ 7486 w 8256"/>
                <a:gd name="T103" fmla="*/ 335 h 1082"/>
                <a:gd name="T104" fmla="*/ 7488 w 8256"/>
                <a:gd name="T105" fmla="*/ 454 h 1082"/>
                <a:gd name="T106" fmla="*/ 7896 w 8256"/>
                <a:gd name="T107" fmla="*/ 353 h 1082"/>
                <a:gd name="T108" fmla="*/ 7896 w 8256"/>
                <a:gd name="T109" fmla="*/ 851 h 1082"/>
                <a:gd name="T110" fmla="*/ 8252 w 8256"/>
                <a:gd name="T111" fmla="*/ 688 h 1082"/>
                <a:gd name="T112" fmla="*/ 8029 w 8256"/>
                <a:gd name="T113" fmla="*/ 354 h 1082"/>
                <a:gd name="T114" fmla="*/ 8163 w 8256"/>
                <a:gd name="T115" fmla="*/ 688 h 10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256" h="1082">
                  <a:moveTo>
                    <a:pt x="0" y="88"/>
                  </a:moveTo>
                  <a:lnTo>
                    <a:pt x="137" y="88"/>
                  </a:lnTo>
                  <a:cubicBezTo>
                    <a:pt x="186" y="88"/>
                    <a:pt x="223" y="96"/>
                    <a:pt x="249" y="112"/>
                  </a:cubicBezTo>
                  <a:cubicBezTo>
                    <a:pt x="300" y="143"/>
                    <a:pt x="326" y="206"/>
                    <a:pt x="326" y="299"/>
                  </a:cubicBezTo>
                  <a:cubicBezTo>
                    <a:pt x="326" y="409"/>
                    <a:pt x="291" y="477"/>
                    <a:pt x="222" y="504"/>
                  </a:cubicBezTo>
                  <a:cubicBezTo>
                    <a:pt x="196" y="514"/>
                    <a:pt x="157" y="519"/>
                    <a:pt x="104" y="520"/>
                  </a:cubicBezTo>
                  <a:lnTo>
                    <a:pt x="104" y="863"/>
                  </a:lnTo>
                  <a:lnTo>
                    <a:pt x="0" y="863"/>
                  </a:lnTo>
                  <a:lnTo>
                    <a:pt x="0" y="88"/>
                  </a:lnTo>
                  <a:close/>
                  <a:moveTo>
                    <a:pt x="104" y="430"/>
                  </a:moveTo>
                  <a:cubicBezTo>
                    <a:pt x="131" y="430"/>
                    <a:pt x="150" y="428"/>
                    <a:pt x="161" y="424"/>
                  </a:cubicBezTo>
                  <a:cubicBezTo>
                    <a:pt x="199" y="410"/>
                    <a:pt x="218" y="372"/>
                    <a:pt x="218" y="310"/>
                  </a:cubicBezTo>
                  <a:cubicBezTo>
                    <a:pt x="218" y="264"/>
                    <a:pt x="210" y="230"/>
                    <a:pt x="194" y="208"/>
                  </a:cubicBezTo>
                  <a:cubicBezTo>
                    <a:pt x="177" y="187"/>
                    <a:pt x="152" y="176"/>
                    <a:pt x="118" y="176"/>
                  </a:cubicBezTo>
                  <a:cubicBezTo>
                    <a:pt x="114" y="176"/>
                    <a:pt x="109" y="176"/>
                    <a:pt x="104" y="176"/>
                  </a:cubicBezTo>
                  <a:lnTo>
                    <a:pt x="104" y="430"/>
                  </a:lnTo>
                  <a:close/>
                  <a:moveTo>
                    <a:pt x="679" y="343"/>
                  </a:moveTo>
                  <a:lnTo>
                    <a:pt x="679" y="863"/>
                  </a:lnTo>
                  <a:lnTo>
                    <a:pt x="582" y="863"/>
                  </a:lnTo>
                  <a:lnTo>
                    <a:pt x="582" y="796"/>
                  </a:lnTo>
                  <a:cubicBezTo>
                    <a:pt x="569" y="825"/>
                    <a:pt x="555" y="844"/>
                    <a:pt x="542" y="855"/>
                  </a:cubicBezTo>
                  <a:cubicBezTo>
                    <a:pt x="528" y="866"/>
                    <a:pt x="510" y="871"/>
                    <a:pt x="487" y="871"/>
                  </a:cubicBezTo>
                  <a:cubicBezTo>
                    <a:pt x="444" y="871"/>
                    <a:pt x="413" y="849"/>
                    <a:pt x="393" y="805"/>
                  </a:cubicBezTo>
                  <a:cubicBezTo>
                    <a:pt x="373" y="761"/>
                    <a:pt x="363" y="692"/>
                    <a:pt x="363" y="597"/>
                  </a:cubicBezTo>
                  <a:cubicBezTo>
                    <a:pt x="363" y="510"/>
                    <a:pt x="372" y="445"/>
                    <a:pt x="391" y="403"/>
                  </a:cubicBezTo>
                  <a:cubicBezTo>
                    <a:pt x="400" y="382"/>
                    <a:pt x="413" y="365"/>
                    <a:pt x="430" y="353"/>
                  </a:cubicBezTo>
                  <a:cubicBezTo>
                    <a:pt x="447" y="341"/>
                    <a:pt x="466" y="335"/>
                    <a:pt x="487" y="335"/>
                  </a:cubicBezTo>
                  <a:cubicBezTo>
                    <a:pt x="509" y="335"/>
                    <a:pt x="527" y="341"/>
                    <a:pt x="541" y="351"/>
                  </a:cubicBezTo>
                  <a:cubicBezTo>
                    <a:pt x="556" y="361"/>
                    <a:pt x="570" y="378"/>
                    <a:pt x="582" y="402"/>
                  </a:cubicBezTo>
                  <a:lnTo>
                    <a:pt x="582" y="343"/>
                  </a:lnTo>
                  <a:lnTo>
                    <a:pt x="679" y="343"/>
                  </a:lnTo>
                  <a:close/>
                  <a:moveTo>
                    <a:pt x="524" y="423"/>
                  </a:moveTo>
                  <a:cubicBezTo>
                    <a:pt x="501" y="423"/>
                    <a:pt x="485" y="436"/>
                    <a:pt x="476" y="463"/>
                  </a:cubicBezTo>
                  <a:cubicBezTo>
                    <a:pt x="466" y="490"/>
                    <a:pt x="461" y="535"/>
                    <a:pt x="461" y="601"/>
                  </a:cubicBezTo>
                  <a:cubicBezTo>
                    <a:pt x="461" y="667"/>
                    <a:pt x="466" y="715"/>
                    <a:pt x="474" y="743"/>
                  </a:cubicBezTo>
                  <a:cubicBezTo>
                    <a:pt x="483" y="770"/>
                    <a:pt x="500" y="784"/>
                    <a:pt x="524" y="784"/>
                  </a:cubicBezTo>
                  <a:cubicBezTo>
                    <a:pt x="546" y="784"/>
                    <a:pt x="561" y="770"/>
                    <a:pt x="571" y="742"/>
                  </a:cubicBezTo>
                  <a:cubicBezTo>
                    <a:pt x="580" y="714"/>
                    <a:pt x="585" y="668"/>
                    <a:pt x="585" y="603"/>
                  </a:cubicBezTo>
                  <a:cubicBezTo>
                    <a:pt x="585" y="539"/>
                    <a:pt x="580" y="492"/>
                    <a:pt x="571" y="465"/>
                  </a:cubicBezTo>
                  <a:cubicBezTo>
                    <a:pt x="562" y="437"/>
                    <a:pt x="546" y="423"/>
                    <a:pt x="524" y="423"/>
                  </a:cubicBezTo>
                  <a:close/>
                  <a:moveTo>
                    <a:pt x="984" y="353"/>
                  </a:moveTo>
                  <a:lnTo>
                    <a:pt x="984" y="452"/>
                  </a:lnTo>
                  <a:cubicBezTo>
                    <a:pt x="971" y="435"/>
                    <a:pt x="955" y="427"/>
                    <a:pt x="937" y="427"/>
                  </a:cubicBezTo>
                  <a:cubicBezTo>
                    <a:pt x="910" y="427"/>
                    <a:pt x="889" y="441"/>
                    <a:pt x="877" y="469"/>
                  </a:cubicBezTo>
                  <a:cubicBezTo>
                    <a:pt x="864" y="497"/>
                    <a:pt x="857" y="540"/>
                    <a:pt x="857" y="599"/>
                  </a:cubicBezTo>
                  <a:cubicBezTo>
                    <a:pt x="857" y="720"/>
                    <a:pt x="883" y="781"/>
                    <a:pt x="936" y="781"/>
                  </a:cubicBezTo>
                  <a:cubicBezTo>
                    <a:pt x="950" y="781"/>
                    <a:pt x="967" y="774"/>
                    <a:pt x="984" y="762"/>
                  </a:cubicBezTo>
                  <a:lnTo>
                    <a:pt x="984" y="851"/>
                  </a:lnTo>
                  <a:cubicBezTo>
                    <a:pt x="958" y="864"/>
                    <a:pt x="932" y="871"/>
                    <a:pt x="907" y="871"/>
                  </a:cubicBezTo>
                  <a:cubicBezTo>
                    <a:pt x="804" y="871"/>
                    <a:pt x="753" y="783"/>
                    <a:pt x="753" y="608"/>
                  </a:cubicBezTo>
                  <a:cubicBezTo>
                    <a:pt x="753" y="503"/>
                    <a:pt x="769" y="429"/>
                    <a:pt x="803" y="384"/>
                  </a:cubicBezTo>
                  <a:cubicBezTo>
                    <a:pt x="826" y="351"/>
                    <a:pt x="862" y="335"/>
                    <a:pt x="909" y="335"/>
                  </a:cubicBezTo>
                  <a:cubicBezTo>
                    <a:pt x="934" y="335"/>
                    <a:pt x="959" y="341"/>
                    <a:pt x="984" y="353"/>
                  </a:cubicBezTo>
                  <a:close/>
                  <a:moveTo>
                    <a:pt x="1051" y="11"/>
                  </a:moveTo>
                  <a:lnTo>
                    <a:pt x="1147" y="11"/>
                  </a:lnTo>
                  <a:lnTo>
                    <a:pt x="1147" y="575"/>
                  </a:lnTo>
                  <a:lnTo>
                    <a:pt x="1270" y="343"/>
                  </a:lnTo>
                  <a:lnTo>
                    <a:pt x="1377" y="343"/>
                  </a:lnTo>
                  <a:lnTo>
                    <a:pt x="1245" y="575"/>
                  </a:lnTo>
                  <a:lnTo>
                    <a:pt x="1395" y="863"/>
                  </a:lnTo>
                  <a:lnTo>
                    <a:pt x="1283" y="863"/>
                  </a:lnTo>
                  <a:lnTo>
                    <a:pt x="1147" y="587"/>
                  </a:lnTo>
                  <a:lnTo>
                    <a:pt x="1147" y="863"/>
                  </a:lnTo>
                  <a:lnTo>
                    <a:pt x="1051" y="863"/>
                  </a:lnTo>
                  <a:lnTo>
                    <a:pt x="1051" y="11"/>
                  </a:lnTo>
                  <a:close/>
                  <a:moveTo>
                    <a:pt x="1719" y="343"/>
                  </a:moveTo>
                  <a:lnTo>
                    <a:pt x="1719" y="863"/>
                  </a:lnTo>
                  <a:lnTo>
                    <a:pt x="1622" y="863"/>
                  </a:lnTo>
                  <a:lnTo>
                    <a:pt x="1622" y="796"/>
                  </a:lnTo>
                  <a:cubicBezTo>
                    <a:pt x="1609" y="825"/>
                    <a:pt x="1595" y="844"/>
                    <a:pt x="1582" y="855"/>
                  </a:cubicBezTo>
                  <a:cubicBezTo>
                    <a:pt x="1568" y="866"/>
                    <a:pt x="1550" y="871"/>
                    <a:pt x="1527" y="871"/>
                  </a:cubicBezTo>
                  <a:cubicBezTo>
                    <a:pt x="1484" y="871"/>
                    <a:pt x="1453" y="849"/>
                    <a:pt x="1433" y="805"/>
                  </a:cubicBezTo>
                  <a:cubicBezTo>
                    <a:pt x="1413" y="761"/>
                    <a:pt x="1403" y="692"/>
                    <a:pt x="1403" y="597"/>
                  </a:cubicBezTo>
                  <a:cubicBezTo>
                    <a:pt x="1403" y="510"/>
                    <a:pt x="1412" y="445"/>
                    <a:pt x="1431" y="403"/>
                  </a:cubicBezTo>
                  <a:cubicBezTo>
                    <a:pt x="1440" y="382"/>
                    <a:pt x="1453" y="365"/>
                    <a:pt x="1470" y="353"/>
                  </a:cubicBezTo>
                  <a:cubicBezTo>
                    <a:pt x="1487" y="341"/>
                    <a:pt x="1506" y="335"/>
                    <a:pt x="1527" y="335"/>
                  </a:cubicBezTo>
                  <a:cubicBezTo>
                    <a:pt x="1549" y="335"/>
                    <a:pt x="1567" y="341"/>
                    <a:pt x="1581" y="351"/>
                  </a:cubicBezTo>
                  <a:cubicBezTo>
                    <a:pt x="1596" y="361"/>
                    <a:pt x="1610" y="378"/>
                    <a:pt x="1622" y="402"/>
                  </a:cubicBezTo>
                  <a:lnTo>
                    <a:pt x="1622" y="343"/>
                  </a:lnTo>
                  <a:lnTo>
                    <a:pt x="1719" y="343"/>
                  </a:lnTo>
                  <a:close/>
                  <a:moveTo>
                    <a:pt x="1564" y="423"/>
                  </a:moveTo>
                  <a:cubicBezTo>
                    <a:pt x="1541" y="423"/>
                    <a:pt x="1525" y="436"/>
                    <a:pt x="1516" y="463"/>
                  </a:cubicBezTo>
                  <a:cubicBezTo>
                    <a:pt x="1506" y="490"/>
                    <a:pt x="1501" y="535"/>
                    <a:pt x="1501" y="601"/>
                  </a:cubicBezTo>
                  <a:cubicBezTo>
                    <a:pt x="1501" y="667"/>
                    <a:pt x="1506" y="715"/>
                    <a:pt x="1514" y="743"/>
                  </a:cubicBezTo>
                  <a:cubicBezTo>
                    <a:pt x="1523" y="770"/>
                    <a:pt x="1540" y="784"/>
                    <a:pt x="1564" y="784"/>
                  </a:cubicBezTo>
                  <a:cubicBezTo>
                    <a:pt x="1586" y="784"/>
                    <a:pt x="1601" y="770"/>
                    <a:pt x="1610" y="742"/>
                  </a:cubicBezTo>
                  <a:cubicBezTo>
                    <a:pt x="1620" y="714"/>
                    <a:pt x="1625" y="668"/>
                    <a:pt x="1625" y="603"/>
                  </a:cubicBezTo>
                  <a:cubicBezTo>
                    <a:pt x="1625" y="539"/>
                    <a:pt x="1620" y="492"/>
                    <a:pt x="1611" y="465"/>
                  </a:cubicBezTo>
                  <a:cubicBezTo>
                    <a:pt x="1602" y="437"/>
                    <a:pt x="1586" y="423"/>
                    <a:pt x="1564" y="423"/>
                  </a:cubicBezTo>
                  <a:close/>
                  <a:moveTo>
                    <a:pt x="2013" y="343"/>
                  </a:moveTo>
                  <a:lnTo>
                    <a:pt x="2109" y="343"/>
                  </a:lnTo>
                  <a:lnTo>
                    <a:pt x="2109" y="880"/>
                  </a:lnTo>
                  <a:cubicBezTo>
                    <a:pt x="2109" y="935"/>
                    <a:pt x="2105" y="975"/>
                    <a:pt x="2096" y="998"/>
                  </a:cubicBezTo>
                  <a:cubicBezTo>
                    <a:pt x="2087" y="1026"/>
                    <a:pt x="2070" y="1046"/>
                    <a:pt x="2045" y="1060"/>
                  </a:cubicBezTo>
                  <a:cubicBezTo>
                    <a:pt x="2017" y="1075"/>
                    <a:pt x="1985" y="1082"/>
                    <a:pt x="1949" y="1082"/>
                  </a:cubicBezTo>
                  <a:cubicBezTo>
                    <a:pt x="1897" y="1082"/>
                    <a:pt x="1858" y="1066"/>
                    <a:pt x="1832" y="1034"/>
                  </a:cubicBezTo>
                  <a:cubicBezTo>
                    <a:pt x="1810" y="1007"/>
                    <a:pt x="1799" y="973"/>
                    <a:pt x="1799" y="934"/>
                  </a:cubicBezTo>
                  <a:cubicBezTo>
                    <a:pt x="1799" y="931"/>
                    <a:pt x="1799" y="925"/>
                    <a:pt x="1800" y="918"/>
                  </a:cubicBezTo>
                  <a:lnTo>
                    <a:pt x="1892" y="918"/>
                  </a:lnTo>
                  <a:cubicBezTo>
                    <a:pt x="1893" y="974"/>
                    <a:pt x="1913" y="1001"/>
                    <a:pt x="1954" y="1001"/>
                  </a:cubicBezTo>
                  <a:cubicBezTo>
                    <a:pt x="1983" y="1001"/>
                    <a:pt x="2000" y="989"/>
                    <a:pt x="2007" y="963"/>
                  </a:cubicBezTo>
                  <a:cubicBezTo>
                    <a:pt x="2011" y="950"/>
                    <a:pt x="2013" y="929"/>
                    <a:pt x="2013" y="900"/>
                  </a:cubicBezTo>
                  <a:lnTo>
                    <a:pt x="2013" y="800"/>
                  </a:lnTo>
                  <a:cubicBezTo>
                    <a:pt x="2003" y="822"/>
                    <a:pt x="1992" y="839"/>
                    <a:pt x="1981" y="848"/>
                  </a:cubicBezTo>
                  <a:cubicBezTo>
                    <a:pt x="1963" y="864"/>
                    <a:pt x="1942" y="871"/>
                    <a:pt x="1919" y="871"/>
                  </a:cubicBezTo>
                  <a:cubicBezTo>
                    <a:pt x="1900" y="871"/>
                    <a:pt x="1882" y="866"/>
                    <a:pt x="1865" y="856"/>
                  </a:cubicBezTo>
                  <a:cubicBezTo>
                    <a:pt x="1848" y="846"/>
                    <a:pt x="1835" y="832"/>
                    <a:pt x="1826" y="814"/>
                  </a:cubicBezTo>
                  <a:cubicBezTo>
                    <a:pt x="1803" y="773"/>
                    <a:pt x="1792" y="704"/>
                    <a:pt x="1792" y="610"/>
                  </a:cubicBezTo>
                  <a:cubicBezTo>
                    <a:pt x="1792" y="508"/>
                    <a:pt x="1803" y="435"/>
                    <a:pt x="1825" y="392"/>
                  </a:cubicBezTo>
                  <a:cubicBezTo>
                    <a:pt x="1844" y="354"/>
                    <a:pt x="1875" y="335"/>
                    <a:pt x="1918" y="335"/>
                  </a:cubicBezTo>
                  <a:cubicBezTo>
                    <a:pt x="1939" y="335"/>
                    <a:pt x="1956" y="340"/>
                    <a:pt x="1970" y="351"/>
                  </a:cubicBezTo>
                  <a:cubicBezTo>
                    <a:pt x="1984" y="361"/>
                    <a:pt x="1998" y="379"/>
                    <a:pt x="2013" y="406"/>
                  </a:cubicBezTo>
                  <a:lnTo>
                    <a:pt x="2013" y="343"/>
                  </a:lnTo>
                  <a:close/>
                  <a:moveTo>
                    <a:pt x="1950" y="423"/>
                  </a:moveTo>
                  <a:cubicBezTo>
                    <a:pt x="1929" y="423"/>
                    <a:pt x="1914" y="436"/>
                    <a:pt x="1905" y="464"/>
                  </a:cubicBezTo>
                  <a:cubicBezTo>
                    <a:pt x="1895" y="492"/>
                    <a:pt x="1890" y="536"/>
                    <a:pt x="1890" y="598"/>
                  </a:cubicBezTo>
                  <a:cubicBezTo>
                    <a:pt x="1890" y="665"/>
                    <a:pt x="1895" y="713"/>
                    <a:pt x="1905" y="741"/>
                  </a:cubicBezTo>
                  <a:cubicBezTo>
                    <a:pt x="1915" y="770"/>
                    <a:pt x="1932" y="784"/>
                    <a:pt x="1956" y="784"/>
                  </a:cubicBezTo>
                  <a:cubicBezTo>
                    <a:pt x="1978" y="784"/>
                    <a:pt x="1993" y="771"/>
                    <a:pt x="2001" y="746"/>
                  </a:cubicBezTo>
                  <a:cubicBezTo>
                    <a:pt x="2010" y="720"/>
                    <a:pt x="2014" y="674"/>
                    <a:pt x="2014" y="608"/>
                  </a:cubicBezTo>
                  <a:cubicBezTo>
                    <a:pt x="2014" y="545"/>
                    <a:pt x="2009" y="498"/>
                    <a:pt x="1998" y="468"/>
                  </a:cubicBezTo>
                  <a:cubicBezTo>
                    <a:pt x="1988" y="438"/>
                    <a:pt x="1972" y="423"/>
                    <a:pt x="1950" y="423"/>
                  </a:cubicBezTo>
                  <a:close/>
                  <a:moveTo>
                    <a:pt x="2403" y="688"/>
                  </a:moveTo>
                  <a:lnTo>
                    <a:pt x="2493" y="688"/>
                  </a:lnTo>
                  <a:cubicBezTo>
                    <a:pt x="2491" y="731"/>
                    <a:pt x="2484" y="766"/>
                    <a:pt x="2472" y="791"/>
                  </a:cubicBezTo>
                  <a:cubicBezTo>
                    <a:pt x="2461" y="816"/>
                    <a:pt x="2444" y="835"/>
                    <a:pt x="2421" y="850"/>
                  </a:cubicBezTo>
                  <a:cubicBezTo>
                    <a:pt x="2398" y="864"/>
                    <a:pt x="2371" y="871"/>
                    <a:pt x="2342" y="871"/>
                  </a:cubicBezTo>
                  <a:cubicBezTo>
                    <a:pt x="2298" y="871"/>
                    <a:pt x="2263" y="856"/>
                    <a:pt x="2236" y="825"/>
                  </a:cubicBezTo>
                  <a:cubicBezTo>
                    <a:pt x="2201" y="786"/>
                    <a:pt x="2184" y="712"/>
                    <a:pt x="2184" y="605"/>
                  </a:cubicBezTo>
                  <a:cubicBezTo>
                    <a:pt x="2184" y="514"/>
                    <a:pt x="2196" y="447"/>
                    <a:pt x="2220" y="402"/>
                  </a:cubicBezTo>
                  <a:cubicBezTo>
                    <a:pt x="2232" y="382"/>
                    <a:pt x="2248" y="366"/>
                    <a:pt x="2270" y="354"/>
                  </a:cubicBezTo>
                  <a:cubicBezTo>
                    <a:pt x="2292" y="341"/>
                    <a:pt x="2315" y="335"/>
                    <a:pt x="2341" y="335"/>
                  </a:cubicBezTo>
                  <a:cubicBezTo>
                    <a:pt x="2416" y="335"/>
                    <a:pt x="2464" y="384"/>
                    <a:pt x="2485" y="481"/>
                  </a:cubicBezTo>
                  <a:cubicBezTo>
                    <a:pt x="2493" y="515"/>
                    <a:pt x="2497" y="562"/>
                    <a:pt x="2497" y="621"/>
                  </a:cubicBezTo>
                  <a:lnTo>
                    <a:pt x="2278" y="621"/>
                  </a:lnTo>
                  <a:cubicBezTo>
                    <a:pt x="2278" y="680"/>
                    <a:pt x="2284" y="722"/>
                    <a:pt x="2294" y="749"/>
                  </a:cubicBezTo>
                  <a:cubicBezTo>
                    <a:pt x="2305" y="775"/>
                    <a:pt x="2321" y="788"/>
                    <a:pt x="2343" y="788"/>
                  </a:cubicBezTo>
                  <a:cubicBezTo>
                    <a:pt x="2382" y="788"/>
                    <a:pt x="2403" y="754"/>
                    <a:pt x="2403" y="688"/>
                  </a:cubicBezTo>
                  <a:close/>
                  <a:moveTo>
                    <a:pt x="2398" y="552"/>
                  </a:moveTo>
                  <a:cubicBezTo>
                    <a:pt x="2395" y="504"/>
                    <a:pt x="2390" y="471"/>
                    <a:pt x="2384" y="454"/>
                  </a:cubicBezTo>
                  <a:cubicBezTo>
                    <a:pt x="2375" y="429"/>
                    <a:pt x="2360" y="417"/>
                    <a:pt x="2338" y="417"/>
                  </a:cubicBezTo>
                  <a:cubicBezTo>
                    <a:pt x="2319" y="417"/>
                    <a:pt x="2304" y="426"/>
                    <a:pt x="2296" y="445"/>
                  </a:cubicBezTo>
                  <a:cubicBezTo>
                    <a:pt x="2287" y="464"/>
                    <a:pt x="2281" y="499"/>
                    <a:pt x="2278" y="552"/>
                  </a:cubicBezTo>
                  <a:lnTo>
                    <a:pt x="2398" y="552"/>
                  </a:lnTo>
                  <a:close/>
                  <a:moveTo>
                    <a:pt x="2878" y="88"/>
                  </a:moveTo>
                  <a:lnTo>
                    <a:pt x="2960" y="88"/>
                  </a:lnTo>
                  <a:lnTo>
                    <a:pt x="3126" y="863"/>
                  </a:lnTo>
                  <a:lnTo>
                    <a:pt x="3022" y="863"/>
                  </a:lnTo>
                  <a:lnTo>
                    <a:pt x="2993" y="712"/>
                  </a:lnTo>
                  <a:lnTo>
                    <a:pt x="2840" y="712"/>
                  </a:lnTo>
                  <a:lnTo>
                    <a:pt x="2810" y="863"/>
                  </a:lnTo>
                  <a:lnTo>
                    <a:pt x="2710" y="863"/>
                  </a:lnTo>
                  <a:lnTo>
                    <a:pt x="2878" y="88"/>
                  </a:lnTo>
                  <a:close/>
                  <a:moveTo>
                    <a:pt x="2978" y="632"/>
                  </a:moveTo>
                  <a:lnTo>
                    <a:pt x="2955" y="508"/>
                  </a:lnTo>
                  <a:cubicBezTo>
                    <a:pt x="2937" y="409"/>
                    <a:pt x="2924" y="319"/>
                    <a:pt x="2917" y="239"/>
                  </a:cubicBezTo>
                  <a:cubicBezTo>
                    <a:pt x="2908" y="333"/>
                    <a:pt x="2893" y="431"/>
                    <a:pt x="2873" y="532"/>
                  </a:cubicBezTo>
                  <a:lnTo>
                    <a:pt x="2854" y="632"/>
                  </a:lnTo>
                  <a:lnTo>
                    <a:pt x="2978" y="632"/>
                  </a:lnTo>
                  <a:close/>
                  <a:moveTo>
                    <a:pt x="3776" y="875"/>
                  </a:moveTo>
                  <a:lnTo>
                    <a:pt x="3710" y="922"/>
                  </a:lnTo>
                  <a:lnTo>
                    <a:pt x="3658" y="846"/>
                  </a:lnTo>
                  <a:cubicBezTo>
                    <a:pt x="3626" y="864"/>
                    <a:pt x="3592" y="874"/>
                    <a:pt x="3557" y="874"/>
                  </a:cubicBezTo>
                  <a:cubicBezTo>
                    <a:pt x="3506" y="874"/>
                    <a:pt x="3464" y="858"/>
                    <a:pt x="3431" y="827"/>
                  </a:cubicBezTo>
                  <a:cubicBezTo>
                    <a:pt x="3402" y="799"/>
                    <a:pt x="3381" y="755"/>
                    <a:pt x="3369" y="695"/>
                  </a:cubicBezTo>
                  <a:cubicBezTo>
                    <a:pt x="3357" y="635"/>
                    <a:pt x="3351" y="553"/>
                    <a:pt x="3351" y="448"/>
                  </a:cubicBezTo>
                  <a:cubicBezTo>
                    <a:pt x="3351" y="378"/>
                    <a:pt x="3354" y="323"/>
                    <a:pt x="3360" y="282"/>
                  </a:cubicBezTo>
                  <a:cubicBezTo>
                    <a:pt x="3366" y="241"/>
                    <a:pt x="3377" y="204"/>
                    <a:pt x="3392" y="171"/>
                  </a:cubicBezTo>
                  <a:cubicBezTo>
                    <a:pt x="3422" y="109"/>
                    <a:pt x="3474" y="78"/>
                    <a:pt x="3549" y="78"/>
                  </a:cubicBezTo>
                  <a:cubicBezTo>
                    <a:pt x="3622" y="78"/>
                    <a:pt x="3673" y="105"/>
                    <a:pt x="3703" y="160"/>
                  </a:cubicBezTo>
                  <a:cubicBezTo>
                    <a:pt x="3721" y="194"/>
                    <a:pt x="3735" y="237"/>
                    <a:pt x="3743" y="288"/>
                  </a:cubicBezTo>
                  <a:cubicBezTo>
                    <a:pt x="3750" y="339"/>
                    <a:pt x="3754" y="407"/>
                    <a:pt x="3754" y="494"/>
                  </a:cubicBezTo>
                  <a:cubicBezTo>
                    <a:pt x="3754" y="566"/>
                    <a:pt x="3751" y="626"/>
                    <a:pt x="3744" y="672"/>
                  </a:cubicBezTo>
                  <a:cubicBezTo>
                    <a:pt x="3737" y="718"/>
                    <a:pt x="3726" y="755"/>
                    <a:pt x="3710" y="784"/>
                  </a:cubicBezTo>
                  <a:lnTo>
                    <a:pt x="3776" y="875"/>
                  </a:lnTo>
                  <a:close/>
                  <a:moveTo>
                    <a:pt x="3591" y="617"/>
                  </a:moveTo>
                  <a:lnTo>
                    <a:pt x="3635" y="679"/>
                  </a:lnTo>
                  <a:cubicBezTo>
                    <a:pt x="3642" y="630"/>
                    <a:pt x="3645" y="574"/>
                    <a:pt x="3645" y="511"/>
                  </a:cubicBezTo>
                  <a:cubicBezTo>
                    <a:pt x="3645" y="376"/>
                    <a:pt x="3639" y="286"/>
                    <a:pt x="3626" y="241"/>
                  </a:cubicBezTo>
                  <a:cubicBezTo>
                    <a:pt x="3613" y="196"/>
                    <a:pt x="3588" y="174"/>
                    <a:pt x="3550" y="174"/>
                  </a:cubicBezTo>
                  <a:cubicBezTo>
                    <a:pt x="3517" y="174"/>
                    <a:pt x="3493" y="193"/>
                    <a:pt x="3479" y="231"/>
                  </a:cubicBezTo>
                  <a:cubicBezTo>
                    <a:pt x="3466" y="264"/>
                    <a:pt x="3460" y="338"/>
                    <a:pt x="3460" y="452"/>
                  </a:cubicBezTo>
                  <a:cubicBezTo>
                    <a:pt x="3460" y="552"/>
                    <a:pt x="3464" y="626"/>
                    <a:pt x="3471" y="676"/>
                  </a:cubicBezTo>
                  <a:cubicBezTo>
                    <a:pt x="3481" y="742"/>
                    <a:pt x="3509" y="776"/>
                    <a:pt x="3554" y="776"/>
                  </a:cubicBezTo>
                  <a:cubicBezTo>
                    <a:pt x="3568" y="776"/>
                    <a:pt x="3582" y="771"/>
                    <a:pt x="3596" y="762"/>
                  </a:cubicBezTo>
                  <a:lnTo>
                    <a:pt x="3529" y="667"/>
                  </a:lnTo>
                  <a:lnTo>
                    <a:pt x="3591" y="617"/>
                  </a:lnTo>
                  <a:close/>
                  <a:moveTo>
                    <a:pt x="3837" y="343"/>
                  </a:moveTo>
                  <a:lnTo>
                    <a:pt x="3934" y="343"/>
                  </a:lnTo>
                  <a:lnTo>
                    <a:pt x="3934" y="654"/>
                  </a:lnTo>
                  <a:cubicBezTo>
                    <a:pt x="3934" y="701"/>
                    <a:pt x="3936" y="730"/>
                    <a:pt x="3939" y="742"/>
                  </a:cubicBezTo>
                  <a:cubicBezTo>
                    <a:pt x="3945" y="767"/>
                    <a:pt x="3963" y="779"/>
                    <a:pt x="3992" y="779"/>
                  </a:cubicBezTo>
                  <a:cubicBezTo>
                    <a:pt x="4025" y="779"/>
                    <a:pt x="4043" y="764"/>
                    <a:pt x="4048" y="734"/>
                  </a:cubicBezTo>
                  <a:cubicBezTo>
                    <a:pt x="4049" y="724"/>
                    <a:pt x="4050" y="697"/>
                    <a:pt x="4050" y="654"/>
                  </a:cubicBezTo>
                  <a:lnTo>
                    <a:pt x="4050" y="343"/>
                  </a:lnTo>
                  <a:lnTo>
                    <a:pt x="4146" y="343"/>
                  </a:lnTo>
                  <a:lnTo>
                    <a:pt x="4146" y="654"/>
                  </a:lnTo>
                  <a:cubicBezTo>
                    <a:pt x="4146" y="700"/>
                    <a:pt x="4145" y="733"/>
                    <a:pt x="4143" y="751"/>
                  </a:cubicBezTo>
                  <a:cubicBezTo>
                    <a:pt x="4141" y="769"/>
                    <a:pt x="4137" y="785"/>
                    <a:pt x="4130" y="799"/>
                  </a:cubicBezTo>
                  <a:cubicBezTo>
                    <a:pt x="4107" y="847"/>
                    <a:pt x="4061" y="871"/>
                    <a:pt x="3991" y="871"/>
                  </a:cubicBezTo>
                  <a:cubicBezTo>
                    <a:pt x="3936" y="871"/>
                    <a:pt x="3896" y="857"/>
                    <a:pt x="3873" y="829"/>
                  </a:cubicBezTo>
                  <a:cubicBezTo>
                    <a:pt x="3849" y="801"/>
                    <a:pt x="3837" y="753"/>
                    <a:pt x="3837" y="687"/>
                  </a:cubicBezTo>
                  <a:lnTo>
                    <a:pt x="3837" y="343"/>
                  </a:lnTo>
                  <a:close/>
                  <a:moveTo>
                    <a:pt x="4239" y="343"/>
                  </a:moveTo>
                  <a:lnTo>
                    <a:pt x="4335" y="343"/>
                  </a:lnTo>
                  <a:lnTo>
                    <a:pt x="4335" y="863"/>
                  </a:lnTo>
                  <a:lnTo>
                    <a:pt x="4239" y="863"/>
                  </a:lnTo>
                  <a:lnTo>
                    <a:pt x="4239" y="343"/>
                  </a:lnTo>
                  <a:close/>
                  <a:moveTo>
                    <a:pt x="4284" y="123"/>
                  </a:moveTo>
                  <a:cubicBezTo>
                    <a:pt x="4301" y="123"/>
                    <a:pt x="4316" y="129"/>
                    <a:pt x="4329" y="142"/>
                  </a:cubicBezTo>
                  <a:cubicBezTo>
                    <a:pt x="4342" y="155"/>
                    <a:pt x="4348" y="170"/>
                    <a:pt x="4348" y="187"/>
                  </a:cubicBezTo>
                  <a:cubicBezTo>
                    <a:pt x="4348" y="205"/>
                    <a:pt x="4342" y="221"/>
                    <a:pt x="4329" y="234"/>
                  </a:cubicBezTo>
                  <a:cubicBezTo>
                    <a:pt x="4316" y="246"/>
                    <a:pt x="4301" y="253"/>
                    <a:pt x="4283" y="253"/>
                  </a:cubicBezTo>
                  <a:cubicBezTo>
                    <a:pt x="4265" y="253"/>
                    <a:pt x="4249" y="246"/>
                    <a:pt x="4237" y="234"/>
                  </a:cubicBezTo>
                  <a:cubicBezTo>
                    <a:pt x="4224" y="221"/>
                    <a:pt x="4218" y="205"/>
                    <a:pt x="4218" y="187"/>
                  </a:cubicBezTo>
                  <a:cubicBezTo>
                    <a:pt x="4218" y="169"/>
                    <a:pt x="4224" y="154"/>
                    <a:pt x="4237" y="141"/>
                  </a:cubicBezTo>
                  <a:cubicBezTo>
                    <a:pt x="4250" y="129"/>
                    <a:pt x="4265" y="123"/>
                    <a:pt x="4284" y="123"/>
                  </a:cubicBezTo>
                  <a:close/>
                  <a:moveTo>
                    <a:pt x="4641" y="353"/>
                  </a:moveTo>
                  <a:lnTo>
                    <a:pt x="4641" y="452"/>
                  </a:lnTo>
                  <a:cubicBezTo>
                    <a:pt x="4627" y="435"/>
                    <a:pt x="4612" y="427"/>
                    <a:pt x="4593" y="427"/>
                  </a:cubicBezTo>
                  <a:cubicBezTo>
                    <a:pt x="4566" y="427"/>
                    <a:pt x="4546" y="441"/>
                    <a:pt x="4533" y="469"/>
                  </a:cubicBezTo>
                  <a:cubicBezTo>
                    <a:pt x="4520" y="497"/>
                    <a:pt x="4514" y="540"/>
                    <a:pt x="4514" y="599"/>
                  </a:cubicBezTo>
                  <a:cubicBezTo>
                    <a:pt x="4514" y="720"/>
                    <a:pt x="4540" y="781"/>
                    <a:pt x="4592" y="781"/>
                  </a:cubicBezTo>
                  <a:cubicBezTo>
                    <a:pt x="4607" y="781"/>
                    <a:pt x="4623" y="774"/>
                    <a:pt x="4641" y="762"/>
                  </a:cubicBezTo>
                  <a:lnTo>
                    <a:pt x="4641" y="851"/>
                  </a:lnTo>
                  <a:cubicBezTo>
                    <a:pt x="4614" y="864"/>
                    <a:pt x="4589" y="871"/>
                    <a:pt x="4564" y="871"/>
                  </a:cubicBezTo>
                  <a:cubicBezTo>
                    <a:pt x="4461" y="871"/>
                    <a:pt x="4409" y="783"/>
                    <a:pt x="4409" y="608"/>
                  </a:cubicBezTo>
                  <a:cubicBezTo>
                    <a:pt x="4409" y="503"/>
                    <a:pt x="4426" y="429"/>
                    <a:pt x="4459" y="384"/>
                  </a:cubicBezTo>
                  <a:cubicBezTo>
                    <a:pt x="4483" y="351"/>
                    <a:pt x="4518" y="335"/>
                    <a:pt x="4565" y="335"/>
                  </a:cubicBezTo>
                  <a:cubicBezTo>
                    <a:pt x="4590" y="335"/>
                    <a:pt x="4615" y="341"/>
                    <a:pt x="4641" y="353"/>
                  </a:cubicBezTo>
                  <a:close/>
                  <a:moveTo>
                    <a:pt x="4707" y="11"/>
                  </a:moveTo>
                  <a:lnTo>
                    <a:pt x="4804" y="11"/>
                  </a:lnTo>
                  <a:lnTo>
                    <a:pt x="4804" y="575"/>
                  </a:lnTo>
                  <a:lnTo>
                    <a:pt x="4926" y="343"/>
                  </a:lnTo>
                  <a:lnTo>
                    <a:pt x="5034" y="343"/>
                  </a:lnTo>
                  <a:lnTo>
                    <a:pt x="4902" y="575"/>
                  </a:lnTo>
                  <a:lnTo>
                    <a:pt x="5052" y="863"/>
                  </a:lnTo>
                  <a:lnTo>
                    <a:pt x="4939" y="863"/>
                  </a:lnTo>
                  <a:lnTo>
                    <a:pt x="4804" y="587"/>
                  </a:lnTo>
                  <a:lnTo>
                    <a:pt x="4804" y="863"/>
                  </a:lnTo>
                  <a:lnTo>
                    <a:pt x="4707" y="863"/>
                  </a:lnTo>
                  <a:lnTo>
                    <a:pt x="4707" y="11"/>
                  </a:lnTo>
                  <a:close/>
                  <a:moveTo>
                    <a:pt x="5294" y="88"/>
                  </a:moveTo>
                  <a:lnTo>
                    <a:pt x="5430" y="88"/>
                  </a:lnTo>
                  <a:cubicBezTo>
                    <a:pt x="5481" y="88"/>
                    <a:pt x="5519" y="97"/>
                    <a:pt x="5544" y="117"/>
                  </a:cubicBezTo>
                  <a:cubicBezTo>
                    <a:pt x="5588" y="150"/>
                    <a:pt x="5610" y="208"/>
                    <a:pt x="5610" y="290"/>
                  </a:cubicBezTo>
                  <a:cubicBezTo>
                    <a:pt x="5610" y="357"/>
                    <a:pt x="5595" y="410"/>
                    <a:pt x="5564" y="449"/>
                  </a:cubicBezTo>
                  <a:cubicBezTo>
                    <a:pt x="5549" y="468"/>
                    <a:pt x="5529" y="480"/>
                    <a:pt x="5503" y="486"/>
                  </a:cubicBezTo>
                  <a:lnTo>
                    <a:pt x="5645" y="863"/>
                  </a:lnTo>
                  <a:lnTo>
                    <a:pt x="5539" y="863"/>
                  </a:lnTo>
                  <a:lnTo>
                    <a:pt x="5397" y="484"/>
                  </a:lnTo>
                  <a:lnTo>
                    <a:pt x="5397" y="863"/>
                  </a:lnTo>
                  <a:lnTo>
                    <a:pt x="5294" y="863"/>
                  </a:lnTo>
                  <a:lnTo>
                    <a:pt x="5294" y="88"/>
                  </a:lnTo>
                  <a:close/>
                  <a:moveTo>
                    <a:pt x="5397" y="432"/>
                  </a:moveTo>
                  <a:cubicBezTo>
                    <a:pt x="5434" y="431"/>
                    <a:pt x="5459" y="425"/>
                    <a:pt x="5474" y="413"/>
                  </a:cubicBezTo>
                  <a:cubicBezTo>
                    <a:pt x="5497" y="394"/>
                    <a:pt x="5509" y="358"/>
                    <a:pt x="5509" y="308"/>
                  </a:cubicBezTo>
                  <a:cubicBezTo>
                    <a:pt x="5509" y="263"/>
                    <a:pt x="5502" y="229"/>
                    <a:pt x="5488" y="205"/>
                  </a:cubicBezTo>
                  <a:cubicBezTo>
                    <a:pt x="5476" y="183"/>
                    <a:pt x="5451" y="173"/>
                    <a:pt x="5415" y="173"/>
                  </a:cubicBezTo>
                  <a:cubicBezTo>
                    <a:pt x="5412" y="174"/>
                    <a:pt x="5406" y="174"/>
                    <a:pt x="5397" y="174"/>
                  </a:cubicBezTo>
                  <a:lnTo>
                    <a:pt x="5397" y="432"/>
                  </a:lnTo>
                  <a:close/>
                  <a:moveTo>
                    <a:pt x="5890" y="688"/>
                  </a:moveTo>
                  <a:lnTo>
                    <a:pt x="5980" y="688"/>
                  </a:lnTo>
                  <a:cubicBezTo>
                    <a:pt x="5977" y="731"/>
                    <a:pt x="5971" y="766"/>
                    <a:pt x="5959" y="791"/>
                  </a:cubicBezTo>
                  <a:cubicBezTo>
                    <a:pt x="5948" y="816"/>
                    <a:pt x="5931" y="835"/>
                    <a:pt x="5908" y="850"/>
                  </a:cubicBezTo>
                  <a:cubicBezTo>
                    <a:pt x="5884" y="864"/>
                    <a:pt x="5858" y="871"/>
                    <a:pt x="5829" y="871"/>
                  </a:cubicBezTo>
                  <a:cubicBezTo>
                    <a:pt x="5785" y="871"/>
                    <a:pt x="5749" y="856"/>
                    <a:pt x="5722" y="825"/>
                  </a:cubicBezTo>
                  <a:cubicBezTo>
                    <a:pt x="5688" y="786"/>
                    <a:pt x="5670" y="712"/>
                    <a:pt x="5670" y="605"/>
                  </a:cubicBezTo>
                  <a:cubicBezTo>
                    <a:pt x="5670" y="514"/>
                    <a:pt x="5683" y="447"/>
                    <a:pt x="5707" y="402"/>
                  </a:cubicBezTo>
                  <a:cubicBezTo>
                    <a:pt x="5719" y="382"/>
                    <a:pt x="5735" y="366"/>
                    <a:pt x="5757" y="354"/>
                  </a:cubicBezTo>
                  <a:cubicBezTo>
                    <a:pt x="5779" y="341"/>
                    <a:pt x="5802" y="335"/>
                    <a:pt x="5828" y="335"/>
                  </a:cubicBezTo>
                  <a:cubicBezTo>
                    <a:pt x="5903" y="335"/>
                    <a:pt x="5951" y="384"/>
                    <a:pt x="5972" y="481"/>
                  </a:cubicBezTo>
                  <a:cubicBezTo>
                    <a:pt x="5980" y="515"/>
                    <a:pt x="5983" y="562"/>
                    <a:pt x="5983" y="621"/>
                  </a:cubicBezTo>
                  <a:lnTo>
                    <a:pt x="5764" y="621"/>
                  </a:lnTo>
                  <a:cubicBezTo>
                    <a:pt x="5765" y="680"/>
                    <a:pt x="5771" y="722"/>
                    <a:pt x="5781" y="749"/>
                  </a:cubicBezTo>
                  <a:cubicBezTo>
                    <a:pt x="5791" y="775"/>
                    <a:pt x="5808" y="788"/>
                    <a:pt x="5830" y="788"/>
                  </a:cubicBezTo>
                  <a:cubicBezTo>
                    <a:pt x="5869" y="788"/>
                    <a:pt x="5889" y="754"/>
                    <a:pt x="5890" y="688"/>
                  </a:cubicBezTo>
                  <a:close/>
                  <a:moveTo>
                    <a:pt x="5885" y="552"/>
                  </a:moveTo>
                  <a:cubicBezTo>
                    <a:pt x="5882" y="504"/>
                    <a:pt x="5877" y="471"/>
                    <a:pt x="5871" y="454"/>
                  </a:cubicBezTo>
                  <a:cubicBezTo>
                    <a:pt x="5862" y="429"/>
                    <a:pt x="5847" y="417"/>
                    <a:pt x="5825" y="417"/>
                  </a:cubicBezTo>
                  <a:cubicBezTo>
                    <a:pt x="5805" y="417"/>
                    <a:pt x="5791" y="426"/>
                    <a:pt x="5783" y="445"/>
                  </a:cubicBezTo>
                  <a:cubicBezTo>
                    <a:pt x="5774" y="464"/>
                    <a:pt x="5768" y="499"/>
                    <a:pt x="5764" y="552"/>
                  </a:cubicBezTo>
                  <a:lnTo>
                    <a:pt x="5885" y="552"/>
                  </a:lnTo>
                  <a:close/>
                  <a:moveTo>
                    <a:pt x="6017" y="343"/>
                  </a:moveTo>
                  <a:lnTo>
                    <a:pt x="6066" y="343"/>
                  </a:lnTo>
                  <a:lnTo>
                    <a:pt x="6066" y="163"/>
                  </a:lnTo>
                  <a:cubicBezTo>
                    <a:pt x="6066" y="127"/>
                    <a:pt x="6068" y="101"/>
                    <a:pt x="6071" y="85"/>
                  </a:cubicBezTo>
                  <a:cubicBezTo>
                    <a:pt x="6074" y="68"/>
                    <a:pt x="6081" y="53"/>
                    <a:pt x="6091" y="40"/>
                  </a:cubicBezTo>
                  <a:cubicBezTo>
                    <a:pt x="6110" y="14"/>
                    <a:pt x="6141" y="0"/>
                    <a:pt x="6182" y="0"/>
                  </a:cubicBezTo>
                  <a:cubicBezTo>
                    <a:pt x="6200" y="0"/>
                    <a:pt x="6222" y="5"/>
                    <a:pt x="6247" y="14"/>
                  </a:cubicBezTo>
                  <a:lnTo>
                    <a:pt x="6247" y="116"/>
                  </a:lnTo>
                  <a:cubicBezTo>
                    <a:pt x="6231" y="106"/>
                    <a:pt x="6218" y="102"/>
                    <a:pt x="6207" y="102"/>
                  </a:cubicBezTo>
                  <a:cubicBezTo>
                    <a:pt x="6184" y="102"/>
                    <a:pt x="6171" y="111"/>
                    <a:pt x="6166" y="130"/>
                  </a:cubicBezTo>
                  <a:cubicBezTo>
                    <a:pt x="6164" y="140"/>
                    <a:pt x="6163" y="165"/>
                    <a:pt x="6162" y="206"/>
                  </a:cubicBezTo>
                  <a:lnTo>
                    <a:pt x="6162" y="343"/>
                  </a:lnTo>
                  <a:lnTo>
                    <a:pt x="6242" y="343"/>
                  </a:lnTo>
                  <a:lnTo>
                    <a:pt x="6242" y="419"/>
                  </a:lnTo>
                  <a:lnTo>
                    <a:pt x="6162" y="419"/>
                  </a:lnTo>
                  <a:lnTo>
                    <a:pt x="6162" y="863"/>
                  </a:lnTo>
                  <a:lnTo>
                    <a:pt x="6066" y="863"/>
                  </a:lnTo>
                  <a:lnTo>
                    <a:pt x="6066" y="419"/>
                  </a:lnTo>
                  <a:lnTo>
                    <a:pt x="6017" y="419"/>
                  </a:lnTo>
                  <a:lnTo>
                    <a:pt x="6017" y="343"/>
                  </a:lnTo>
                  <a:close/>
                  <a:moveTo>
                    <a:pt x="6494" y="688"/>
                  </a:moveTo>
                  <a:lnTo>
                    <a:pt x="6583" y="688"/>
                  </a:lnTo>
                  <a:cubicBezTo>
                    <a:pt x="6581" y="731"/>
                    <a:pt x="6574" y="766"/>
                    <a:pt x="6562" y="791"/>
                  </a:cubicBezTo>
                  <a:cubicBezTo>
                    <a:pt x="6551" y="816"/>
                    <a:pt x="6534" y="835"/>
                    <a:pt x="6511" y="850"/>
                  </a:cubicBezTo>
                  <a:cubicBezTo>
                    <a:pt x="6488" y="864"/>
                    <a:pt x="6462" y="871"/>
                    <a:pt x="6433" y="871"/>
                  </a:cubicBezTo>
                  <a:cubicBezTo>
                    <a:pt x="6388" y="871"/>
                    <a:pt x="6353" y="856"/>
                    <a:pt x="6326" y="825"/>
                  </a:cubicBezTo>
                  <a:cubicBezTo>
                    <a:pt x="6291" y="786"/>
                    <a:pt x="6274" y="712"/>
                    <a:pt x="6274" y="605"/>
                  </a:cubicBezTo>
                  <a:cubicBezTo>
                    <a:pt x="6274" y="514"/>
                    <a:pt x="6286" y="447"/>
                    <a:pt x="6310" y="402"/>
                  </a:cubicBezTo>
                  <a:cubicBezTo>
                    <a:pt x="6322" y="382"/>
                    <a:pt x="6338" y="366"/>
                    <a:pt x="6360" y="354"/>
                  </a:cubicBezTo>
                  <a:cubicBezTo>
                    <a:pt x="6382" y="341"/>
                    <a:pt x="6405" y="335"/>
                    <a:pt x="6431" y="335"/>
                  </a:cubicBezTo>
                  <a:cubicBezTo>
                    <a:pt x="6506" y="335"/>
                    <a:pt x="6554" y="384"/>
                    <a:pt x="6575" y="481"/>
                  </a:cubicBezTo>
                  <a:cubicBezTo>
                    <a:pt x="6583" y="515"/>
                    <a:pt x="6587" y="562"/>
                    <a:pt x="6587" y="621"/>
                  </a:cubicBezTo>
                  <a:lnTo>
                    <a:pt x="6368" y="621"/>
                  </a:lnTo>
                  <a:cubicBezTo>
                    <a:pt x="6368" y="680"/>
                    <a:pt x="6374" y="722"/>
                    <a:pt x="6384" y="749"/>
                  </a:cubicBezTo>
                  <a:cubicBezTo>
                    <a:pt x="6395" y="775"/>
                    <a:pt x="6411" y="788"/>
                    <a:pt x="6433" y="788"/>
                  </a:cubicBezTo>
                  <a:cubicBezTo>
                    <a:pt x="6472" y="788"/>
                    <a:pt x="6493" y="754"/>
                    <a:pt x="6494" y="688"/>
                  </a:cubicBezTo>
                  <a:close/>
                  <a:moveTo>
                    <a:pt x="6489" y="552"/>
                  </a:moveTo>
                  <a:cubicBezTo>
                    <a:pt x="6485" y="504"/>
                    <a:pt x="6480" y="471"/>
                    <a:pt x="6474" y="454"/>
                  </a:cubicBezTo>
                  <a:cubicBezTo>
                    <a:pt x="6465" y="429"/>
                    <a:pt x="6450" y="417"/>
                    <a:pt x="6428" y="417"/>
                  </a:cubicBezTo>
                  <a:cubicBezTo>
                    <a:pt x="6409" y="417"/>
                    <a:pt x="6395" y="426"/>
                    <a:pt x="6386" y="445"/>
                  </a:cubicBezTo>
                  <a:cubicBezTo>
                    <a:pt x="6377" y="464"/>
                    <a:pt x="6371" y="499"/>
                    <a:pt x="6368" y="552"/>
                  </a:cubicBezTo>
                  <a:lnTo>
                    <a:pt x="6489" y="552"/>
                  </a:lnTo>
                  <a:close/>
                  <a:moveTo>
                    <a:pt x="6657" y="343"/>
                  </a:moveTo>
                  <a:lnTo>
                    <a:pt x="6754" y="343"/>
                  </a:lnTo>
                  <a:lnTo>
                    <a:pt x="6754" y="408"/>
                  </a:lnTo>
                  <a:cubicBezTo>
                    <a:pt x="6781" y="360"/>
                    <a:pt x="6818" y="334"/>
                    <a:pt x="6866" y="331"/>
                  </a:cubicBezTo>
                  <a:lnTo>
                    <a:pt x="6866" y="432"/>
                  </a:lnTo>
                  <a:cubicBezTo>
                    <a:pt x="6860" y="431"/>
                    <a:pt x="6854" y="431"/>
                    <a:pt x="6849" y="431"/>
                  </a:cubicBezTo>
                  <a:cubicBezTo>
                    <a:pt x="6817" y="431"/>
                    <a:pt x="6794" y="439"/>
                    <a:pt x="6778" y="455"/>
                  </a:cubicBezTo>
                  <a:cubicBezTo>
                    <a:pt x="6768" y="466"/>
                    <a:pt x="6762" y="477"/>
                    <a:pt x="6759" y="490"/>
                  </a:cubicBezTo>
                  <a:cubicBezTo>
                    <a:pt x="6755" y="503"/>
                    <a:pt x="6754" y="522"/>
                    <a:pt x="6754" y="548"/>
                  </a:cubicBezTo>
                  <a:lnTo>
                    <a:pt x="6754" y="863"/>
                  </a:lnTo>
                  <a:lnTo>
                    <a:pt x="6657" y="863"/>
                  </a:lnTo>
                  <a:lnTo>
                    <a:pt x="6657" y="343"/>
                  </a:lnTo>
                  <a:close/>
                  <a:moveTo>
                    <a:pt x="7119" y="688"/>
                  </a:moveTo>
                  <a:lnTo>
                    <a:pt x="7209" y="688"/>
                  </a:lnTo>
                  <a:cubicBezTo>
                    <a:pt x="7207" y="731"/>
                    <a:pt x="7200" y="766"/>
                    <a:pt x="7188" y="791"/>
                  </a:cubicBezTo>
                  <a:cubicBezTo>
                    <a:pt x="7177" y="816"/>
                    <a:pt x="7160" y="835"/>
                    <a:pt x="7137" y="850"/>
                  </a:cubicBezTo>
                  <a:cubicBezTo>
                    <a:pt x="7114" y="864"/>
                    <a:pt x="7088" y="871"/>
                    <a:pt x="7058" y="871"/>
                  </a:cubicBezTo>
                  <a:cubicBezTo>
                    <a:pt x="7014" y="871"/>
                    <a:pt x="6979" y="856"/>
                    <a:pt x="6952" y="825"/>
                  </a:cubicBezTo>
                  <a:cubicBezTo>
                    <a:pt x="6917" y="786"/>
                    <a:pt x="6900" y="712"/>
                    <a:pt x="6900" y="605"/>
                  </a:cubicBezTo>
                  <a:cubicBezTo>
                    <a:pt x="6900" y="514"/>
                    <a:pt x="6912" y="447"/>
                    <a:pt x="6936" y="402"/>
                  </a:cubicBezTo>
                  <a:cubicBezTo>
                    <a:pt x="6948" y="382"/>
                    <a:pt x="6964" y="366"/>
                    <a:pt x="6986" y="354"/>
                  </a:cubicBezTo>
                  <a:cubicBezTo>
                    <a:pt x="7008" y="341"/>
                    <a:pt x="7031" y="335"/>
                    <a:pt x="7057" y="335"/>
                  </a:cubicBezTo>
                  <a:cubicBezTo>
                    <a:pt x="7132" y="335"/>
                    <a:pt x="7180" y="384"/>
                    <a:pt x="7201" y="481"/>
                  </a:cubicBezTo>
                  <a:cubicBezTo>
                    <a:pt x="7209" y="515"/>
                    <a:pt x="7213" y="562"/>
                    <a:pt x="7213" y="621"/>
                  </a:cubicBezTo>
                  <a:lnTo>
                    <a:pt x="6994" y="621"/>
                  </a:lnTo>
                  <a:cubicBezTo>
                    <a:pt x="6994" y="680"/>
                    <a:pt x="7000" y="722"/>
                    <a:pt x="7010" y="749"/>
                  </a:cubicBezTo>
                  <a:cubicBezTo>
                    <a:pt x="7021" y="775"/>
                    <a:pt x="7037" y="788"/>
                    <a:pt x="7059" y="788"/>
                  </a:cubicBezTo>
                  <a:cubicBezTo>
                    <a:pt x="7098" y="788"/>
                    <a:pt x="7119" y="754"/>
                    <a:pt x="7119" y="688"/>
                  </a:cubicBezTo>
                  <a:close/>
                  <a:moveTo>
                    <a:pt x="7114" y="552"/>
                  </a:moveTo>
                  <a:cubicBezTo>
                    <a:pt x="7111" y="504"/>
                    <a:pt x="7106" y="471"/>
                    <a:pt x="7100" y="454"/>
                  </a:cubicBezTo>
                  <a:cubicBezTo>
                    <a:pt x="7091" y="429"/>
                    <a:pt x="7076" y="417"/>
                    <a:pt x="7054" y="417"/>
                  </a:cubicBezTo>
                  <a:cubicBezTo>
                    <a:pt x="7035" y="417"/>
                    <a:pt x="7020" y="426"/>
                    <a:pt x="7012" y="445"/>
                  </a:cubicBezTo>
                  <a:cubicBezTo>
                    <a:pt x="7003" y="464"/>
                    <a:pt x="6997" y="499"/>
                    <a:pt x="6994" y="552"/>
                  </a:cubicBezTo>
                  <a:lnTo>
                    <a:pt x="7114" y="552"/>
                  </a:lnTo>
                  <a:close/>
                  <a:moveTo>
                    <a:pt x="7283" y="343"/>
                  </a:moveTo>
                  <a:lnTo>
                    <a:pt x="7380" y="343"/>
                  </a:lnTo>
                  <a:lnTo>
                    <a:pt x="7380" y="403"/>
                  </a:lnTo>
                  <a:cubicBezTo>
                    <a:pt x="7395" y="378"/>
                    <a:pt x="7411" y="361"/>
                    <a:pt x="7427" y="351"/>
                  </a:cubicBezTo>
                  <a:cubicBezTo>
                    <a:pt x="7443" y="340"/>
                    <a:pt x="7463" y="335"/>
                    <a:pt x="7486" y="335"/>
                  </a:cubicBezTo>
                  <a:cubicBezTo>
                    <a:pt x="7508" y="335"/>
                    <a:pt x="7527" y="341"/>
                    <a:pt x="7544" y="351"/>
                  </a:cubicBezTo>
                  <a:cubicBezTo>
                    <a:pt x="7560" y="361"/>
                    <a:pt x="7572" y="375"/>
                    <a:pt x="7580" y="393"/>
                  </a:cubicBezTo>
                  <a:cubicBezTo>
                    <a:pt x="7588" y="411"/>
                    <a:pt x="7591" y="445"/>
                    <a:pt x="7591" y="494"/>
                  </a:cubicBezTo>
                  <a:lnTo>
                    <a:pt x="7591" y="863"/>
                  </a:lnTo>
                  <a:lnTo>
                    <a:pt x="7495" y="863"/>
                  </a:lnTo>
                  <a:lnTo>
                    <a:pt x="7495" y="516"/>
                  </a:lnTo>
                  <a:cubicBezTo>
                    <a:pt x="7495" y="486"/>
                    <a:pt x="7493" y="465"/>
                    <a:pt x="7488" y="454"/>
                  </a:cubicBezTo>
                  <a:cubicBezTo>
                    <a:pt x="7479" y="430"/>
                    <a:pt x="7462" y="419"/>
                    <a:pt x="7439" y="419"/>
                  </a:cubicBezTo>
                  <a:cubicBezTo>
                    <a:pt x="7417" y="419"/>
                    <a:pt x="7402" y="427"/>
                    <a:pt x="7393" y="443"/>
                  </a:cubicBezTo>
                  <a:cubicBezTo>
                    <a:pt x="7384" y="460"/>
                    <a:pt x="7380" y="487"/>
                    <a:pt x="7380" y="527"/>
                  </a:cubicBezTo>
                  <a:lnTo>
                    <a:pt x="7380" y="863"/>
                  </a:lnTo>
                  <a:lnTo>
                    <a:pt x="7283" y="863"/>
                  </a:lnTo>
                  <a:lnTo>
                    <a:pt x="7283" y="343"/>
                  </a:lnTo>
                  <a:close/>
                  <a:moveTo>
                    <a:pt x="7896" y="353"/>
                  </a:moveTo>
                  <a:lnTo>
                    <a:pt x="7896" y="452"/>
                  </a:lnTo>
                  <a:cubicBezTo>
                    <a:pt x="7883" y="435"/>
                    <a:pt x="7867" y="427"/>
                    <a:pt x="7848" y="427"/>
                  </a:cubicBezTo>
                  <a:cubicBezTo>
                    <a:pt x="7821" y="427"/>
                    <a:pt x="7801" y="441"/>
                    <a:pt x="7788" y="469"/>
                  </a:cubicBezTo>
                  <a:cubicBezTo>
                    <a:pt x="7775" y="497"/>
                    <a:pt x="7769" y="540"/>
                    <a:pt x="7769" y="599"/>
                  </a:cubicBezTo>
                  <a:cubicBezTo>
                    <a:pt x="7769" y="720"/>
                    <a:pt x="7795" y="781"/>
                    <a:pt x="7847" y="781"/>
                  </a:cubicBezTo>
                  <a:cubicBezTo>
                    <a:pt x="7862" y="781"/>
                    <a:pt x="7878" y="774"/>
                    <a:pt x="7896" y="762"/>
                  </a:cubicBezTo>
                  <a:lnTo>
                    <a:pt x="7896" y="851"/>
                  </a:lnTo>
                  <a:cubicBezTo>
                    <a:pt x="7870" y="864"/>
                    <a:pt x="7844" y="871"/>
                    <a:pt x="7819" y="871"/>
                  </a:cubicBezTo>
                  <a:cubicBezTo>
                    <a:pt x="7716" y="871"/>
                    <a:pt x="7664" y="783"/>
                    <a:pt x="7664" y="608"/>
                  </a:cubicBezTo>
                  <a:cubicBezTo>
                    <a:pt x="7664" y="503"/>
                    <a:pt x="7681" y="429"/>
                    <a:pt x="7714" y="384"/>
                  </a:cubicBezTo>
                  <a:cubicBezTo>
                    <a:pt x="7738" y="351"/>
                    <a:pt x="7774" y="335"/>
                    <a:pt x="7820" y="335"/>
                  </a:cubicBezTo>
                  <a:cubicBezTo>
                    <a:pt x="7845" y="335"/>
                    <a:pt x="7870" y="341"/>
                    <a:pt x="7896" y="353"/>
                  </a:cubicBezTo>
                  <a:close/>
                  <a:moveTo>
                    <a:pt x="8163" y="688"/>
                  </a:moveTo>
                  <a:lnTo>
                    <a:pt x="8252" y="688"/>
                  </a:lnTo>
                  <a:cubicBezTo>
                    <a:pt x="8250" y="731"/>
                    <a:pt x="8243" y="766"/>
                    <a:pt x="8232" y="791"/>
                  </a:cubicBezTo>
                  <a:cubicBezTo>
                    <a:pt x="8220" y="816"/>
                    <a:pt x="8203" y="835"/>
                    <a:pt x="8180" y="850"/>
                  </a:cubicBezTo>
                  <a:cubicBezTo>
                    <a:pt x="8157" y="864"/>
                    <a:pt x="8131" y="871"/>
                    <a:pt x="8102" y="871"/>
                  </a:cubicBezTo>
                  <a:cubicBezTo>
                    <a:pt x="8057" y="871"/>
                    <a:pt x="8022" y="856"/>
                    <a:pt x="7995" y="825"/>
                  </a:cubicBezTo>
                  <a:cubicBezTo>
                    <a:pt x="7960" y="786"/>
                    <a:pt x="7943" y="712"/>
                    <a:pt x="7943" y="605"/>
                  </a:cubicBezTo>
                  <a:cubicBezTo>
                    <a:pt x="7943" y="514"/>
                    <a:pt x="7955" y="447"/>
                    <a:pt x="7980" y="402"/>
                  </a:cubicBezTo>
                  <a:cubicBezTo>
                    <a:pt x="7991" y="382"/>
                    <a:pt x="8008" y="366"/>
                    <a:pt x="8029" y="354"/>
                  </a:cubicBezTo>
                  <a:cubicBezTo>
                    <a:pt x="8051" y="341"/>
                    <a:pt x="8075" y="335"/>
                    <a:pt x="8100" y="335"/>
                  </a:cubicBezTo>
                  <a:cubicBezTo>
                    <a:pt x="8175" y="335"/>
                    <a:pt x="8223" y="384"/>
                    <a:pt x="8245" y="481"/>
                  </a:cubicBezTo>
                  <a:cubicBezTo>
                    <a:pt x="8252" y="515"/>
                    <a:pt x="8256" y="562"/>
                    <a:pt x="8256" y="621"/>
                  </a:cubicBezTo>
                  <a:lnTo>
                    <a:pt x="8037" y="621"/>
                  </a:lnTo>
                  <a:cubicBezTo>
                    <a:pt x="8038" y="680"/>
                    <a:pt x="8043" y="722"/>
                    <a:pt x="8053" y="749"/>
                  </a:cubicBezTo>
                  <a:cubicBezTo>
                    <a:pt x="8064" y="775"/>
                    <a:pt x="8080" y="788"/>
                    <a:pt x="8103" y="788"/>
                  </a:cubicBezTo>
                  <a:cubicBezTo>
                    <a:pt x="8142" y="788"/>
                    <a:pt x="8162" y="754"/>
                    <a:pt x="8163" y="688"/>
                  </a:cubicBezTo>
                  <a:close/>
                  <a:moveTo>
                    <a:pt x="8158" y="552"/>
                  </a:moveTo>
                  <a:cubicBezTo>
                    <a:pt x="8154" y="504"/>
                    <a:pt x="8149" y="471"/>
                    <a:pt x="8143" y="454"/>
                  </a:cubicBezTo>
                  <a:cubicBezTo>
                    <a:pt x="8134" y="429"/>
                    <a:pt x="8119" y="417"/>
                    <a:pt x="8098" y="417"/>
                  </a:cubicBezTo>
                  <a:cubicBezTo>
                    <a:pt x="8078" y="417"/>
                    <a:pt x="8064" y="426"/>
                    <a:pt x="8055" y="445"/>
                  </a:cubicBezTo>
                  <a:cubicBezTo>
                    <a:pt x="8047" y="464"/>
                    <a:pt x="8041" y="499"/>
                    <a:pt x="8037" y="552"/>
                  </a:cubicBezTo>
                  <a:lnTo>
                    <a:pt x="8158" y="55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8146" name="Group 48145"/>
          <p:cNvGrpSpPr/>
          <p:nvPr/>
        </p:nvGrpSpPr>
        <p:grpSpPr>
          <a:xfrm>
            <a:off x="259128" y="1662110"/>
            <a:ext cx="2814644" cy="674687"/>
            <a:chOff x="2857507" y="3765546"/>
            <a:chExt cx="2814644" cy="674687"/>
          </a:xfrm>
        </p:grpSpPr>
        <p:sp>
          <p:nvSpPr>
            <p:cNvPr id="181" name="Freeform 45"/>
            <p:cNvSpPr>
              <a:spLocks/>
            </p:cNvSpPr>
            <p:nvPr/>
          </p:nvSpPr>
          <p:spPr bwMode="auto">
            <a:xfrm>
              <a:off x="4060835" y="3768721"/>
              <a:ext cx="214313" cy="671512"/>
            </a:xfrm>
            <a:custGeom>
              <a:avLst/>
              <a:gdLst>
                <a:gd name="T0" fmla="*/ 459 w 995"/>
                <a:gd name="T1" fmla="*/ 2479 h 3107"/>
                <a:gd name="T2" fmla="*/ 439 w 995"/>
                <a:gd name="T3" fmla="*/ 1777 h 3107"/>
                <a:gd name="T4" fmla="*/ 324 w 995"/>
                <a:gd name="T5" fmla="*/ 1885 h 3107"/>
                <a:gd name="T6" fmla="*/ 39 w 995"/>
                <a:gd name="T7" fmla="*/ 2111 h 3107"/>
                <a:gd name="T8" fmla="*/ 255 w 995"/>
                <a:gd name="T9" fmla="*/ 1820 h 3107"/>
                <a:gd name="T10" fmla="*/ 361 w 995"/>
                <a:gd name="T11" fmla="*/ 1694 h 3107"/>
                <a:gd name="T12" fmla="*/ 283 w 995"/>
                <a:gd name="T13" fmla="*/ 1687 h 3107"/>
                <a:gd name="T14" fmla="*/ 0 w 995"/>
                <a:gd name="T15" fmla="*/ 1637 h 3107"/>
                <a:gd name="T16" fmla="*/ 283 w 995"/>
                <a:gd name="T17" fmla="*/ 1586 h 3107"/>
                <a:gd name="T18" fmla="*/ 361 w 995"/>
                <a:gd name="T19" fmla="*/ 1579 h 3107"/>
                <a:gd name="T20" fmla="*/ 293 w 995"/>
                <a:gd name="T21" fmla="*/ 1501 h 3107"/>
                <a:gd name="T22" fmla="*/ 39 w 995"/>
                <a:gd name="T23" fmla="*/ 1162 h 3107"/>
                <a:gd name="T24" fmla="*/ 372 w 995"/>
                <a:gd name="T25" fmla="*/ 1432 h 3107"/>
                <a:gd name="T26" fmla="*/ 439 w 995"/>
                <a:gd name="T27" fmla="*/ 1497 h 3107"/>
                <a:gd name="T28" fmla="*/ 441 w 995"/>
                <a:gd name="T29" fmla="*/ 1361 h 3107"/>
                <a:gd name="T30" fmla="*/ 497 w 995"/>
                <a:gd name="T31" fmla="*/ 0 h 3107"/>
                <a:gd name="T32" fmla="*/ 553 w 995"/>
                <a:gd name="T33" fmla="*/ 1361 h 3107"/>
                <a:gd name="T34" fmla="*/ 553 w 995"/>
                <a:gd name="T35" fmla="*/ 1497 h 3107"/>
                <a:gd name="T36" fmla="*/ 638 w 995"/>
                <a:gd name="T37" fmla="*/ 1418 h 3107"/>
                <a:gd name="T38" fmla="*/ 956 w 995"/>
                <a:gd name="T39" fmla="*/ 1159 h 3107"/>
                <a:gd name="T40" fmla="*/ 777 w 995"/>
                <a:gd name="T41" fmla="*/ 1406 h 3107"/>
                <a:gd name="T42" fmla="*/ 633 w 995"/>
                <a:gd name="T43" fmla="*/ 1579 h 3107"/>
                <a:gd name="T44" fmla="*/ 769 w 995"/>
                <a:gd name="T45" fmla="*/ 1593 h 3107"/>
                <a:gd name="T46" fmla="*/ 995 w 995"/>
                <a:gd name="T47" fmla="*/ 1637 h 3107"/>
                <a:gd name="T48" fmla="*/ 769 w 995"/>
                <a:gd name="T49" fmla="*/ 1681 h 3107"/>
                <a:gd name="T50" fmla="*/ 633 w 995"/>
                <a:gd name="T51" fmla="*/ 1694 h 3107"/>
                <a:gd name="T52" fmla="*/ 784 w 995"/>
                <a:gd name="T53" fmla="*/ 1872 h 3107"/>
                <a:gd name="T54" fmla="*/ 956 w 995"/>
                <a:gd name="T55" fmla="*/ 2111 h 3107"/>
                <a:gd name="T56" fmla="*/ 726 w 995"/>
                <a:gd name="T57" fmla="*/ 1933 h 3107"/>
                <a:gd name="T58" fmla="*/ 553 w 995"/>
                <a:gd name="T59" fmla="*/ 1777 h 3107"/>
                <a:gd name="T60" fmla="*/ 534 w 995"/>
                <a:gd name="T61" fmla="*/ 2479 h 3107"/>
                <a:gd name="T62" fmla="*/ 497 w 995"/>
                <a:gd name="T63" fmla="*/ 3107 h 3107"/>
                <a:gd name="T64" fmla="*/ 459 w 995"/>
                <a:gd name="T65" fmla="*/ 2479 h 3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5" h="3107">
                  <a:moveTo>
                    <a:pt x="459" y="2479"/>
                  </a:moveTo>
                  <a:cubicBezTo>
                    <a:pt x="450" y="2244"/>
                    <a:pt x="443" y="2012"/>
                    <a:pt x="439" y="1777"/>
                  </a:cubicBezTo>
                  <a:cubicBezTo>
                    <a:pt x="404" y="1811"/>
                    <a:pt x="360" y="1852"/>
                    <a:pt x="324" y="1885"/>
                  </a:cubicBezTo>
                  <a:cubicBezTo>
                    <a:pt x="234" y="1969"/>
                    <a:pt x="138" y="2040"/>
                    <a:pt x="39" y="2111"/>
                  </a:cubicBezTo>
                  <a:cubicBezTo>
                    <a:pt x="101" y="2008"/>
                    <a:pt x="179" y="1913"/>
                    <a:pt x="255" y="1820"/>
                  </a:cubicBezTo>
                  <a:cubicBezTo>
                    <a:pt x="289" y="1778"/>
                    <a:pt x="325" y="1735"/>
                    <a:pt x="361" y="1694"/>
                  </a:cubicBezTo>
                  <a:lnTo>
                    <a:pt x="283" y="1687"/>
                  </a:lnTo>
                  <a:cubicBezTo>
                    <a:pt x="183" y="1678"/>
                    <a:pt x="97" y="1661"/>
                    <a:pt x="0" y="1637"/>
                  </a:cubicBezTo>
                  <a:cubicBezTo>
                    <a:pt x="90" y="1613"/>
                    <a:pt x="190" y="1595"/>
                    <a:pt x="283" y="1586"/>
                  </a:cubicBezTo>
                  <a:lnTo>
                    <a:pt x="361" y="1579"/>
                  </a:lnTo>
                  <a:lnTo>
                    <a:pt x="293" y="1501"/>
                  </a:lnTo>
                  <a:cubicBezTo>
                    <a:pt x="203" y="1399"/>
                    <a:pt x="122" y="1290"/>
                    <a:pt x="39" y="1162"/>
                  </a:cubicBezTo>
                  <a:cubicBezTo>
                    <a:pt x="133" y="1223"/>
                    <a:pt x="275" y="1340"/>
                    <a:pt x="372" y="1432"/>
                  </a:cubicBezTo>
                  <a:lnTo>
                    <a:pt x="439" y="1497"/>
                  </a:lnTo>
                  <a:lnTo>
                    <a:pt x="441" y="1361"/>
                  </a:lnTo>
                  <a:cubicBezTo>
                    <a:pt x="441" y="897"/>
                    <a:pt x="467" y="470"/>
                    <a:pt x="497" y="0"/>
                  </a:cubicBezTo>
                  <a:cubicBezTo>
                    <a:pt x="526" y="480"/>
                    <a:pt x="554" y="892"/>
                    <a:pt x="553" y="1361"/>
                  </a:cubicBezTo>
                  <a:lnTo>
                    <a:pt x="553" y="1497"/>
                  </a:lnTo>
                  <a:lnTo>
                    <a:pt x="638" y="1418"/>
                  </a:lnTo>
                  <a:cubicBezTo>
                    <a:pt x="746" y="1320"/>
                    <a:pt x="841" y="1245"/>
                    <a:pt x="956" y="1159"/>
                  </a:cubicBezTo>
                  <a:cubicBezTo>
                    <a:pt x="901" y="1247"/>
                    <a:pt x="840" y="1327"/>
                    <a:pt x="777" y="1406"/>
                  </a:cubicBezTo>
                  <a:cubicBezTo>
                    <a:pt x="730" y="1465"/>
                    <a:pt x="681" y="1522"/>
                    <a:pt x="633" y="1579"/>
                  </a:cubicBezTo>
                  <a:cubicBezTo>
                    <a:pt x="679" y="1583"/>
                    <a:pt x="723" y="1587"/>
                    <a:pt x="769" y="1593"/>
                  </a:cubicBezTo>
                  <a:cubicBezTo>
                    <a:pt x="840" y="1601"/>
                    <a:pt x="925" y="1616"/>
                    <a:pt x="995" y="1637"/>
                  </a:cubicBezTo>
                  <a:cubicBezTo>
                    <a:pt x="918" y="1656"/>
                    <a:pt x="847" y="1672"/>
                    <a:pt x="769" y="1681"/>
                  </a:cubicBezTo>
                  <a:cubicBezTo>
                    <a:pt x="724" y="1686"/>
                    <a:pt x="679" y="1690"/>
                    <a:pt x="633" y="1694"/>
                  </a:cubicBezTo>
                  <a:cubicBezTo>
                    <a:pt x="683" y="1754"/>
                    <a:pt x="735" y="1811"/>
                    <a:pt x="784" y="1872"/>
                  </a:cubicBezTo>
                  <a:cubicBezTo>
                    <a:pt x="841" y="1946"/>
                    <a:pt x="906" y="2030"/>
                    <a:pt x="956" y="2111"/>
                  </a:cubicBezTo>
                  <a:cubicBezTo>
                    <a:pt x="877" y="2059"/>
                    <a:pt x="797" y="1993"/>
                    <a:pt x="726" y="1933"/>
                  </a:cubicBezTo>
                  <a:cubicBezTo>
                    <a:pt x="667" y="1882"/>
                    <a:pt x="610" y="1830"/>
                    <a:pt x="553" y="1777"/>
                  </a:cubicBezTo>
                  <a:cubicBezTo>
                    <a:pt x="553" y="2013"/>
                    <a:pt x="545" y="2243"/>
                    <a:pt x="534" y="2479"/>
                  </a:cubicBezTo>
                  <a:cubicBezTo>
                    <a:pt x="524" y="2693"/>
                    <a:pt x="506" y="2869"/>
                    <a:pt x="497" y="3107"/>
                  </a:cubicBezTo>
                  <a:cubicBezTo>
                    <a:pt x="484" y="2864"/>
                    <a:pt x="471" y="2699"/>
                    <a:pt x="459" y="2479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2" name="Freeform 46"/>
            <p:cNvSpPr>
              <a:spLocks/>
            </p:cNvSpPr>
            <p:nvPr/>
          </p:nvSpPr>
          <p:spPr bwMode="auto">
            <a:xfrm>
              <a:off x="2857507" y="3765546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3" name="Freeform 47"/>
            <p:cNvSpPr>
              <a:spLocks noEditPoints="1"/>
            </p:cNvSpPr>
            <p:nvPr/>
          </p:nvSpPr>
          <p:spPr bwMode="auto">
            <a:xfrm>
              <a:off x="2857507" y="3765546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6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3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6"/>
                    <a:pt x="589" y="1876"/>
                  </a:cubicBezTo>
                  <a:cubicBezTo>
                    <a:pt x="688" y="1876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5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3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5"/>
                    <a:pt x="1353" y="1897"/>
                  </a:cubicBezTo>
                  <a:cubicBezTo>
                    <a:pt x="1535" y="1897"/>
                    <a:pt x="1735" y="1742"/>
                    <a:pt x="1735" y="1518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4" name="Freeform 48"/>
            <p:cNvSpPr>
              <a:spLocks noEditPoints="1"/>
            </p:cNvSpPr>
            <p:nvPr/>
          </p:nvSpPr>
          <p:spPr bwMode="auto">
            <a:xfrm>
              <a:off x="2857507" y="3765546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6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3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6"/>
                    <a:pt x="589" y="1876"/>
                  </a:cubicBezTo>
                  <a:cubicBezTo>
                    <a:pt x="688" y="1876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5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3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5"/>
                    <a:pt x="1353" y="1897"/>
                  </a:cubicBezTo>
                  <a:cubicBezTo>
                    <a:pt x="1535" y="1897"/>
                    <a:pt x="1735" y="1742"/>
                    <a:pt x="1735" y="1518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5" name="Freeform 49"/>
            <p:cNvSpPr>
              <a:spLocks noEditPoints="1"/>
            </p:cNvSpPr>
            <p:nvPr/>
          </p:nvSpPr>
          <p:spPr bwMode="auto">
            <a:xfrm>
              <a:off x="3303595" y="3835396"/>
              <a:ext cx="295276" cy="206375"/>
            </a:xfrm>
            <a:custGeom>
              <a:avLst/>
              <a:gdLst>
                <a:gd name="T0" fmla="*/ 355 w 1363"/>
                <a:gd name="T1" fmla="*/ 0 h 957"/>
                <a:gd name="T2" fmla="*/ 0 w 1363"/>
                <a:gd name="T3" fmla="*/ 947 h 957"/>
                <a:gd name="T4" fmla="*/ 123 w 1363"/>
                <a:gd name="T5" fmla="*/ 947 h 957"/>
                <a:gd name="T6" fmla="*/ 187 w 1363"/>
                <a:gd name="T7" fmla="*/ 762 h 957"/>
                <a:gd name="T8" fmla="*/ 375 w 1363"/>
                <a:gd name="T9" fmla="*/ 762 h 957"/>
                <a:gd name="T10" fmla="*/ 381 w 1363"/>
                <a:gd name="T11" fmla="*/ 947 h 957"/>
                <a:gd name="T12" fmla="*/ 508 w 1363"/>
                <a:gd name="T13" fmla="*/ 947 h 957"/>
                <a:gd name="T14" fmla="*/ 454 w 1363"/>
                <a:gd name="T15" fmla="*/ 0 h 957"/>
                <a:gd name="T16" fmla="*/ 355 w 1363"/>
                <a:gd name="T17" fmla="*/ 0 h 957"/>
                <a:gd name="T18" fmla="*/ 372 w 1363"/>
                <a:gd name="T19" fmla="*/ 664 h 957"/>
                <a:gd name="T20" fmla="*/ 222 w 1363"/>
                <a:gd name="T21" fmla="*/ 664 h 957"/>
                <a:gd name="T22" fmla="*/ 372 w 1363"/>
                <a:gd name="T23" fmla="*/ 183 h 957"/>
                <a:gd name="T24" fmla="*/ 375 w 1363"/>
                <a:gd name="T25" fmla="*/ 183 h 957"/>
                <a:gd name="T26" fmla="*/ 369 w 1363"/>
                <a:gd name="T27" fmla="*/ 527 h 957"/>
                <a:gd name="T28" fmla="*/ 372 w 1363"/>
                <a:gd name="T29" fmla="*/ 664 h 957"/>
                <a:gd name="T30" fmla="*/ 932 w 1363"/>
                <a:gd name="T31" fmla="*/ 324 h 957"/>
                <a:gd name="T32" fmla="*/ 841 w 1363"/>
                <a:gd name="T33" fmla="*/ 303 h 957"/>
                <a:gd name="T34" fmla="*/ 600 w 1363"/>
                <a:gd name="T35" fmla="*/ 635 h 957"/>
                <a:gd name="T36" fmla="*/ 736 w 1363"/>
                <a:gd name="T37" fmla="*/ 957 h 957"/>
                <a:gd name="T38" fmla="*/ 836 w 1363"/>
                <a:gd name="T39" fmla="*/ 932 h 957"/>
                <a:gd name="T40" fmla="*/ 853 w 1363"/>
                <a:gd name="T41" fmla="*/ 822 h 957"/>
                <a:gd name="T42" fmla="*/ 789 w 1363"/>
                <a:gd name="T43" fmla="*/ 846 h 957"/>
                <a:gd name="T44" fmla="*/ 723 w 1363"/>
                <a:gd name="T45" fmla="*/ 624 h 957"/>
                <a:gd name="T46" fmla="*/ 859 w 1363"/>
                <a:gd name="T47" fmla="*/ 413 h 957"/>
                <a:gd name="T48" fmla="*/ 911 w 1363"/>
                <a:gd name="T49" fmla="*/ 443 h 957"/>
                <a:gd name="T50" fmla="*/ 913 w 1363"/>
                <a:gd name="T51" fmla="*/ 443 h 957"/>
                <a:gd name="T52" fmla="*/ 932 w 1363"/>
                <a:gd name="T53" fmla="*/ 324 h 957"/>
                <a:gd name="T54" fmla="*/ 1080 w 1363"/>
                <a:gd name="T55" fmla="*/ 569 h 957"/>
                <a:gd name="T56" fmla="*/ 1174 w 1363"/>
                <a:gd name="T57" fmla="*/ 408 h 957"/>
                <a:gd name="T58" fmla="*/ 1221 w 1363"/>
                <a:gd name="T59" fmla="*/ 569 h 957"/>
                <a:gd name="T60" fmla="*/ 1080 w 1363"/>
                <a:gd name="T61" fmla="*/ 569 h 957"/>
                <a:gd name="T62" fmla="*/ 1328 w 1363"/>
                <a:gd name="T63" fmla="*/ 653 h 957"/>
                <a:gd name="T64" fmla="*/ 1330 w 1363"/>
                <a:gd name="T65" fmla="*/ 634 h 957"/>
                <a:gd name="T66" fmla="*/ 1191 w 1363"/>
                <a:gd name="T67" fmla="*/ 303 h 957"/>
                <a:gd name="T68" fmla="*/ 949 w 1363"/>
                <a:gd name="T69" fmla="*/ 634 h 957"/>
                <a:gd name="T70" fmla="*/ 1092 w 1363"/>
                <a:gd name="T71" fmla="*/ 957 h 957"/>
                <a:gd name="T72" fmla="*/ 1311 w 1363"/>
                <a:gd name="T73" fmla="*/ 733 h 957"/>
                <a:gd name="T74" fmla="*/ 1202 w 1363"/>
                <a:gd name="T75" fmla="*/ 733 h 957"/>
                <a:gd name="T76" fmla="*/ 1109 w 1363"/>
                <a:gd name="T77" fmla="*/ 851 h 957"/>
                <a:gd name="T78" fmla="*/ 1067 w 1363"/>
                <a:gd name="T79" fmla="*/ 653 h 957"/>
                <a:gd name="T80" fmla="*/ 1328 w 1363"/>
                <a:gd name="T81" fmla="*/ 653 h 9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3" h="957">
                  <a:moveTo>
                    <a:pt x="355" y="0"/>
                  </a:moveTo>
                  <a:lnTo>
                    <a:pt x="0" y="947"/>
                  </a:lnTo>
                  <a:lnTo>
                    <a:pt x="123" y="947"/>
                  </a:lnTo>
                  <a:lnTo>
                    <a:pt x="187" y="762"/>
                  </a:lnTo>
                  <a:lnTo>
                    <a:pt x="375" y="762"/>
                  </a:lnTo>
                  <a:lnTo>
                    <a:pt x="381" y="947"/>
                  </a:lnTo>
                  <a:lnTo>
                    <a:pt x="508" y="947"/>
                  </a:lnTo>
                  <a:lnTo>
                    <a:pt x="454" y="0"/>
                  </a:lnTo>
                  <a:lnTo>
                    <a:pt x="355" y="0"/>
                  </a:lnTo>
                  <a:close/>
                  <a:moveTo>
                    <a:pt x="372" y="664"/>
                  </a:moveTo>
                  <a:lnTo>
                    <a:pt x="222" y="664"/>
                  </a:lnTo>
                  <a:lnTo>
                    <a:pt x="372" y="183"/>
                  </a:lnTo>
                  <a:lnTo>
                    <a:pt x="375" y="183"/>
                  </a:lnTo>
                  <a:lnTo>
                    <a:pt x="369" y="527"/>
                  </a:lnTo>
                  <a:lnTo>
                    <a:pt x="372" y="664"/>
                  </a:lnTo>
                  <a:close/>
                  <a:moveTo>
                    <a:pt x="932" y="324"/>
                  </a:moveTo>
                  <a:cubicBezTo>
                    <a:pt x="902" y="309"/>
                    <a:pt x="876" y="303"/>
                    <a:pt x="841" y="303"/>
                  </a:cubicBezTo>
                  <a:cubicBezTo>
                    <a:pt x="667" y="303"/>
                    <a:pt x="621" y="505"/>
                    <a:pt x="600" y="635"/>
                  </a:cubicBezTo>
                  <a:cubicBezTo>
                    <a:pt x="579" y="761"/>
                    <a:pt x="569" y="957"/>
                    <a:pt x="736" y="957"/>
                  </a:cubicBezTo>
                  <a:cubicBezTo>
                    <a:pt x="772" y="957"/>
                    <a:pt x="803" y="949"/>
                    <a:pt x="836" y="932"/>
                  </a:cubicBezTo>
                  <a:lnTo>
                    <a:pt x="853" y="822"/>
                  </a:lnTo>
                  <a:cubicBezTo>
                    <a:pt x="832" y="836"/>
                    <a:pt x="815" y="846"/>
                    <a:pt x="789" y="846"/>
                  </a:cubicBezTo>
                  <a:cubicBezTo>
                    <a:pt x="690" y="846"/>
                    <a:pt x="713" y="688"/>
                    <a:pt x="723" y="624"/>
                  </a:cubicBezTo>
                  <a:cubicBezTo>
                    <a:pt x="733" y="556"/>
                    <a:pt x="758" y="414"/>
                    <a:pt x="859" y="413"/>
                  </a:cubicBezTo>
                  <a:cubicBezTo>
                    <a:pt x="886" y="414"/>
                    <a:pt x="901" y="424"/>
                    <a:pt x="911" y="443"/>
                  </a:cubicBezTo>
                  <a:lnTo>
                    <a:pt x="913" y="443"/>
                  </a:lnTo>
                  <a:lnTo>
                    <a:pt x="932" y="324"/>
                  </a:lnTo>
                  <a:close/>
                  <a:moveTo>
                    <a:pt x="1080" y="569"/>
                  </a:moveTo>
                  <a:cubicBezTo>
                    <a:pt x="1088" y="520"/>
                    <a:pt x="1100" y="408"/>
                    <a:pt x="1174" y="408"/>
                  </a:cubicBezTo>
                  <a:cubicBezTo>
                    <a:pt x="1246" y="408"/>
                    <a:pt x="1228" y="520"/>
                    <a:pt x="1221" y="569"/>
                  </a:cubicBezTo>
                  <a:lnTo>
                    <a:pt x="1080" y="569"/>
                  </a:lnTo>
                  <a:close/>
                  <a:moveTo>
                    <a:pt x="1328" y="653"/>
                  </a:moveTo>
                  <a:lnTo>
                    <a:pt x="1330" y="634"/>
                  </a:lnTo>
                  <a:cubicBezTo>
                    <a:pt x="1351" y="504"/>
                    <a:pt x="1363" y="303"/>
                    <a:pt x="1191" y="303"/>
                  </a:cubicBezTo>
                  <a:cubicBezTo>
                    <a:pt x="1016" y="303"/>
                    <a:pt x="970" y="505"/>
                    <a:pt x="949" y="634"/>
                  </a:cubicBezTo>
                  <a:cubicBezTo>
                    <a:pt x="927" y="768"/>
                    <a:pt x="915" y="957"/>
                    <a:pt x="1092" y="957"/>
                  </a:cubicBezTo>
                  <a:cubicBezTo>
                    <a:pt x="1225" y="957"/>
                    <a:pt x="1292" y="850"/>
                    <a:pt x="1311" y="733"/>
                  </a:cubicBezTo>
                  <a:lnTo>
                    <a:pt x="1202" y="733"/>
                  </a:lnTo>
                  <a:cubicBezTo>
                    <a:pt x="1195" y="782"/>
                    <a:pt x="1172" y="851"/>
                    <a:pt x="1109" y="851"/>
                  </a:cubicBezTo>
                  <a:cubicBezTo>
                    <a:pt x="1033" y="851"/>
                    <a:pt x="1058" y="706"/>
                    <a:pt x="1067" y="653"/>
                  </a:cubicBezTo>
                  <a:lnTo>
                    <a:pt x="1328" y="653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6" name="Freeform 50"/>
            <p:cNvSpPr>
              <a:spLocks noEditPoints="1"/>
            </p:cNvSpPr>
            <p:nvPr/>
          </p:nvSpPr>
          <p:spPr bwMode="auto">
            <a:xfrm>
              <a:off x="3325820" y="4068759"/>
              <a:ext cx="684214" cy="190500"/>
            </a:xfrm>
            <a:custGeom>
              <a:avLst/>
              <a:gdLst>
                <a:gd name="T0" fmla="*/ 82 w 3171"/>
                <a:gd name="T1" fmla="*/ 447 h 885"/>
                <a:gd name="T2" fmla="*/ 270 w 3171"/>
                <a:gd name="T3" fmla="*/ 876 h 885"/>
                <a:gd name="T4" fmla="*/ 162 w 3171"/>
                <a:gd name="T5" fmla="*/ 448 h 885"/>
                <a:gd name="T6" fmla="*/ 87 w 3171"/>
                <a:gd name="T7" fmla="*/ 0 h 885"/>
                <a:gd name="T8" fmla="*/ 0 w 3171"/>
                <a:gd name="T9" fmla="*/ 876 h 885"/>
                <a:gd name="T10" fmla="*/ 82 w 3171"/>
                <a:gd name="T11" fmla="*/ 74 h 885"/>
                <a:gd name="T12" fmla="*/ 243 w 3171"/>
                <a:gd name="T13" fmla="*/ 226 h 885"/>
                <a:gd name="T14" fmla="*/ 82 w 3171"/>
                <a:gd name="T15" fmla="*/ 381 h 885"/>
                <a:gd name="T16" fmla="*/ 487 w 3171"/>
                <a:gd name="T17" fmla="*/ 530 h 885"/>
                <a:gd name="T18" fmla="*/ 659 w 3171"/>
                <a:gd name="T19" fmla="*/ 519 h 885"/>
                <a:gd name="T20" fmla="*/ 487 w 3171"/>
                <a:gd name="T21" fmla="*/ 530 h 885"/>
                <a:gd name="T22" fmla="*/ 737 w 3171"/>
                <a:gd name="T23" fmla="*/ 557 h 885"/>
                <a:gd name="T24" fmla="*/ 408 w 3171"/>
                <a:gd name="T25" fmla="*/ 579 h 885"/>
                <a:gd name="T26" fmla="*/ 732 w 3171"/>
                <a:gd name="T27" fmla="*/ 674 h 885"/>
                <a:gd name="T28" fmla="*/ 579 w 3171"/>
                <a:gd name="T29" fmla="*/ 814 h 885"/>
                <a:gd name="T30" fmla="*/ 486 w 3171"/>
                <a:gd name="T31" fmla="*/ 593 h 885"/>
                <a:gd name="T32" fmla="*/ 1052 w 3171"/>
                <a:gd name="T33" fmla="*/ 309 h 885"/>
                <a:gd name="T34" fmla="*/ 798 w 3171"/>
                <a:gd name="T35" fmla="*/ 423 h 885"/>
                <a:gd name="T36" fmla="*/ 991 w 3171"/>
                <a:gd name="T37" fmla="*/ 724 h 885"/>
                <a:gd name="T38" fmla="*/ 798 w 3171"/>
                <a:gd name="T39" fmla="*/ 756 h 885"/>
                <a:gd name="T40" fmla="*/ 906 w 3171"/>
                <a:gd name="T41" fmla="*/ 885 h 885"/>
                <a:gd name="T42" fmla="*/ 973 w 3171"/>
                <a:gd name="T43" fmla="*/ 552 h 885"/>
                <a:gd name="T44" fmla="*/ 951 w 3171"/>
                <a:gd name="T45" fmla="*/ 341 h 885"/>
                <a:gd name="T46" fmla="*/ 1052 w 3171"/>
                <a:gd name="T47" fmla="*/ 402 h 885"/>
                <a:gd name="T48" fmla="*/ 1300 w 3171"/>
                <a:gd name="T49" fmla="*/ 270 h 885"/>
                <a:gd name="T50" fmla="*/ 1300 w 3171"/>
                <a:gd name="T51" fmla="*/ 885 h 885"/>
                <a:gd name="T52" fmla="*/ 1300 w 3171"/>
                <a:gd name="T53" fmla="*/ 270 h 885"/>
                <a:gd name="T54" fmla="*/ 1393 w 3171"/>
                <a:gd name="T55" fmla="*/ 577 h 885"/>
                <a:gd name="T56" fmla="*/ 1207 w 3171"/>
                <a:gd name="T57" fmla="*/ 577 h 885"/>
                <a:gd name="T58" fmla="*/ 1555 w 3171"/>
                <a:gd name="T59" fmla="*/ 280 h 885"/>
                <a:gd name="T60" fmla="*/ 1711 w 3171"/>
                <a:gd name="T61" fmla="*/ 885 h 885"/>
                <a:gd name="T62" fmla="*/ 1866 w 3171"/>
                <a:gd name="T63" fmla="*/ 280 h 885"/>
                <a:gd name="T64" fmla="*/ 1791 w 3171"/>
                <a:gd name="T65" fmla="*/ 654 h 885"/>
                <a:gd name="T66" fmla="*/ 1630 w 3171"/>
                <a:gd name="T67" fmla="*/ 654 h 885"/>
                <a:gd name="T68" fmla="*/ 1555 w 3171"/>
                <a:gd name="T69" fmla="*/ 280 h 885"/>
                <a:gd name="T70" fmla="*/ 1966 w 3171"/>
                <a:gd name="T71" fmla="*/ 280 h 885"/>
                <a:gd name="T72" fmla="*/ 2042 w 3171"/>
                <a:gd name="T73" fmla="*/ 876 h 885"/>
                <a:gd name="T74" fmla="*/ 2128 w 3171"/>
                <a:gd name="T75" fmla="*/ 358 h 885"/>
                <a:gd name="T76" fmla="*/ 2143 w 3171"/>
                <a:gd name="T77" fmla="*/ 270 h 885"/>
                <a:gd name="T78" fmla="*/ 2042 w 3171"/>
                <a:gd name="T79" fmla="*/ 359 h 885"/>
                <a:gd name="T80" fmla="*/ 2444 w 3171"/>
                <a:gd name="T81" fmla="*/ 294 h 885"/>
                <a:gd name="T82" fmla="*/ 2187 w 3171"/>
                <a:gd name="T83" fmla="*/ 590 h 885"/>
                <a:gd name="T84" fmla="*/ 2444 w 3171"/>
                <a:gd name="T85" fmla="*/ 855 h 885"/>
                <a:gd name="T86" fmla="*/ 2441 w 3171"/>
                <a:gd name="T87" fmla="*/ 761 h 885"/>
                <a:gd name="T88" fmla="*/ 2265 w 3171"/>
                <a:gd name="T89" fmla="*/ 579 h 885"/>
                <a:gd name="T90" fmla="*/ 2444 w 3171"/>
                <a:gd name="T91" fmla="*/ 381 h 885"/>
                <a:gd name="T92" fmla="*/ 2589 w 3171"/>
                <a:gd name="T93" fmla="*/ 530 h 885"/>
                <a:gd name="T94" fmla="*/ 2761 w 3171"/>
                <a:gd name="T95" fmla="*/ 519 h 885"/>
                <a:gd name="T96" fmla="*/ 2589 w 3171"/>
                <a:gd name="T97" fmla="*/ 530 h 885"/>
                <a:gd name="T98" fmla="*/ 2839 w 3171"/>
                <a:gd name="T99" fmla="*/ 557 h 885"/>
                <a:gd name="T100" fmla="*/ 2510 w 3171"/>
                <a:gd name="T101" fmla="*/ 579 h 885"/>
                <a:gd name="T102" fmla="*/ 2834 w 3171"/>
                <a:gd name="T103" fmla="*/ 674 h 885"/>
                <a:gd name="T104" fmla="*/ 2681 w 3171"/>
                <a:gd name="T105" fmla="*/ 814 h 885"/>
                <a:gd name="T106" fmla="*/ 2588 w 3171"/>
                <a:gd name="T107" fmla="*/ 593 h 885"/>
                <a:gd name="T108" fmla="*/ 3154 w 3171"/>
                <a:gd name="T109" fmla="*/ 309 h 885"/>
                <a:gd name="T110" fmla="*/ 2900 w 3171"/>
                <a:gd name="T111" fmla="*/ 423 h 885"/>
                <a:gd name="T112" fmla="*/ 3093 w 3171"/>
                <a:gd name="T113" fmla="*/ 724 h 885"/>
                <a:gd name="T114" fmla="*/ 2900 w 3171"/>
                <a:gd name="T115" fmla="*/ 756 h 885"/>
                <a:gd name="T116" fmla="*/ 3008 w 3171"/>
                <a:gd name="T117" fmla="*/ 885 h 885"/>
                <a:gd name="T118" fmla="*/ 3075 w 3171"/>
                <a:gd name="T119" fmla="*/ 552 h 885"/>
                <a:gd name="T120" fmla="*/ 3053 w 3171"/>
                <a:gd name="T121" fmla="*/ 341 h 885"/>
                <a:gd name="T122" fmla="*/ 3154 w 3171"/>
                <a:gd name="T123" fmla="*/ 402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71" h="885">
                  <a:moveTo>
                    <a:pt x="82" y="876"/>
                  </a:moveTo>
                  <a:lnTo>
                    <a:pt x="82" y="447"/>
                  </a:lnTo>
                  <a:lnTo>
                    <a:pt x="84" y="447"/>
                  </a:lnTo>
                  <a:lnTo>
                    <a:pt x="270" y="876"/>
                  </a:lnTo>
                  <a:lnTo>
                    <a:pt x="356" y="876"/>
                  </a:lnTo>
                  <a:lnTo>
                    <a:pt x="162" y="448"/>
                  </a:lnTo>
                  <a:cubicBezTo>
                    <a:pt x="302" y="444"/>
                    <a:pt x="327" y="334"/>
                    <a:pt x="327" y="223"/>
                  </a:cubicBezTo>
                  <a:cubicBezTo>
                    <a:pt x="327" y="9"/>
                    <a:pt x="209" y="0"/>
                    <a:pt x="87" y="0"/>
                  </a:cubicBezTo>
                  <a:lnTo>
                    <a:pt x="0" y="0"/>
                  </a:lnTo>
                  <a:lnTo>
                    <a:pt x="0" y="876"/>
                  </a:lnTo>
                  <a:lnTo>
                    <a:pt x="82" y="876"/>
                  </a:lnTo>
                  <a:close/>
                  <a:moveTo>
                    <a:pt x="82" y="74"/>
                  </a:moveTo>
                  <a:lnTo>
                    <a:pt x="98" y="74"/>
                  </a:lnTo>
                  <a:cubicBezTo>
                    <a:pt x="201" y="74"/>
                    <a:pt x="243" y="88"/>
                    <a:pt x="243" y="226"/>
                  </a:cubicBezTo>
                  <a:cubicBezTo>
                    <a:pt x="243" y="341"/>
                    <a:pt x="224" y="381"/>
                    <a:pt x="111" y="381"/>
                  </a:cubicBezTo>
                  <a:lnTo>
                    <a:pt x="82" y="381"/>
                  </a:lnTo>
                  <a:lnTo>
                    <a:pt x="82" y="74"/>
                  </a:lnTo>
                  <a:close/>
                  <a:moveTo>
                    <a:pt x="487" y="530"/>
                  </a:moveTo>
                  <a:cubicBezTo>
                    <a:pt x="487" y="476"/>
                    <a:pt x="503" y="341"/>
                    <a:pt x="575" y="341"/>
                  </a:cubicBezTo>
                  <a:cubicBezTo>
                    <a:pt x="654" y="341"/>
                    <a:pt x="657" y="462"/>
                    <a:pt x="659" y="519"/>
                  </a:cubicBezTo>
                  <a:lnTo>
                    <a:pt x="660" y="530"/>
                  </a:lnTo>
                  <a:lnTo>
                    <a:pt x="487" y="530"/>
                  </a:lnTo>
                  <a:close/>
                  <a:moveTo>
                    <a:pt x="737" y="593"/>
                  </a:moveTo>
                  <a:lnTo>
                    <a:pt x="737" y="557"/>
                  </a:lnTo>
                  <a:cubicBezTo>
                    <a:pt x="737" y="453"/>
                    <a:pt x="715" y="270"/>
                    <a:pt x="575" y="270"/>
                  </a:cubicBezTo>
                  <a:cubicBezTo>
                    <a:pt x="431" y="270"/>
                    <a:pt x="408" y="473"/>
                    <a:pt x="408" y="579"/>
                  </a:cubicBezTo>
                  <a:cubicBezTo>
                    <a:pt x="408" y="699"/>
                    <a:pt x="429" y="885"/>
                    <a:pt x="586" y="885"/>
                  </a:cubicBezTo>
                  <a:cubicBezTo>
                    <a:pt x="696" y="885"/>
                    <a:pt x="731" y="764"/>
                    <a:pt x="732" y="674"/>
                  </a:cubicBezTo>
                  <a:lnTo>
                    <a:pt x="654" y="674"/>
                  </a:lnTo>
                  <a:cubicBezTo>
                    <a:pt x="654" y="721"/>
                    <a:pt x="645" y="814"/>
                    <a:pt x="579" y="814"/>
                  </a:cubicBezTo>
                  <a:cubicBezTo>
                    <a:pt x="496" y="814"/>
                    <a:pt x="486" y="670"/>
                    <a:pt x="486" y="611"/>
                  </a:cubicBezTo>
                  <a:lnTo>
                    <a:pt x="486" y="593"/>
                  </a:lnTo>
                  <a:lnTo>
                    <a:pt x="737" y="593"/>
                  </a:lnTo>
                  <a:close/>
                  <a:moveTo>
                    <a:pt x="1052" y="309"/>
                  </a:moveTo>
                  <a:cubicBezTo>
                    <a:pt x="1022" y="285"/>
                    <a:pt x="986" y="270"/>
                    <a:pt x="947" y="270"/>
                  </a:cubicBezTo>
                  <a:cubicBezTo>
                    <a:pt x="858" y="270"/>
                    <a:pt x="798" y="333"/>
                    <a:pt x="798" y="423"/>
                  </a:cubicBezTo>
                  <a:cubicBezTo>
                    <a:pt x="798" y="493"/>
                    <a:pt x="847" y="540"/>
                    <a:pt x="895" y="582"/>
                  </a:cubicBezTo>
                  <a:cubicBezTo>
                    <a:pt x="944" y="625"/>
                    <a:pt x="991" y="664"/>
                    <a:pt x="991" y="724"/>
                  </a:cubicBezTo>
                  <a:cubicBezTo>
                    <a:pt x="991" y="774"/>
                    <a:pt x="956" y="814"/>
                    <a:pt x="904" y="814"/>
                  </a:cubicBezTo>
                  <a:cubicBezTo>
                    <a:pt x="859" y="814"/>
                    <a:pt x="827" y="786"/>
                    <a:pt x="798" y="756"/>
                  </a:cubicBezTo>
                  <a:lnTo>
                    <a:pt x="798" y="844"/>
                  </a:lnTo>
                  <a:cubicBezTo>
                    <a:pt x="827" y="868"/>
                    <a:pt x="869" y="885"/>
                    <a:pt x="906" y="885"/>
                  </a:cubicBezTo>
                  <a:cubicBezTo>
                    <a:pt x="1005" y="885"/>
                    <a:pt x="1069" y="810"/>
                    <a:pt x="1069" y="714"/>
                  </a:cubicBezTo>
                  <a:cubicBezTo>
                    <a:pt x="1069" y="636"/>
                    <a:pt x="1022" y="592"/>
                    <a:pt x="973" y="552"/>
                  </a:cubicBezTo>
                  <a:cubicBezTo>
                    <a:pt x="925" y="512"/>
                    <a:pt x="876" y="477"/>
                    <a:pt x="876" y="420"/>
                  </a:cubicBezTo>
                  <a:cubicBezTo>
                    <a:pt x="876" y="376"/>
                    <a:pt x="905" y="341"/>
                    <a:pt x="951" y="341"/>
                  </a:cubicBezTo>
                  <a:cubicBezTo>
                    <a:pt x="992" y="341"/>
                    <a:pt x="1027" y="370"/>
                    <a:pt x="1049" y="402"/>
                  </a:cubicBezTo>
                  <a:lnTo>
                    <a:pt x="1052" y="402"/>
                  </a:lnTo>
                  <a:lnTo>
                    <a:pt x="1052" y="309"/>
                  </a:lnTo>
                  <a:close/>
                  <a:moveTo>
                    <a:pt x="1300" y="270"/>
                  </a:moveTo>
                  <a:cubicBezTo>
                    <a:pt x="1144" y="270"/>
                    <a:pt x="1130" y="466"/>
                    <a:pt x="1130" y="577"/>
                  </a:cubicBezTo>
                  <a:cubicBezTo>
                    <a:pt x="1130" y="690"/>
                    <a:pt x="1144" y="885"/>
                    <a:pt x="1300" y="885"/>
                  </a:cubicBezTo>
                  <a:cubicBezTo>
                    <a:pt x="1457" y="885"/>
                    <a:pt x="1471" y="690"/>
                    <a:pt x="1471" y="577"/>
                  </a:cubicBezTo>
                  <a:cubicBezTo>
                    <a:pt x="1471" y="466"/>
                    <a:pt x="1457" y="270"/>
                    <a:pt x="1300" y="270"/>
                  </a:cubicBezTo>
                  <a:close/>
                  <a:moveTo>
                    <a:pt x="1300" y="341"/>
                  </a:moveTo>
                  <a:cubicBezTo>
                    <a:pt x="1391" y="341"/>
                    <a:pt x="1393" y="520"/>
                    <a:pt x="1393" y="577"/>
                  </a:cubicBezTo>
                  <a:cubicBezTo>
                    <a:pt x="1393" y="635"/>
                    <a:pt x="1391" y="814"/>
                    <a:pt x="1300" y="814"/>
                  </a:cubicBezTo>
                  <a:cubicBezTo>
                    <a:pt x="1210" y="814"/>
                    <a:pt x="1207" y="635"/>
                    <a:pt x="1207" y="577"/>
                  </a:cubicBezTo>
                  <a:cubicBezTo>
                    <a:pt x="1207" y="520"/>
                    <a:pt x="1210" y="341"/>
                    <a:pt x="1300" y="341"/>
                  </a:cubicBezTo>
                  <a:close/>
                  <a:moveTo>
                    <a:pt x="1555" y="280"/>
                  </a:moveTo>
                  <a:lnTo>
                    <a:pt x="1555" y="718"/>
                  </a:lnTo>
                  <a:cubicBezTo>
                    <a:pt x="1555" y="819"/>
                    <a:pt x="1605" y="885"/>
                    <a:pt x="1711" y="885"/>
                  </a:cubicBezTo>
                  <a:cubicBezTo>
                    <a:pt x="1817" y="885"/>
                    <a:pt x="1866" y="818"/>
                    <a:pt x="1866" y="718"/>
                  </a:cubicBezTo>
                  <a:lnTo>
                    <a:pt x="1866" y="280"/>
                  </a:lnTo>
                  <a:lnTo>
                    <a:pt x="1791" y="280"/>
                  </a:lnTo>
                  <a:lnTo>
                    <a:pt x="1791" y="654"/>
                  </a:lnTo>
                  <a:cubicBezTo>
                    <a:pt x="1790" y="735"/>
                    <a:pt x="1786" y="814"/>
                    <a:pt x="1709" y="814"/>
                  </a:cubicBezTo>
                  <a:cubicBezTo>
                    <a:pt x="1635" y="814"/>
                    <a:pt x="1630" y="735"/>
                    <a:pt x="1630" y="654"/>
                  </a:cubicBezTo>
                  <a:lnTo>
                    <a:pt x="1630" y="280"/>
                  </a:lnTo>
                  <a:lnTo>
                    <a:pt x="1555" y="280"/>
                  </a:lnTo>
                  <a:close/>
                  <a:moveTo>
                    <a:pt x="2042" y="280"/>
                  </a:moveTo>
                  <a:lnTo>
                    <a:pt x="1966" y="280"/>
                  </a:lnTo>
                  <a:lnTo>
                    <a:pt x="1966" y="876"/>
                  </a:lnTo>
                  <a:lnTo>
                    <a:pt x="2042" y="876"/>
                  </a:lnTo>
                  <a:lnTo>
                    <a:pt x="2042" y="528"/>
                  </a:lnTo>
                  <a:cubicBezTo>
                    <a:pt x="2042" y="433"/>
                    <a:pt x="2050" y="358"/>
                    <a:pt x="2128" y="358"/>
                  </a:cubicBezTo>
                  <a:lnTo>
                    <a:pt x="2143" y="359"/>
                  </a:lnTo>
                  <a:lnTo>
                    <a:pt x="2143" y="270"/>
                  </a:lnTo>
                  <a:cubicBezTo>
                    <a:pt x="2093" y="269"/>
                    <a:pt x="2060" y="317"/>
                    <a:pt x="2044" y="359"/>
                  </a:cubicBezTo>
                  <a:lnTo>
                    <a:pt x="2042" y="359"/>
                  </a:lnTo>
                  <a:lnTo>
                    <a:pt x="2042" y="280"/>
                  </a:lnTo>
                  <a:close/>
                  <a:moveTo>
                    <a:pt x="2444" y="294"/>
                  </a:moveTo>
                  <a:cubicBezTo>
                    <a:pt x="2419" y="279"/>
                    <a:pt x="2389" y="270"/>
                    <a:pt x="2361" y="270"/>
                  </a:cubicBezTo>
                  <a:cubicBezTo>
                    <a:pt x="2210" y="270"/>
                    <a:pt x="2187" y="477"/>
                    <a:pt x="2187" y="590"/>
                  </a:cubicBezTo>
                  <a:cubicBezTo>
                    <a:pt x="2187" y="692"/>
                    <a:pt x="2221" y="885"/>
                    <a:pt x="2358" y="885"/>
                  </a:cubicBezTo>
                  <a:cubicBezTo>
                    <a:pt x="2387" y="885"/>
                    <a:pt x="2422" y="873"/>
                    <a:pt x="2444" y="855"/>
                  </a:cubicBezTo>
                  <a:lnTo>
                    <a:pt x="2444" y="761"/>
                  </a:lnTo>
                  <a:lnTo>
                    <a:pt x="2441" y="761"/>
                  </a:lnTo>
                  <a:cubicBezTo>
                    <a:pt x="2424" y="787"/>
                    <a:pt x="2402" y="814"/>
                    <a:pt x="2367" y="814"/>
                  </a:cubicBezTo>
                  <a:cubicBezTo>
                    <a:pt x="2278" y="814"/>
                    <a:pt x="2265" y="639"/>
                    <a:pt x="2265" y="579"/>
                  </a:cubicBezTo>
                  <a:cubicBezTo>
                    <a:pt x="2265" y="511"/>
                    <a:pt x="2274" y="341"/>
                    <a:pt x="2372" y="341"/>
                  </a:cubicBezTo>
                  <a:cubicBezTo>
                    <a:pt x="2401" y="341"/>
                    <a:pt x="2425" y="361"/>
                    <a:pt x="2444" y="381"/>
                  </a:cubicBezTo>
                  <a:lnTo>
                    <a:pt x="2444" y="294"/>
                  </a:lnTo>
                  <a:close/>
                  <a:moveTo>
                    <a:pt x="2589" y="530"/>
                  </a:moveTo>
                  <a:cubicBezTo>
                    <a:pt x="2589" y="476"/>
                    <a:pt x="2605" y="341"/>
                    <a:pt x="2677" y="341"/>
                  </a:cubicBezTo>
                  <a:cubicBezTo>
                    <a:pt x="2756" y="341"/>
                    <a:pt x="2759" y="462"/>
                    <a:pt x="2761" y="519"/>
                  </a:cubicBezTo>
                  <a:lnTo>
                    <a:pt x="2762" y="530"/>
                  </a:lnTo>
                  <a:lnTo>
                    <a:pt x="2589" y="530"/>
                  </a:lnTo>
                  <a:close/>
                  <a:moveTo>
                    <a:pt x="2839" y="593"/>
                  </a:moveTo>
                  <a:lnTo>
                    <a:pt x="2839" y="557"/>
                  </a:lnTo>
                  <a:cubicBezTo>
                    <a:pt x="2839" y="453"/>
                    <a:pt x="2817" y="270"/>
                    <a:pt x="2677" y="270"/>
                  </a:cubicBezTo>
                  <a:cubicBezTo>
                    <a:pt x="2533" y="270"/>
                    <a:pt x="2510" y="473"/>
                    <a:pt x="2510" y="579"/>
                  </a:cubicBezTo>
                  <a:cubicBezTo>
                    <a:pt x="2510" y="699"/>
                    <a:pt x="2531" y="885"/>
                    <a:pt x="2688" y="885"/>
                  </a:cubicBezTo>
                  <a:cubicBezTo>
                    <a:pt x="2798" y="885"/>
                    <a:pt x="2833" y="764"/>
                    <a:pt x="2834" y="674"/>
                  </a:cubicBezTo>
                  <a:lnTo>
                    <a:pt x="2756" y="674"/>
                  </a:lnTo>
                  <a:cubicBezTo>
                    <a:pt x="2756" y="721"/>
                    <a:pt x="2747" y="814"/>
                    <a:pt x="2681" y="814"/>
                  </a:cubicBezTo>
                  <a:cubicBezTo>
                    <a:pt x="2598" y="814"/>
                    <a:pt x="2588" y="670"/>
                    <a:pt x="2588" y="611"/>
                  </a:cubicBezTo>
                  <a:lnTo>
                    <a:pt x="2588" y="593"/>
                  </a:lnTo>
                  <a:lnTo>
                    <a:pt x="2839" y="593"/>
                  </a:lnTo>
                  <a:close/>
                  <a:moveTo>
                    <a:pt x="3154" y="309"/>
                  </a:moveTo>
                  <a:cubicBezTo>
                    <a:pt x="3123" y="285"/>
                    <a:pt x="3087" y="270"/>
                    <a:pt x="3049" y="270"/>
                  </a:cubicBezTo>
                  <a:cubicBezTo>
                    <a:pt x="2960" y="270"/>
                    <a:pt x="2900" y="333"/>
                    <a:pt x="2900" y="423"/>
                  </a:cubicBezTo>
                  <a:cubicBezTo>
                    <a:pt x="2900" y="493"/>
                    <a:pt x="2949" y="540"/>
                    <a:pt x="2997" y="582"/>
                  </a:cubicBezTo>
                  <a:cubicBezTo>
                    <a:pt x="3046" y="625"/>
                    <a:pt x="3093" y="664"/>
                    <a:pt x="3093" y="724"/>
                  </a:cubicBezTo>
                  <a:cubicBezTo>
                    <a:pt x="3093" y="774"/>
                    <a:pt x="3058" y="814"/>
                    <a:pt x="3006" y="814"/>
                  </a:cubicBezTo>
                  <a:cubicBezTo>
                    <a:pt x="2961" y="814"/>
                    <a:pt x="2929" y="786"/>
                    <a:pt x="2900" y="756"/>
                  </a:cubicBezTo>
                  <a:lnTo>
                    <a:pt x="2900" y="844"/>
                  </a:lnTo>
                  <a:cubicBezTo>
                    <a:pt x="2929" y="868"/>
                    <a:pt x="2971" y="885"/>
                    <a:pt x="3008" y="885"/>
                  </a:cubicBezTo>
                  <a:cubicBezTo>
                    <a:pt x="3107" y="885"/>
                    <a:pt x="3171" y="810"/>
                    <a:pt x="3171" y="714"/>
                  </a:cubicBezTo>
                  <a:cubicBezTo>
                    <a:pt x="3171" y="636"/>
                    <a:pt x="3123" y="592"/>
                    <a:pt x="3075" y="552"/>
                  </a:cubicBezTo>
                  <a:cubicBezTo>
                    <a:pt x="3027" y="512"/>
                    <a:pt x="2978" y="477"/>
                    <a:pt x="2978" y="420"/>
                  </a:cubicBezTo>
                  <a:cubicBezTo>
                    <a:pt x="2978" y="376"/>
                    <a:pt x="3007" y="341"/>
                    <a:pt x="3053" y="341"/>
                  </a:cubicBezTo>
                  <a:cubicBezTo>
                    <a:pt x="3094" y="341"/>
                    <a:pt x="3129" y="370"/>
                    <a:pt x="3151" y="402"/>
                  </a:cubicBezTo>
                  <a:lnTo>
                    <a:pt x="3154" y="402"/>
                  </a:lnTo>
                  <a:lnTo>
                    <a:pt x="3154" y="3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7" name="Freeform 51"/>
            <p:cNvSpPr>
              <a:spLocks noEditPoints="1"/>
            </p:cNvSpPr>
            <p:nvPr/>
          </p:nvSpPr>
          <p:spPr bwMode="auto">
            <a:xfrm>
              <a:off x="4346585" y="3838571"/>
              <a:ext cx="941390" cy="187325"/>
            </a:xfrm>
            <a:custGeom>
              <a:avLst/>
              <a:gdLst>
                <a:gd name="T0" fmla="*/ 341 w 4354"/>
                <a:gd name="T1" fmla="*/ 169 h 862"/>
                <a:gd name="T2" fmla="*/ 121 w 4354"/>
                <a:gd name="T3" fmla="*/ 853 h 862"/>
                <a:gd name="T4" fmla="*/ 0 w 4354"/>
                <a:gd name="T5" fmla="*/ 77 h 862"/>
                <a:gd name="T6" fmla="*/ 495 w 4354"/>
                <a:gd name="T7" fmla="*/ 853 h 862"/>
                <a:gd name="T8" fmla="*/ 444 w 4354"/>
                <a:gd name="T9" fmla="*/ 112 h 862"/>
                <a:gd name="T10" fmla="*/ 489 w 4354"/>
                <a:gd name="T11" fmla="*/ 223 h 862"/>
                <a:gd name="T12" fmla="*/ 378 w 4354"/>
                <a:gd name="T13" fmla="*/ 177 h 862"/>
                <a:gd name="T14" fmla="*/ 601 w 4354"/>
                <a:gd name="T15" fmla="*/ 188 h 862"/>
                <a:gd name="T16" fmla="*/ 748 w 4354"/>
                <a:gd name="T17" fmla="*/ 333 h 862"/>
                <a:gd name="T18" fmla="*/ 697 w 4354"/>
                <a:gd name="T19" fmla="*/ 853 h 862"/>
                <a:gd name="T20" fmla="*/ 547 w 4354"/>
                <a:gd name="T21" fmla="*/ 407 h 862"/>
                <a:gd name="T22" fmla="*/ 601 w 4354"/>
                <a:gd name="T23" fmla="*/ 188 h 862"/>
                <a:gd name="T24" fmla="*/ 899 w 4354"/>
                <a:gd name="T25" fmla="*/ 853 h 862"/>
                <a:gd name="T26" fmla="*/ 1192 w 4354"/>
                <a:gd name="T27" fmla="*/ 677 h 862"/>
                <a:gd name="T28" fmla="*/ 1209 w 4354"/>
                <a:gd name="T29" fmla="*/ 839 h 862"/>
                <a:gd name="T30" fmla="*/ 972 w 4354"/>
                <a:gd name="T31" fmla="*/ 594 h 862"/>
                <a:gd name="T32" fmla="*/ 1129 w 4354"/>
                <a:gd name="T33" fmla="*/ 325 h 862"/>
                <a:gd name="T34" fmla="*/ 1066 w 4354"/>
                <a:gd name="T35" fmla="*/ 611 h 862"/>
                <a:gd name="T36" fmla="*/ 1192 w 4354"/>
                <a:gd name="T37" fmla="*/ 677 h 862"/>
                <a:gd name="T38" fmla="*/ 1127 w 4354"/>
                <a:gd name="T39" fmla="*/ 406 h 862"/>
                <a:gd name="T40" fmla="*/ 1187 w 4354"/>
                <a:gd name="T41" fmla="*/ 541 h 862"/>
                <a:gd name="T42" fmla="*/ 1552 w 4354"/>
                <a:gd name="T43" fmla="*/ 299 h 862"/>
                <a:gd name="T44" fmla="*/ 1859 w 4354"/>
                <a:gd name="T45" fmla="*/ 126 h 862"/>
                <a:gd name="T46" fmla="*/ 1791 w 4354"/>
                <a:gd name="T47" fmla="*/ 573 h 862"/>
                <a:gd name="T48" fmla="*/ 1883 w 4354"/>
                <a:gd name="T49" fmla="*/ 853 h 862"/>
                <a:gd name="T50" fmla="*/ 1759 w 4354"/>
                <a:gd name="T51" fmla="*/ 384 h 862"/>
                <a:gd name="T52" fmla="*/ 1719 w 4354"/>
                <a:gd name="T53" fmla="*/ 157 h 862"/>
                <a:gd name="T54" fmla="*/ 1655 w 4354"/>
                <a:gd name="T55" fmla="*/ 329 h 862"/>
                <a:gd name="T56" fmla="*/ 2227 w 4354"/>
                <a:gd name="T57" fmla="*/ 560 h 862"/>
                <a:gd name="T58" fmla="*/ 2227 w 4354"/>
                <a:gd name="T59" fmla="*/ 640 h 862"/>
                <a:gd name="T60" fmla="*/ 2130 w 4354"/>
                <a:gd name="T61" fmla="*/ 640 h 862"/>
                <a:gd name="T62" fmla="*/ 2130 w 4354"/>
                <a:gd name="T63" fmla="*/ 77 h 862"/>
                <a:gd name="T64" fmla="*/ 2000 w 4354"/>
                <a:gd name="T65" fmla="*/ 560 h 862"/>
                <a:gd name="T66" fmla="*/ 2697 w 4354"/>
                <a:gd name="T67" fmla="*/ 77 h 862"/>
                <a:gd name="T68" fmla="*/ 2783 w 4354"/>
                <a:gd name="T69" fmla="*/ 494 h 862"/>
                <a:gd name="T70" fmla="*/ 2561 w 4354"/>
                <a:gd name="T71" fmla="*/ 853 h 862"/>
                <a:gd name="T72" fmla="*/ 2722 w 4354"/>
                <a:gd name="T73" fmla="*/ 413 h 862"/>
                <a:gd name="T74" fmla="*/ 2678 w 4354"/>
                <a:gd name="T75" fmla="*/ 166 h 862"/>
                <a:gd name="T76" fmla="*/ 3239 w 4354"/>
                <a:gd name="T77" fmla="*/ 333 h 862"/>
                <a:gd name="T78" fmla="*/ 3143 w 4354"/>
                <a:gd name="T79" fmla="*/ 786 h 862"/>
                <a:gd name="T80" fmla="*/ 2953 w 4354"/>
                <a:gd name="T81" fmla="*/ 795 h 862"/>
                <a:gd name="T82" fmla="*/ 2991 w 4354"/>
                <a:gd name="T83" fmla="*/ 343 h 862"/>
                <a:gd name="T84" fmla="*/ 3143 w 4354"/>
                <a:gd name="T85" fmla="*/ 392 h 862"/>
                <a:gd name="T86" fmla="*/ 3085 w 4354"/>
                <a:gd name="T87" fmla="*/ 412 h 862"/>
                <a:gd name="T88" fmla="*/ 3035 w 4354"/>
                <a:gd name="T89" fmla="*/ 732 h 862"/>
                <a:gd name="T90" fmla="*/ 3145 w 4354"/>
                <a:gd name="T91" fmla="*/ 592 h 862"/>
                <a:gd name="T92" fmla="*/ 3333 w 4354"/>
                <a:gd name="T93" fmla="*/ 333 h 862"/>
                <a:gd name="T94" fmla="*/ 3542 w 4354"/>
                <a:gd name="T95" fmla="*/ 321 h 862"/>
                <a:gd name="T96" fmla="*/ 3453 w 4354"/>
                <a:gd name="T97" fmla="*/ 445 h 862"/>
                <a:gd name="T98" fmla="*/ 3430 w 4354"/>
                <a:gd name="T99" fmla="*/ 853 h 862"/>
                <a:gd name="T100" fmla="*/ 3625 w 4354"/>
                <a:gd name="T101" fmla="*/ 188 h 862"/>
                <a:gd name="T102" fmla="*/ 3773 w 4354"/>
                <a:gd name="T103" fmla="*/ 333 h 862"/>
                <a:gd name="T104" fmla="*/ 3722 w 4354"/>
                <a:gd name="T105" fmla="*/ 853 h 862"/>
                <a:gd name="T106" fmla="*/ 3572 w 4354"/>
                <a:gd name="T107" fmla="*/ 407 h 862"/>
                <a:gd name="T108" fmla="*/ 3625 w 4354"/>
                <a:gd name="T109" fmla="*/ 188 h 862"/>
                <a:gd name="T110" fmla="*/ 4274 w 4354"/>
                <a:gd name="T111" fmla="*/ 109 h 862"/>
                <a:gd name="T112" fmla="*/ 4181 w 4354"/>
                <a:gd name="T113" fmla="*/ 384 h 862"/>
                <a:gd name="T114" fmla="*/ 4342 w 4354"/>
                <a:gd name="T115" fmla="*/ 483 h 862"/>
                <a:gd name="T116" fmla="*/ 4313 w 4354"/>
                <a:gd name="T117" fmla="*/ 809 h 862"/>
                <a:gd name="T118" fmla="*/ 4021 w 4354"/>
                <a:gd name="T119" fmla="*/ 597 h 862"/>
                <a:gd name="T120" fmla="*/ 4178 w 4354"/>
                <a:gd name="T121" fmla="*/ 77 h 862"/>
                <a:gd name="T122" fmla="*/ 4124 w 4354"/>
                <a:gd name="T123" fmla="*/ 619 h 862"/>
                <a:gd name="T124" fmla="*/ 4240 w 4354"/>
                <a:gd name="T125" fmla="*/ 506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4" h="862">
                  <a:moveTo>
                    <a:pt x="0" y="77"/>
                  </a:moveTo>
                  <a:lnTo>
                    <a:pt x="341" y="77"/>
                  </a:lnTo>
                  <a:lnTo>
                    <a:pt x="341" y="169"/>
                  </a:lnTo>
                  <a:lnTo>
                    <a:pt x="223" y="169"/>
                  </a:lnTo>
                  <a:lnTo>
                    <a:pt x="223" y="853"/>
                  </a:lnTo>
                  <a:lnTo>
                    <a:pt x="121" y="853"/>
                  </a:lnTo>
                  <a:lnTo>
                    <a:pt x="121" y="169"/>
                  </a:lnTo>
                  <a:lnTo>
                    <a:pt x="0" y="169"/>
                  </a:lnTo>
                  <a:lnTo>
                    <a:pt x="0" y="77"/>
                  </a:lnTo>
                  <a:close/>
                  <a:moveTo>
                    <a:pt x="399" y="333"/>
                  </a:moveTo>
                  <a:lnTo>
                    <a:pt x="495" y="333"/>
                  </a:lnTo>
                  <a:lnTo>
                    <a:pt x="495" y="853"/>
                  </a:lnTo>
                  <a:lnTo>
                    <a:pt x="399" y="853"/>
                  </a:lnTo>
                  <a:lnTo>
                    <a:pt x="399" y="333"/>
                  </a:lnTo>
                  <a:close/>
                  <a:moveTo>
                    <a:pt x="444" y="112"/>
                  </a:moveTo>
                  <a:cubicBezTo>
                    <a:pt x="461" y="112"/>
                    <a:pt x="476" y="118"/>
                    <a:pt x="489" y="131"/>
                  </a:cubicBezTo>
                  <a:cubicBezTo>
                    <a:pt x="502" y="144"/>
                    <a:pt x="508" y="159"/>
                    <a:pt x="508" y="177"/>
                  </a:cubicBezTo>
                  <a:cubicBezTo>
                    <a:pt x="508" y="195"/>
                    <a:pt x="502" y="210"/>
                    <a:pt x="489" y="223"/>
                  </a:cubicBezTo>
                  <a:cubicBezTo>
                    <a:pt x="476" y="236"/>
                    <a:pt x="461" y="242"/>
                    <a:pt x="443" y="242"/>
                  </a:cubicBezTo>
                  <a:cubicBezTo>
                    <a:pt x="425" y="242"/>
                    <a:pt x="410" y="236"/>
                    <a:pt x="397" y="223"/>
                  </a:cubicBezTo>
                  <a:cubicBezTo>
                    <a:pt x="384" y="210"/>
                    <a:pt x="378" y="195"/>
                    <a:pt x="378" y="177"/>
                  </a:cubicBezTo>
                  <a:cubicBezTo>
                    <a:pt x="378" y="159"/>
                    <a:pt x="384" y="143"/>
                    <a:pt x="397" y="131"/>
                  </a:cubicBezTo>
                  <a:cubicBezTo>
                    <a:pt x="410" y="118"/>
                    <a:pt x="425" y="112"/>
                    <a:pt x="444" y="112"/>
                  </a:cubicBezTo>
                  <a:close/>
                  <a:moveTo>
                    <a:pt x="601" y="188"/>
                  </a:moveTo>
                  <a:lnTo>
                    <a:pt x="697" y="188"/>
                  </a:lnTo>
                  <a:lnTo>
                    <a:pt x="697" y="333"/>
                  </a:lnTo>
                  <a:lnTo>
                    <a:pt x="748" y="333"/>
                  </a:lnTo>
                  <a:lnTo>
                    <a:pt x="748" y="407"/>
                  </a:lnTo>
                  <a:lnTo>
                    <a:pt x="697" y="407"/>
                  </a:lnTo>
                  <a:lnTo>
                    <a:pt x="697" y="853"/>
                  </a:lnTo>
                  <a:lnTo>
                    <a:pt x="601" y="853"/>
                  </a:lnTo>
                  <a:lnTo>
                    <a:pt x="601" y="407"/>
                  </a:lnTo>
                  <a:lnTo>
                    <a:pt x="547" y="407"/>
                  </a:lnTo>
                  <a:lnTo>
                    <a:pt x="547" y="333"/>
                  </a:lnTo>
                  <a:lnTo>
                    <a:pt x="601" y="333"/>
                  </a:lnTo>
                  <a:lnTo>
                    <a:pt x="601" y="188"/>
                  </a:lnTo>
                  <a:close/>
                  <a:moveTo>
                    <a:pt x="802" y="0"/>
                  </a:moveTo>
                  <a:lnTo>
                    <a:pt x="899" y="0"/>
                  </a:lnTo>
                  <a:lnTo>
                    <a:pt x="899" y="853"/>
                  </a:lnTo>
                  <a:lnTo>
                    <a:pt x="802" y="853"/>
                  </a:lnTo>
                  <a:lnTo>
                    <a:pt x="802" y="0"/>
                  </a:lnTo>
                  <a:close/>
                  <a:moveTo>
                    <a:pt x="1192" y="677"/>
                  </a:moveTo>
                  <a:lnTo>
                    <a:pt x="1281" y="677"/>
                  </a:lnTo>
                  <a:cubicBezTo>
                    <a:pt x="1279" y="720"/>
                    <a:pt x="1272" y="755"/>
                    <a:pt x="1260" y="781"/>
                  </a:cubicBezTo>
                  <a:cubicBezTo>
                    <a:pt x="1249" y="805"/>
                    <a:pt x="1232" y="825"/>
                    <a:pt x="1209" y="839"/>
                  </a:cubicBezTo>
                  <a:cubicBezTo>
                    <a:pt x="1186" y="854"/>
                    <a:pt x="1160" y="861"/>
                    <a:pt x="1131" y="861"/>
                  </a:cubicBezTo>
                  <a:cubicBezTo>
                    <a:pt x="1086" y="861"/>
                    <a:pt x="1051" y="845"/>
                    <a:pt x="1024" y="815"/>
                  </a:cubicBezTo>
                  <a:cubicBezTo>
                    <a:pt x="989" y="776"/>
                    <a:pt x="972" y="702"/>
                    <a:pt x="972" y="594"/>
                  </a:cubicBezTo>
                  <a:cubicBezTo>
                    <a:pt x="972" y="503"/>
                    <a:pt x="984" y="436"/>
                    <a:pt x="1009" y="392"/>
                  </a:cubicBezTo>
                  <a:cubicBezTo>
                    <a:pt x="1020" y="371"/>
                    <a:pt x="1036" y="355"/>
                    <a:pt x="1058" y="343"/>
                  </a:cubicBezTo>
                  <a:cubicBezTo>
                    <a:pt x="1080" y="331"/>
                    <a:pt x="1103" y="325"/>
                    <a:pt x="1129" y="325"/>
                  </a:cubicBezTo>
                  <a:cubicBezTo>
                    <a:pt x="1204" y="325"/>
                    <a:pt x="1252" y="373"/>
                    <a:pt x="1273" y="470"/>
                  </a:cubicBezTo>
                  <a:cubicBezTo>
                    <a:pt x="1281" y="504"/>
                    <a:pt x="1285" y="551"/>
                    <a:pt x="1285" y="611"/>
                  </a:cubicBezTo>
                  <a:lnTo>
                    <a:pt x="1066" y="611"/>
                  </a:lnTo>
                  <a:cubicBezTo>
                    <a:pt x="1066" y="670"/>
                    <a:pt x="1072" y="712"/>
                    <a:pt x="1082" y="738"/>
                  </a:cubicBezTo>
                  <a:cubicBezTo>
                    <a:pt x="1093" y="764"/>
                    <a:pt x="1109" y="777"/>
                    <a:pt x="1132" y="777"/>
                  </a:cubicBezTo>
                  <a:cubicBezTo>
                    <a:pt x="1170" y="777"/>
                    <a:pt x="1191" y="744"/>
                    <a:pt x="1192" y="677"/>
                  </a:cubicBezTo>
                  <a:close/>
                  <a:moveTo>
                    <a:pt x="1187" y="541"/>
                  </a:moveTo>
                  <a:cubicBezTo>
                    <a:pt x="1183" y="493"/>
                    <a:pt x="1178" y="460"/>
                    <a:pt x="1172" y="443"/>
                  </a:cubicBezTo>
                  <a:cubicBezTo>
                    <a:pt x="1163" y="419"/>
                    <a:pt x="1148" y="406"/>
                    <a:pt x="1127" y="406"/>
                  </a:cubicBezTo>
                  <a:cubicBezTo>
                    <a:pt x="1107" y="406"/>
                    <a:pt x="1093" y="416"/>
                    <a:pt x="1084" y="434"/>
                  </a:cubicBezTo>
                  <a:cubicBezTo>
                    <a:pt x="1076" y="453"/>
                    <a:pt x="1070" y="489"/>
                    <a:pt x="1066" y="541"/>
                  </a:cubicBezTo>
                  <a:lnTo>
                    <a:pt x="1187" y="541"/>
                  </a:lnTo>
                  <a:close/>
                  <a:moveTo>
                    <a:pt x="1655" y="329"/>
                  </a:moveTo>
                  <a:lnTo>
                    <a:pt x="1553" y="329"/>
                  </a:lnTo>
                  <a:cubicBezTo>
                    <a:pt x="1552" y="313"/>
                    <a:pt x="1552" y="303"/>
                    <a:pt x="1552" y="299"/>
                  </a:cubicBezTo>
                  <a:cubicBezTo>
                    <a:pt x="1552" y="213"/>
                    <a:pt x="1566" y="153"/>
                    <a:pt x="1593" y="116"/>
                  </a:cubicBezTo>
                  <a:cubicBezTo>
                    <a:pt x="1617" y="84"/>
                    <a:pt x="1660" y="68"/>
                    <a:pt x="1720" y="68"/>
                  </a:cubicBezTo>
                  <a:cubicBezTo>
                    <a:pt x="1786" y="68"/>
                    <a:pt x="1833" y="87"/>
                    <a:pt x="1859" y="126"/>
                  </a:cubicBezTo>
                  <a:cubicBezTo>
                    <a:pt x="1880" y="159"/>
                    <a:pt x="1891" y="203"/>
                    <a:pt x="1891" y="258"/>
                  </a:cubicBezTo>
                  <a:cubicBezTo>
                    <a:pt x="1891" y="297"/>
                    <a:pt x="1883" y="341"/>
                    <a:pt x="1867" y="390"/>
                  </a:cubicBezTo>
                  <a:cubicBezTo>
                    <a:pt x="1852" y="440"/>
                    <a:pt x="1826" y="501"/>
                    <a:pt x="1791" y="573"/>
                  </a:cubicBezTo>
                  <a:lnTo>
                    <a:pt x="1691" y="763"/>
                  </a:lnTo>
                  <a:lnTo>
                    <a:pt x="1883" y="763"/>
                  </a:lnTo>
                  <a:lnTo>
                    <a:pt x="1883" y="853"/>
                  </a:lnTo>
                  <a:lnTo>
                    <a:pt x="1542" y="853"/>
                  </a:lnTo>
                  <a:cubicBezTo>
                    <a:pt x="1553" y="830"/>
                    <a:pt x="1589" y="754"/>
                    <a:pt x="1652" y="624"/>
                  </a:cubicBezTo>
                  <a:cubicBezTo>
                    <a:pt x="1705" y="514"/>
                    <a:pt x="1741" y="434"/>
                    <a:pt x="1759" y="384"/>
                  </a:cubicBezTo>
                  <a:cubicBezTo>
                    <a:pt x="1778" y="333"/>
                    <a:pt x="1787" y="290"/>
                    <a:pt x="1787" y="253"/>
                  </a:cubicBezTo>
                  <a:cubicBezTo>
                    <a:pt x="1787" y="223"/>
                    <a:pt x="1781" y="199"/>
                    <a:pt x="1769" y="183"/>
                  </a:cubicBezTo>
                  <a:cubicBezTo>
                    <a:pt x="1757" y="166"/>
                    <a:pt x="1740" y="157"/>
                    <a:pt x="1719" y="157"/>
                  </a:cubicBezTo>
                  <a:cubicBezTo>
                    <a:pt x="1696" y="157"/>
                    <a:pt x="1680" y="167"/>
                    <a:pt x="1670" y="186"/>
                  </a:cubicBezTo>
                  <a:cubicBezTo>
                    <a:pt x="1659" y="205"/>
                    <a:pt x="1654" y="236"/>
                    <a:pt x="1654" y="277"/>
                  </a:cubicBezTo>
                  <a:cubicBezTo>
                    <a:pt x="1654" y="296"/>
                    <a:pt x="1654" y="314"/>
                    <a:pt x="1655" y="329"/>
                  </a:cubicBezTo>
                  <a:close/>
                  <a:moveTo>
                    <a:pt x="2130" y="77"/>
                  </a:moveTo>
                  <a:lnTo>
                    <a:pt x="2227" y="77"/>
                  </a:lnTo>
                  <a:lnTo>
                    <a:pt x="2227" y="560"/>
                  </a:lnTo>
                  <a:lnTo>
                    <a:pt x="2277" y="560"/>
                  </a:lnTo>
                  <a:lnTo>
                    <a:pt x="2277" y="640"/>
                  </a:lnTo>
                  <a:lnTo>
                    <a:pt x="2227" y="640"/>
                  </a:lnTo>
                  <a:lnTo>
                    <a:pt x="2227" y="853"/>
                  </a:lnTo>
                  <a:lnTo>
                    <a:pt x="2130" y="853"/>
                  </a:lnTo>
                  <a:lnTo>
                    <a:pt x="2130" y="640"/>
                  </a:lnTo>
                  <a:lnTo>
                    <a:pt x="1918" y="640"/>
                  </a:lnTo>
                  <a:lnTo>
                    <a:pt x="1918" y="551"/>
                  </a:lnTo>
                  <a:lnTo>
                    <a:pt x="2130" y="77"/>
                  </a:lnTo>
                  <a:close/>
                  <a:moveTo>
                    <a:pt x="2130" y="560"/>
                  </a:moveTo>
                  <a:lnTo>
                    <a:pt x="2130" y="235"/>
                  </a:lnTo>
                  <a:lnTo>
                    <a:pt x="2000" y="560"/>
                  </a:lnTo>
                  <a:lnTo>
                    <a:pt x="2130" y="560"/>
                  </a:lnTo>
                  <a:close/>
                  <a:moveTo>
                    <a:pt x="2561" y="77"/>
                  </a:moveTo>
                  <a:lnTo>
                    <a:pt x="2697" y="77"/>
                  </a:lnTo>
                  <a:cubicBezTo>
                    <a:pt x="2746" y="77"/>
                    <a:pt x="2784" y="85"/>
                    <a:pt x="2810" y="102"/>
                  </a:cubicBezTo>
                  <a:cubicBezTo>
                    <a:pt x="2861" y="133"/>
                    <a:pt x="2886" y="195"/>
                    <a:pt x="2886" y="289"/>
                  </a:cubicBezTo>
                  <a:cubicBezTo>
                    <a:pt x="2886" y="398"/>
                    <a:pt x="2852" y="467"/>
                    <a:pt x="2783" y="494"/>
                  </a:cubicBezTo>
                  <a:cubicBezTo>
                    <a:pt x="2757" y="504"/>
                    <a:pt x="2717" y="509"/>
                    <a:pt x="2664" y="509"/>
                  </a:cubicBezTo>
                  <a:lnTo>
                    <a:pt x="2664" y="853"/>
                  </a:lnTo>
                  <a:lnTo>
                    <a:pt x="2561" y="853"/>
                  </a:lnTo>
                  <a:lnTo>
                    <a:pt x="2561" y="77"/>
                  </a:lnTo>
                  <a:close/>
                  <a:moveTo>
                    <a:pt x="2664" y="420"/>
                  </a:moveTo>
                  <a:cubicBezTo>
                    <a:pt x="2691" y="420"/>
                    <a:pt x="2711" y="417"/>
                    <a:pt x="2722" y="413"/>
                  </a:cubicBezTo>
                  <a:cubicBezTo>
                    <a:pt x="2759" y="400"/>
                    <a:pt x="2778" y="362"/>
                    <a:pt x="2778" y="299"/>
                  </a:cubicBezTo>
                  <a:cubicBezTo>
                    <a:pt x="2778" y="253"/>
                    <a:pt x="2770" y="220"/>
                    <a:pt x="2754" y="198"/>
                  </a:cubicBezTo>
                  <a:cubicBezTo>
                    <a:pt x="2738" y="176"/>
                    <a:pt x="2713" y="166"/>
                    <a:pt x="2678" y="166"/>
                  </a:cubicBezTo>
                  <a:cubicBezTo>
                    <a:pt x="2674" y="166"/>
                    <a:pt x="2669" y="166"/>
                    <a:pt x="2664" y="166"/>
                  </a:cubicBezTo>
                  <a:lnTo>
                    <a:pt x="2664" y="420"/>
                  </a:lnTo>
                  <a:close/>
                  <a:moveTo>
                    <a:pt x="3239" y="333"/>
                  </a:moveTo>
                  <a:lnTo>
                    <a:pt x="3239" y="853"/>
                  </a:lnTo>
                  <a:lnTo>
                    <a:pt x="3143" y="853"/>
                  </a:lnTo>
                  <a:lnTo>
                    <a:pt x="3143" y="786"/>
                  </a:lnTo>
                  <a:cubicBezTo>
                    <a:pt x="3129" y="814"/>
                    <a:pt x="3116" y="834"/>
                    <a:pt x="3102" y="845"/>
                  </a:cubicBezTo>
                  <a:cubicBezTo>
                    <a:pt x="3088" y="855"/>
                    <a:pt x="3070" y="861"/>
                    <a:pt x="3048" y="861"/>
                  </a:cubicBezTo>
                  <a:cubicBezTo>
                    <a:pt x="3005" y="861"/>
                    <a:pt x="2973" y="839"/>
                    <a:pt x="2953" y="795"/>
                  </a:cubicBezTo>
                  <a:cubicBezTo>
                    <a:pt x="2933" y="751"/>
                    <a:pt x="2923" y="681"/>
                    <a:pt x="2923" y="587"/>
                  </a:cubicBezTo>
                  <a:cubicBezTo>
                    <a:pt x="2923" y="499"/>
                    <a:pt x="2933" y="435"/>
                    <a:pt x="2951" y="392"/>
                  </a:cubicBezTo>
                  <a:cubicBezTo>
                    <a:pt x="2961" y="371"/>
                    <a:pt x="2974" y="355"/>
                    <a:pt x="2991" y="343"/>
                  </a:cubicBezTo>
                  <a:cubicBezTo>
                    <a:pt x="3008" y="331"/>
                    <a:pt x="3027" y="325"/>
                    <a:pt x="3048" y="325"/>
                  </a:cubicBezTo>
                  <a:cubicBezTo>
                    <a:pt x="3069" y="325"/>
                    <a:pt x="3087" y="330"/>
                    <a:pt x="3102" y="340"/>
                  </a:cubicBezTo>
                  <a:cubicBezTo>
                    <a:pt x="3116" y="351"/>
                    <a:pt x="3130" y="368"/>
                    <a:pt x="3143" y="392"/>
                  </a:cubicBezTo>
                  <a:lnTo>
                    <a:pt x="3143" y="333"/>
                  </a:lnTo>
                  <a:lnTo>
                    <a:pt x="3239" y="333"/>
                  </a:lnTo>
                  <a:close/>
                  <a:moveTo>
                    <a:pt x="3085" y="412"/>
                  </a:moveTo>
                  <a:cubicBezTo>
                    <a:pt x="3062" y="412"/>
                    <a:pt x="3046" y="425"/>
                    <a:pt x="3036" y="452"/>
                  </a:cubicBezTo>
                  <a:cubicBezTo>
                    <a:pt x="3027" y="479"/>
                    <a:pt x="3022" y="525"/>
                    <a:pt x="3022" y="590"/>
                  </a:cubicBezTo>
                  <a:cubicBezTo>
                    <a:pt x="3022" y="657"/>
                    <a:pt x="3026" y="704"/>
                    <a:pt x="3035" y="732"/>
                  </a:cubicBezTo>
                  <a:cubicBezTo>
                    <a:pt x="3044" y="760"/>
                    <a:pt x="3060" y="774"/>
                    <a:pt x="3085" y="774"/>
                  </a:cubicBezTo>
                  <a:cubicBezTo>
                    <a:pt x="3106" y="774"/>
                    <a:pt x="3122" y="760"/>
                    <a:pt x="3131" y="732"/>
                  </a:cubicBezTo>
                  <a:cubicBezTo>
                    <a:pt x="3141" y="704"/>
                    <a:pt x="3145" y="657"/>
                    <a:pt x="3145" y="592"/>
                  </a:cubicBezTo>
                  <a:cubicBezTo>
                    <a:pt x="3145" y="528"/>
                    <a:pt x="3141" y="482"/>
                    <a:pt x="3131" y="454"/>
                  </a:cubicBezTo>
                  <a:cubicBezTo>
                    <a:pt x="3122" y="427"/>
                    <a:pt x="3107" y="413"/>
                    <a:pt x="3085" y="412"/>
                  </a:cubicBezTo>
                  <a:close/>
                  <a:moveTo>
                    <a:pt x="3333" y="333"/>
                  </a:moveTo>
                  <a:lnTo>
                    <a:pt x="3430" y="333"/>
                  </a:lnTo>
                  <a:lnTo>
                    <a:pt x="3430" y="398"/>
                  </a:lnTo>
                  <a:cubicBezTo>
                    <a:pt x="3457" y="349"/>
                    <a:pt x="3494" y="323"/>
                    <a:pt x="3542" y="321"/>
                  </a:cubicBezTo>
                  <a:lnTo>
                    <a:pt x="3542" y="421"/>
                  </a:lnTo>
                  <a:cubicBezTo>
                    <a:pt x="3536" y="421"/>
                    <a:pt x="3530" y="420"/>
                    <a:pt x="3525" y="420"/>
                  </a:cubicBezTo>
                  <a:cubicBezTo>
                    <a:pt x="3493" y="420"/>
                    <a:pt x="3469" y="428"/>
                    <a:pt x="3453" y="445"/>
                  </a:cubicBezTo>
                  <a:cubicBezTo>
                    <a:pt x="3444" y="455"/>
                    <a:pt x="3438" y="467"/>
                    <a:pt x="3434" y="479"/>
                  </a:cubicBezTo>
                  <a:cubicBezTo>
                    <a:pt x="3431" y="492"/>
                    <a:pt x="3430" y="511"/>
                    <a:pt x="3430" y="538"/>
                  </a:cubicBezTo>
                  <a:lnTo>
                    <a:pt x="3430" y="853"/>
                  </a:lnTo>
                  <a:lnTo>
                    <a:pt x="3333" y="853"/>
                  </a:lnTo>
                  <a:lnTo>
                    <a:pt x="3333" y="333"/>
                  </a:lnTo>
                  <a:close/>
                  <a:moveTo>
                    <a:pt x="3625" y="188"/>
                  </a:moveTo>
                  <a:lnTo>
                    <a:pt x="3722" y="188"/>
                  </a:lnTo>
                  <a:lnTo>
                    <a:pt x="3722" y="333"/>
                  </a:lnTo>
                  <a:lnTo>
                    <a:pt x="3773" y="333"/>
                  </a:lnTo>
                  <a:lnTo>
                    <a:pt x="3773" y="407"/>
                  </a:lnTo>
                  <a:lnTo>
                    <a:pt x="3722" y="407"/>
                  </a:lnTo>
                  <a:lnTo>
                    <a:pt x="3722" y="853"/>
                  </a:lnTo>
                  <a:lnTo>
                    <a:pt x="3625" y="853"/>
                  </a:lnTo>
                  <a:lnTo>
                    <a:pt x="3625" y="407"/>
                  </a:lnTo>
                  <a:lnTo>
                    <a:pt x="3572" y="407"/>
                  </a:lnTo>
                  <a:lnTo>
                    <a:pt x="3572" y="333"/>
                  </a:lnTo>
                  <a:lnTo>
                    <a:pt x="3625" y="333"/>
                  </a:lnTo>
                  <a:lnTo>
                    <a:pt x="3625" y="188"/>
                  </a:lnTo>
                  <a:close/>
                  <a:moveTo>
                    <a:pt x="4178" y="77"/>
                  </a:moveTo>
                  <a:lnTo>
                    <a:pt x="4289" y="77"/>
                  </a:lnTo>
                  <a:lnTo>
                    <a:pt x="4274" y="109"/>
                  </a:lnTo>
                  <a:cubicBezTo>
                    <a:pt x="4228" y="204"/>
                    <a:pt x="4199" y="264"/>
                    <a:pt x="4187" y="291"/>
                  </a:cubicBezTo>
                  <a:cubicBezTo>
                    <a:pt x="4175" y="317"/>
                    <a:pt x="4158" y="357"/>
                    <a:pt x="4137" y="410"/>
                  </a:cubicBezTo>
                  <a:cubicBezTo>
                    <a:pt x="4155" y="397"/>
                    <a:pt x="4169" y="388"/>
                    <a:pt x="4181" y="384"/>
                  </a:cubicBezTo>
                  <a:cubicBezTo>
                    <a:pt x="4192" y="378"/>
                    <a:pt x="4206" y="376"/>
                    <a:pt x="4222" y="376"/>
                  </a:cubicBezTo>
                  <a:cubicBezTo>
                    <a:pt x="4252" y="376"/>
                    <a:pt x="4278" y="387"/>
                    <a:pt x="4301" y="408"/>
                  </a:cubicBezTo>
                  <a:cubicBezTo>
                    <a:pt x="4320" y="426"/>
                    <a:pt x="4334" y="451"/>
                    <a:pt x="4342" y="483"/>
                  </a:cubicBezTo>
                  <a:cubicBezTo>
                    <a:pt x="4350" y="516"/>
                    <a:pt x="4354" y="562"/>
                    <a:pt x="4354" y="621"/>
                  </a:cubicBezTo>
                  <a:cubicBezTo>
                    <a:pt x="4354" y="669"/>
                    <a:pt x="4351" y="708"/>
                    <a:pt x="4345" y="736"/>
                  </a:cubicBezTo>
                  <a:cubicBezTo>
                    <a:pt x="4339" y="765"/>
                    <a:pt x="4328" y="789"/>
                    <a:pt x="4313" y="809"/>
                  </a:cubicBezTo>
                  <a:cubicBezTo>
                    <a:pt x="4287" y="844"/>
                    <a:pt x="4246" y="862"/>
                    <a:pt x="4189" y="862"/>
                  </a:cubicBezTo>
                  <a:cubicBezTo>
                    <a:pt x="4130" y="862"/>
                    <a:pt x="4087" y="841"/>
                    <a:pt x="4060" y="800"/>
                  </a:cubicBezTo>
                  <a:cubicBezTo>
                    <a:pt x="4034" y="758"/>
                    <a:pt x="4021" y="691"/>
                    <a:pt x="4021" y="597"/>
                  </a:cubicBezTo>
                  <a:cubicBezTo>
                    <a:pt x="4021" y="536"/>
                    <a:pt x="4026" y="480"/>
                    <a:pt x="4037" y="430"/>
                  </a:cubicBezTo>
                  <a:cubicBezTo>
                    <a:pt x="4047" y="380"/>
                    <a:pt x="4066" y="324"/>
                    <a:pt x="4092" y="263"/>
                  </a:cubicBezTo>
                  <a:cubicBezTo>
                    <a:pt x="4118" y="203"/>
                    <a:pt x="4146" y="141"/>
                    <a:pt x="4178" y="77"/>
                  </a:cubicBezTo>
                  <a:close/>
                  <a:moveTo>
                    <a:pt x="4189" y="471"/>
                  </a:moveTo>
                  <a:cubicBezTo>
                    <a:pt x="4163" y="471"/>
                    <a:pt x="4146" y="483"/>
                    <a:pt x="4138" y="506"/>
                  </a:cubicBezTo>
                  <a:cubicBezTo>
                    <a:pt x="4129" y="534"/>
                    <a:pt x="4124" y="572"/>
                    <a:pt x="4124" y="619"/>
                  </a:cubicBezTo>
                  <a:cubicBezTo>
                    <a:pt x="4124" y="720"/>
                    <a:pt x="4146" y="771"/>
                    <a:pt x="4190" y="771"/>
                  </a:cubicBezTo>
                  <a:cubicBezTo>
                    <a:pt x="4233" y="771"/>
                    <a:pt x="4254" y="721"/>
                    <a:pt x="4254" y="620"/>
                  </a:cubicBezTo>
                  <a:cubicBezTo>
                    <a:pt x="4254" y="571"/>
                    <a:pt x="4250" y="533"/>
                    <a:pt x="4240" y="506"/>
                  </a:cubicBezTo>
                  <a:cubicBezTo>
                    <a:pt x="4232" y="483"/>
                    <a:pt x="4215" y="472"/>
                    <a:pt x="4189" y="471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88" name="Freeform 52"/>
            <p:cNvSpPr>
              <a:spLocks noEditPoints="1"/>
            </p:cNvSpPr>
            <p:nvPr/>
          </p:nvSpPr>
          <p:spPr bwMode="auto">
            <a:xfrm>
              <a:off x="4346585" y="4071934"/>
              <a:ext cx="1325566" cy="188912"/>
            </a:xfrm>
            <a:custGeom>
              <a:avLst/>
              <a:gdLst>
                <a:gd name="T0" fmla="*/ 179 w 6129"/>
                <a:gd name="T1" fmla="*/ 776 h 874"/>
                <a:gd name="T2" fmla="*/ 357 w 6129"/>
                <a:gd name="T3" fmla="*/ 651 h 874"/>
                <a:gd name="T4" fmla="*/ 0 w 6129"/>
                <a:gd name="T5" fmla="*/ 635 h 874"/>
                <a:gd name="T6" fmla="*/ 540 w 6129"/>
                <a:gd name="T7" fmla="*/ 434 h 874"/>
                <a:gd name="T8" fmla="*/ 681 w 6129"/>
                <a:gd name="T9" fmla="*/ 717 h 874"/>
                <a:gd name="T10" fmla="*/ 448 w 6129"/>
                <a:gd name="T11" fmla="*/ 754 h 874"/>
                <a:gd name="T12" fmla="*/ 534 w 6129"/>
                <a:gd name="T13" fmla="*/ 632 h 874"/>
                <a:gd name="T14" fmla="*/ 657 w 6129"/>
                <a:gd name="T15" fmla="*/ 354 h 874"/>
                <a:gd name="T16" fmla="*/ 882 w 6129"/>
                <a:gd name="T17" fmla="*/ 871 h 874"/>
                <a:gd name="T18" fmla="*/ 880 w 6129"/>
                <a:gd name="T19" fmla="*/ 335 h 874"/>
                <a:gd name="T20" fmla="*/ 883 w 6129"/>
                <a:gd name="T21" fmla="*/ 787 h 874"/>
                <a:gd name="T22" fmla="*/ 835 w 6129"/>
                <a:gd name="T23" fmla="*/ 445 h 874"/>
                <a:gd name="T24" fmla="*/ 1118 w 6129"/>
                <a:gd name="T25" fmla="*/ 163 h 874"/>
                <a:gd name="T26" fmla="*/ 1300 w 6129"/>
                <a:gd name="T27" fmla="*/ 115 h 874"/>
                <a:gd name="T28" fmla="*/ 1295 w 6129"/>
                <a:gd name="T29" fmla="*/ 343 h 874"/>
                <a:gd name="T30" fmla="*/ 1118 w 6129"/>
                <a:gd name="T31" fmla="*/ 419 h 874"/>
                <a:gd name="T32" fmla="*/ 1440 w 6129"/>
                <a:gd name="T33" fmla="*/ 654 h 874"/>
                <a:gd name="T34" fmla="*/ 1556 w 6129"/>
                <a:gd name="T35" fmla="*/ 343 h 874"/>
                <a:gd name="T36" fmla="*/ 1498 w 6129"/>
                <a:gd name="T37" fmla="*/ 871 h 874"/>
                <a:gd name="T38" fmla="*/ 1843 w 6129"/>
                <a:gd name="T39" fmla="*/ 11 h 874"/>
                <a:gd name="T40" fmla="*/ 2239 w 6129"/>
                <a:gd name="T41" fmla="*/ 88 h 874"/>
                <a:gd name="T42" fmla="*/ 2135 w 6129"/>
                <a:gd name="T43" fmla="*/ 88 h 874"/>
                <a:gd name="T44" fmla="*/ 2454 w 6129"/>
                <a:gd name="T45" fmla="*/ 343 h 874"/>
                <a:gd name="T46" fmla="*/ 2499 w 6129"/>
                <a:gd name="T47" fmla="*/ 253 h 874"/>
                <a:gd name="T48" fmla="*/ 2645 w 6129"/>
                <a:gd name="T49" fmla="*/ 343 h 874"/>
                <a:gd name="T50" fmla="*/ 2905 w 6129"/>
                <a:gd name="T51" fmla="*/ 351 h 874"/>
                <a:gd name="T52" fmla="*/ 2856 w 6129"/>
                <a:gd name="T53" fmla="*/ 516 h 874"/>
                <a:gd name="T54" fmla="*/ 2741 w 6129"/>
                <a:gd name="T55" fmla="*/ 863 h 874"/>
                <a:gd name="T56" fmla="*/ 3142 w 6129"/>
                <a:gd name="T57" fmla="*/ 575 h 874"/>
                <a:gd name="T58" fmla="*/ 3277 w 6129"/>
                <a:gd name="T59" fmla="*/ 863 h 874"/>
                <a:gd name="T60" fmla="*/ 3634 w 6129"/>
                <a:gd name="T61" fmla="*/ 354 h 874"/>
                <a:gd name="T62" fmla="*/ 3513 w 6129"/>
                <a:gd name="T63" fmla="*/ 516 h 874"/>
                <a:gd name="T64" fmla="*/ 3509 w 6129"/>
                <a:gd name="T65" fmla="*/ 871 h 874"/>
                <a:gd name="T66" fmla="*/ 3552 w 6129"/>
                <a:gd name="T67" fmla="*/ 767 h 874"/>
                <a:gd name="T68" fmla="*/ 3407 w 6129"/>
                <a:gd name="T69" fmla="*/ 473 h 874"/>
                <a:gd name="T70" fmla="*/ 4364 w 6129"/>
                <a:gd name="T71" fmla="*/ 618 h 874"/>
                <a:gd name="T72" fmla="*/ 4080 w 6129"/>
                <a:gd name="T73" fmla="*/ 868 h 874"/>
                <a:gd name="T74" fmla="*/ 3952 w 6129"/>
                <a:gd name="T75" fmla="*/ 289 h 874"/>
                <a:gd name="T76" fmla="*/ 4248 w 6129"/>
                <a:gd name="T77" fmla="*/ 281 h 874"/>
                <a:gd name="T78" fmla="*/ 4090 w 6129"/>
                <a:gd name="T79" fmla="*/ 411 h 874"/>
                <a:gd name="T80" fmla="*/ 4069 w 6129"/>
                <a:gd name="T81" fmla="*/ 236 h 874"/>
                <a:gd name="T82" fmla="*/ 4018 w 6129"/>
                <a:gd name="T83" fmla="*/ 614 h 874"/>
                <a:gd name="T84" fmla="*/ 4062 w 6129"/>
                <a:gd name="T85" fmla="*/ 553 h 874"/>
                <a:gd name="T86" fmla="*/ 4879 w 6129"/>
                <a:gd name="T87" fmla="*/ 539 h 874"/>
                <a:gd name="T88" fmla="*/ 5127 w 6129"/>
                <a:gd name="T89" fmla="*/ 863 h 874"/>
                <a:gd name="T90" fmla="*/ 4970 w 6129"/>
                <a:gd name="T91" fmla="*/ 498 h 874"/>
                <a:gd name="T92" fmla="*/ 4728 w 6129"/>
                <a:gd name="T93" fmla="*/ 329 h 874"/>
                <a:gd name="T94" fmla="*/ 5460 w 6129"/>
                <a:gd name="T95" fmla="*/ 401 h 874"/>
                <a:gd name="T96" fmla="*/ 5212 w 6129"/>
                <a:gd name="T97" fmla="*/ 403 h 874"/>
                <a:gd name="T98" fmla="*/ 5291 w 6129"/>
                <a:gd name="T99" fmla="*/ 742 h 874"/>
                <a:gd name="T100" fmla="*/ 5339 w 6129"/>
                <a:gd name="T101" fmla="*/ 422 h 874"/>
                <a:gd name="T102" fmla="*/ 5783 w 6129"/>
                <a:gd name="T103" fmla="*/ 432 h 874"/>
                <a:gd name="T104" fmla="*/ 5671 w 6129"/>
                <a:gd name="T105" fmla="*/ 863 h 874"/>
                <a:gd name="T106" fmla="*/ 6105 w 6129"/>
                <a:gd name="T107" fmla="*/ 791 h 874"/>
                <a:gd name="T108" fmla="*/ 5853 w 6129"/>
                <a:gd name="T109" fmla="*/ 402 h 874"/>
                <a:gd name="T110" fmla="*/ 5910 w 6129"/>
                <a:gd name="T111" fmla="*/ 621 h 874"/>
                <a:gd name="T112" fmla="*/ 6016 w 6129"/>
                <a:gd name="T113" fmla="*/ 454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129" h="874">
                  <a:moveTo>
                    <a:pt x="0" y="88"/>
                  </a:moveTo>
                  <a:lnTo>
                    <a:pt x="102" y="88"/>
                  </a:lnTo>
                  <a:lnTo>
                    <a:pt x="102" y="635"/>
                  </a:lnTo>
                  <a:cubicBezTo>
                    <a:pt x="102" y="678"/>
                    <a:pt x="104" y="709"/>
                    <a:pt x="109" y="726"/>
                  </a:cubicBezTo>
                  <a:cubicBezTo>
                    <a:pt x="116" y="759"/>
                    <a:pt x="140" y="776"/>
                    <a:pt x="179" y="776"/>
                  </a:cubicBezTo>
                  <a:cubicBezTo>
                    <a:pt x="220" y="776"/>
                    <a:pt x="244" y="758"/>
                    <a:pt x="251" y="722"/>
                  </a:cubicBezTo>
                  <a:cubicBezTo>
                    <a:pt x="253" y="708"/>
                    <a:pt x="255" y="684"/>
                    <a:pt x="255" y="651"/>
                  </a:cubicBezTo>
                  <a:lnTo>
                    <a:pt x="255" y="88"/>
                  </a:lnTo>
                  <a:lnTo>
                    <a:pt x="357" y="88"/>
                  </a:lnTo>
                  <a:lnTo>
                    <a:pt x="357" y="651"/>
                  </a:lnTo>
                  <a:cubicBezTo>
                    <a:pt x="357" y="698"/>
                    <a:pt x="354" y="734"/>
                    <a:pt x="348" y="760"/>
                  </a:cubicBezTo>
                  <a:cubicBezTo>
                    <a:pt x="343" y="785"/>
                    <a:pt x="333" y="806"/>
                    <a:pt x="318" y="822"/>
                  </a:cubicBezTo>
                  <a:cubicBezTo>
                    <a:pt x="288" y="856"/>
                    <a:pt x="241" y="874"/>
                    <a:pt x="177" y="874"/>
                  </a:cubicBezTo>
                  <a:cubicBezTo>
                    <a:pt x="99" y="874"/>
                    <a:pt x="47" y="847"/>
                    <a:pt x="21" y="793"/>
                  </a:cubicBezTo>
                  <a:cubicBezTo>
                    <a:pt x="7" y="765"/>
                    <a:pt x="0" y="712"/>
                    <a:pt x="0" y="635"/>
                  </a:cubicBezTo>
                  <a:lnTo>
                    <a:pt x="0" y="88"/>
                  </a:lnTo>
                  <a:close/>
                  <a:moveTo>
                    <a:pt x="657" y="354"/>
                  </a:moveTo>
                  <a:lnTo>
                    <a:pt x="657" y="444"/>
                  </a:lnTo>
                  <a:cubicBezTo>
                    <a:pt x="634" y="426"/>
                    <a:pt x="609" y="418"/>
                    <a:pt x="583" y="418"/>
                  </a:cubicBezTo>
                  <a:cubicBezTo>
                    <a:pt x="566" y="418"/>
                    <a:pt x="551" y="423"/>
                    <a:pt x="540" y="434"/>
                  </a:cubicBezTo>
                  <a:cubicBezTo>
                    <a:pt x="528" y="446"/>
                    <a:pt x="522" y="460"/>
                    <a:pt x="522" y="476"/>
                  </a:cubicBezTo>
                  <a:cubicBezTo>
                    <a:pt x="522" y="490"/>
                    <a:pt x="527" y="503"/>
                    <a:pt x="537" y="516"/>
                  </a:cubicBezTo>
                  <a:cubicBezTo>
                    <a:pt x="547" y="529"/>
                    <a:pt x="564" y="545"/>
                    <a:pt x="589" y="564"/>
                  </a:cubicBezTo>
                  <a:cubicBezTo>
                    <a:pt x="625" y="591"/>
                    <a:pt x="649" y="616"/>
                    <a:pt x="662" y="637"/>
                  </a:cubicBezTo>
                  <a:cubicBezTo>
                    <a:pt x="675" y="658"/>
                    <a:pt x="681" y="685"/>
                    <a:pt x="681" y="717"/>
                  </a:cubicBezTo>
                  <a:cubicBezTo>
                    <a:pt x="681" y="759"/>
                    <a:pt x="670" y="794"/>
                    <a:pt x="647" y="822"/>
                  </a:cubicBezTo>
                  <a:cubicBezTo>
                    <a:pt x="620" y="855"/>
                    <a:pt x="582" y="871"/>
                    <a:pt x="532" y="871"/>
                  </a:cubicBezTo>
                  <a:cubicBezTo>
                    <a:pt x="516" y="871"/>
                    <a:pt x="503" y="869"/>
                    <a:pt x="491" y="866"/>
                  </a:cubicBezTo>
                  <a:cubicBezTo>
                    <a:pt x="480" y="863"/>
                    <a:pt x="465" y="856"/>
                    <a:pt x="448" y="847"/>
                  </a:cubicBezTo>
                  <a:lnTo>
                    <a:pt x="448" y="754"/>
                  </a:lnTo>
                  <a:cubicBezTo>
                    <a:pt x="476" y="774"/>
                    <a:pt x="502" y="784"/>
                    <a:pt x="527" y="784"/>
                  </a:cubicBezTo>
                  <a:cubicBezTo>
                    <a:pt x="548" y="784"/>
                    <a:pt x="564" y="778"/>
                    <a:pt x="575" y="767"/>
                  </a:cubicBezTo>
                  <a:cubicBezTo>
                    <a:pt x="587" y="755"/>
                    <a:pt x="593" y="739"/>
                    <a:pt x="593" y="719"/>
                  </a:cubicBezTo>
                  <a:cubicBezTo>
                    <a:pt x="593" y="703"/>
                    <a:pt x="589" y="688"/>
                    <a:pt x="581" y="677"/>
                  </a:cubicBezTo>
                  <a:cubicBezTo>
                    <a:pt x="573" y="665"/>
                    <a:pt x="558" y="651"/>
                    <a:pt x="534" y="632"/>
                  </a:cubicBezTo>
                  <a:cubicBezTo>
                    <a:pt x="494" y="601"/>
                    <a:pt x="466" y="575"/>
                    <a:pt x="452" y="553"/>
                  </a:cubicBezTo>
                  <a:cubicBezTo>
                    <a:pt x="437" y="531"/>
                    <a:pt x="430" y="504"/>
                    <a:pt x="430" y="473"/>
                  </a:cubicBezTo>
                  <a:cubicBezTo>
                    <a:pt x="430" y="431"/>
                    <a:pt x="443" y="396"/>
                    <a:pt x="469" y="370"/>
                  </a:cubicBezTo>
                  <a:cubicBezTo>
                    <a:pt x="495" y="344"/>
                    <a:pt x="529" y="331"/>
                    <a:pt x="571" y="331"/>
                  </a:cubicBezTo>
                  <a:cubicBezTo>
                    <a:pt x="601" y="331"/>
                    <a:pt x="630" y="339"/>
                    <a:pt x="657" y="354"/>
                  </a:cubicBezTo>
                  <a:close/>
                  <a:moveTo>
                    <a:pt x="943" y="687"/>
                  </a:moveTo>
                  <a:lnTo>
                    <a:pt x="1033" y="687"/>
                  </a:lnTo>
                  <a:cubicBezTo>
                    <a:pt x="1030" y="731"/>
                    <a:pt x="1023" y="766"/>
                    <a:pt x="1012" y="791"/>
                  </a:cubicBezTo>
                  <a:cubicBezTo>
                    <a:pt x="1001" y="816"/>
                    <a:pt x="984" y="835"/>
                    <a:pt x="960" y="850"/>
                  </a:cubicBezTo>
                  <a:cubicBezTo>
                    <a:pt x="937" y="864"/>
                    <a:pt x="911" y="871"/>
                    <a:pt x="882" y="871"/>
                  </a:cubicBezTo>
                  <a:cubicBezTo>
                    <a:pt x="838" y="871"/>
                    <a:pt x="802" y="856"/>
                    <a:pt x="775" y="825"/>
                  </a:cubicBezTo>
                  <a:cubicBezTo>
                    <a:pt x="740" y="786"/>
                    <a:pt x="723" y="712"/>
                    <a:pt x="723" y="605"/>
                  </a:cubicBezTo>
                  <a:cubicBezTo>
                    <a:pt x="723" y="514"/>
                    <a:pt x="735" y="446"/>
                    <a:pt x="760" y="402"/>
                  </a:cubicBezTo>
                  <a:cubicBezTo>
                    <a:pt x="771" y="382"/>
                    <a:pt x="788" y="365"/>
                    <a:pt x="809" y="353"/>
                  </a:cubicBezTo>
                  <a:cubicBezTo>
                    <a:pt x="831" y="341"/>
                    <a:pt x="855" y="335"/>
                    <a:pt x="880" y="335"/>
                  </a:cubicBezTo>
                  <a:cubicBezTo>
                    <a:pt x="955" y="335"/>
                    <a:pt x="1004" y="384"/>
                    <a:pt x="1025" y="481"/>
                  </a:cubicBezTo>
                  <a:cubicBezTo>
                    <a:pt x="1032" y="515"/>
                    <a:pt x="1036" y="562"/>
                    <a:pt x="1036" y="621"/>
                  </a:cubicBezTo>
                  <a:lnTo>
                    <a:pt x="817" y="621"/>
                  </a:lnTo>
                  <a:cubicBezTo>
                    <a:pt x="818" y="680"/>
                    <a:pt x="823" y="722"/>
                    <a:pt x="834" y="749"/>
                  </a:cubicBezTo>
                  <a:cubicBezTo>
                    <a:pt x="844" y="774"/>
                    <a:pt x="861" y="787"/>
                    <a:pt x="883" y="787"/>
                  </a:cubicBezTo>
                  <a:cubicBezTo>
                    <a:pt x="922" y="787"/>
                    <a:pt x="942" y="754"/>
                    <a:pt x="943" y="687"/>
                  </a:cubicBezTo>
                  <a:close/>
                  <a:moveTo>
                    <a:pt x="938" y="551"/>
                  </a:moveTo>
                  <a:cubicBezTo>
                    <a:pt x="935" y="504"/>
                    <a:pt x="930" y="471"/>
                    <a:pt x="923" y="454"/>
                  </a:cubicBezTo>
                  <a:cubicBezTo>
                    <a:pt x="914" y="429"/>
                    <a:pt x="899" y="417"/>
                    <a:pt x="878" y="417"/>
                  </a:cubicBezTo>
                  <a:cubicBezTo>
                    <a:pt x="858" y="417"/>
                    <a:pt x="844" y="426"/>
                    <a:pt x="835" y="445"/>
                  </a:cubicBezTo>
                  <a:cubicBezTo>
                    <a:pt x="827" y="464"/>
                    <a:pt x="821" y="499"/>
                    <a:pt x="817" y="551"/>
                  </a:cubicBezTo>
                  <a:lnTo>
                    <a:pt x="938" y="551"/>
                  </a:lnTo>
                  <a:close/>
                  <a:moveTo>
                    <a:pt x="1070" y="343"/>
                  </a:moveTo>
                  <a:lnTo>
                    <a:pt x="1118" y="343"/>
                  </a:lnTo>
                  <a:lnTo>
                    <a:pt x="1118" y="163"/>
                  </a:lnTo>
                  <a:cubicBezTo>
                    <a:pt x="1118" y="127"/>
                    <a:pt x="1120" y="101"/>
                    <a:pt x="1123" y="85"/>
                  </a:cubicBezTo>
                  <a:cubicBezTo>
                    <a:pt x="1127" y="68"/>
                    <a:pt x="1134" y="53"/>
                    <a:pt x="1144" y="40"/>
                  </a:cubicBezTo>
                  <a:cubicBezTo>
                    <a:pt x="1163" y="14"/>
                    <a:pt x="1193" y="0"/>
                    <a:pt x="1234" y="0"/>
                  </a:cubicBezTo>
                  <a:cubicBezTo>
                    <a:pt x="1253" y="0"/>
                    <a:pt x="1275" y="5"/>
                    <a:pt x="1300" y="14"/>
                  </a:cubicBezTo>
                  <a:lnTo>
                    <a:pt x="1300" y="115"/>
                  </a:lnTo>
                  <a:cubicBezTo>
                    <a:pt x="1284" y="106"/>
                    <a:pt x="1271" y="102"/>
                    <a:pt x="1260" y="102"/>
                  </a:cubicBezTo>
                  <a:cubicBezTo>
                    <a:pt x="1237" y="102"/>
                    <a:pt x="1223" y="111"/>
                    <a:pt x="1219" y="130"/>
                  </a:cubicBezTo>
                  <a:cubicBezTo>
                    <a:pt x="1217" y="140"/>
                    <a:pt x="1215" y="165"/>
                    <a:pt x="1215" y="206"/>
                  </a:cubicBezTo>
                  <a:lnTo>
                    <a:pt x="1215" y="343"/>
                  </a:lnTo>
                  <a:lnTo>
                    <a:pt x="1295" y="343"/>
                  </a:lnTo>
                  <a:lnTo>
                    <a:pt x="1295" y="419"/>
                  </a:lnTo>
                  <a:lnTo>
                    <a:pt x="1215" y="419"/>
                  </a:lnTo>
                  <a:lnTo>
                    <a:pt x="1215" y="863"/>
                  </a:lnTo>
                  <a:lnTo>
                    <a:pt x="1118" y="863"/>
                  </a:lnTo>
                  <a:lnTo>
                    <a:pt x="1118" y="419"/>
                  </a:lnTo>
                  <a:lnTo>
                    <a:pt x="1070" y="419"/>
                  </a:lnTo>
                  <a:lnTo>
                    <a:pt x="1070" y="343"/>
                  </a:lnTo>
                  <a:close/>
                  <a:moveTo>
                    <a:pt x="1344" y="343"/>
                  </a:moveTo>
                  <a:lnTo>
                    <a:pt x="1440" y="343"/>
                  </a:lnTo>
                  <a:lnTo>
                    <a:pt x="1440" y="654"/>
                  </a:lnTo>
                  <a:cubicBezTo>
                    <a:pt x="1441" y="700"/>
                    <a:pt x="1443" y="730"/>
                    <a:pt x="1446" y="742"/>
                  </a:cubicBezTo>
                  <a:cubicBezTo>
                    <a:pt x="1452" y="767"/>
                    <a:pt x="1469" y="779"/>
                    <a:pt x="1499" y="779"/>
                  </a:cubicBezTo>
                  <a:cubicBezTo>
                    <a:pt x="1531" y="779"/>
                    <a:pt x="1550" y="764"/>
                    <a:pt x="1554" y="734"/>
                  </a:cubicBezTo>
                  <a:cubicBezTo>
                    <a:pt x="1556" y="724"/>
                    <a:pt x="1556" y="697"/>
                    <a:pt x="1556" y="654"/>
                  </a:cubicBezTo>
                  <a:lnTo>
                    <a:pt x="1556" y="343"/>
                  </a:lnTo>
                  <a:lnTo>
                    <a:pt x="1653" y="343"/>
                  </a:lnTo>
                  <a:lnTo>
                    <a:pt x="1653" y="654"/>
                  </a:lnTo>
                  <a:cubicBezTo>
                    <a:pt x="1653" y="700"/>
                    <a:pt x="1652" y="732"/>
                    <a:pt x="1650" y="751"/>
                  </a:cubicBezTo>
                  <a:cubicBezTo>
                    <a:pt x="1648" y="769"/>
                    <a:pt x="1643" y="785"/>
                    <a:pt x="1637" y="799"/>
                  </a:cubicBezTo>
                  <a:cubicBezTo>
                    <a:pt x="1614" y="847"/>
                    <a:pt x="1568" y="871"/>
                    <a:pt x="1498" y="871"/>
                  </a:cubicBezTo>
                  <a:cubicBezTo>
                    <a:pt x="1442" y="871"/>
                    <a:pt x="1403" y="857"/>
                    <a:pt x="1379" y="829"/>
                  </a:cubicBezTo>
                  <a:cubicBezTo>
                    <a:pt x="1356" y="800"/>
                    <a:pt x="1344" y="753"/>
                    <a:pt x="1344" y="687"/>
                  </a:cubicBezTo>
                  <a:lnTo>
                    <a:pt x="1344" y="343"/>
                  </a:lnTo>
                  <a:close/>
                  <a:moveTo>
                    <a:pt x="1746" y="11"/>
                  </a:moveTo>
                  <a:lnTo>
                    <a:pt x="1843" y="11"/>
                  </a:lnTo>
                  <a:lnTo>
                    <a:pt x="1843" y="863"/>
                  </a:lnTo>
                  <a:lnTo>
                    <a:pt x="1746" y="863"/>
                  </a:lnTo>
                  <a:lnTo>
                    <a:pt x="1746" y="11"/>
                  </a:lnTo>
                  <a:close/>
                  <a:moveTo>
                    <a:pt x="2135" y="88"/>
                  </a:moveTo>
                  <a:lnTo>
                    <a:pt x="2239" y="88"/>
                  </a:lnTo>
                  <a:lnTo>
                    <a:pt x="2239" y="775"/>
                  </a:lnTo>
                  <a:lnTo>
                    <a:pt x="2411" y="775"/>
                  </a:lnTo>
                  <a:lnTo>
                    <a:pt x="2411" y="863"/>
                  </a:lnTo>
                  <a:lnTo>
                    <a:pt x="2135" y="863"/>
                  </a:lnTo>
                  <a:lnTo>
                    <a:pt x="2135" y="88"/>
                  </a:lnTo>
                  <a:close/>
                  <a:moveTo>
                    <a:pt x="2454" y="343"/>
                  </a:moveTo>
                  <a:lnTo>
                    <a:pt x="2551" y="343"/>
                  </a:lnTo>
                  <a:lnTo>
                    <a:pt x="2551" y="863"/>
                  </a:lnTo>
                  <a:lnTo>
                    <a:pt x="2454" y="863"/>
                  </a:lnTo>
                  <a:lnTo>
                    <a:pt x="2454" y="343"/>
                  </a:lnTo>
                  <a:close/>
                  <a:moveTo>
                    <a:pt x="2499" y="122"/>
                  </a:moveTo>
                  <a:cubicBezTo>
                    <a:pt x="2517" y="122"/>
                    <a:pt x="2532" y="129"/>
                    <a:pt x="2545" y="142"/>
                  </a:cubicBezTo>
                  <a:cubicBezTo>
                    <a:pt x="2557" y="155"/>
                    <a:pt x="2564" y="170"/>
                    <a:pt x="2564" y="187"/>
                  </a:cubicBezTo>
                  <a:cubicBezTo>
                    <a:pt x="2564" y="205"/>
                    <a:pt x="2557" y="221"/>
                    <a:pt x="2545" y="234"/>
                  </a:cubicBezTo>
                  <a:cubicBezTo>
                    <a:pt x="2532" y="246"/>
                    <a:pt x="2517" y="253"/>
                    <a:pt x="2499" y="253"/>
                  </a:cubicBezTo>
                  <a:cubicBezTo>
                    <a:pt x="2481" y="253"/>
                    <a:pt x="2465" y="246"/>
                    <a:pt x="2452" y="234"/>
                  </a:cubicBezTo>
                  <a:cubicBezTo>
                    <a:pt x="2440" y="221"/>
                    <a:pt x="2434" y="205"/>
                    <a:pt x="2434" y="187"/>
                  </a:cubicBezTo>
                  <a:cubicBezTo>
                    <a:pt x="2434" y="169"/>
                    <a:pt x="2440" y="154"/>
                    <a:pt x="2453" y="141"/>
                  </a:cubicBezTo>
                  <a:cubicBezTo>
                    <a:pt x="2466" y="129"/>
                    <a:pt x="2481" y="122"/>
                    <a:pt x="2499" y="122"/>
                  </a:cubicBezTo>
                  <a:close/>
                  <a:moveTo>
                    <a:pt x="2645" y="343"/>
                  </a:moveTo>
                  <a:lnTo>
                    <a:pt x="2741" y="343"/>
                  </a:lnTo>
                  <a:lnTo>
                    <a:pt x="2741" y="403"/>
                  </a:lnTo>
                  <a:cubicBezTo>
                    <a:pt x="2756" y="378"/>
                    <a:pt x="2772" y="361"/>
                    <a:pt x="2788" y="351"/>
                  </a:cubicBezTo>
                  <a:cubicBezTo>
                    <a:pt x="2804" y="340"/>
                    <a:pt x="2824" y="335"/>
                    <a:pt x="2848" y="335"/>
                  </a:cubicBezTo>
                  <a:cubicBezTo>
                    <a:pt x="2870" y="335"/>
                    <a:pt x="2889" y="340"/>
                    <a:pt x="2905" y="351"/>
                  </a:cubicBezTo>
                  <a:cubicBezTo>
                    <a:pt x="2922" y="361"/>
                    <a:pt x="2934" y="375"/>
                    <a:pt x="2942" y="393"/>
                  </a:cubicBezTo>
                  <a:cubicBezTo>
                    <a:pt x="2949" y="411"/>
                    <a:pt x="2953" y="445"/>
                    <a:pt x="2953" y="494"/>
                  </a:cubicBezTo>
                  <a:lnTo>
                    <a:pt x="2953" y="863"/>
                  </a:lnTo>
                  <a:lnTo>
                    <a:pt x="2856" y="863"/>
                  </a:lnTo>
                  <a:lnTo>
                    <a:pt x="2856" y="516"/>
                  </a:lnTo>
                  <a:cubicBezTo>
                    <a:pt x="2856" y="486"/>
                    <a:pt x="2854" y="465"/>
                    <a:pt x="2850" y="453"/>
                  </a:cubicBezTo>
                  <a:cubicBezTo>
                    <a:pt x="2840" y="430"/>
                    <a:pt x="2824" y="419"/>
                    <a:pt x="2801" y="419"/>
                  </a:cubicBezTo>
                  <a:cubicBezTo>
                    <a:pt x="2779" y="419"/>
                    <a:pt x="2763" y="427"/>
                    <a:pt x="2755" y="443"/>
                  </a:cubicBezTo>
                  <a:cubicBezTo>
                    <a:pt x="2746" y="459"/>
                    <a:pt x="2741" y="487"/>
                    <a:pt x="2741" y="527"/>
                  </a:cubicBezTo>
                  <a:lnTo>
                    <a:pt x="2741" y="863"/>
                  </a:lnTo>
                  <a:lnTo>
                    <a:pt x="2645" y="863"/>
                  </a:lnTo>
                  <a:lnTo>
                    <a:pt x="2645" y="343"/>
                  </a:lnTo>
                  <a:close/>
                  <a:moveTo>
                    <a:pt x="3046" y="11"/>
                  </a:moveTo>
                  <a:lnTo>
                    <a:pt x="3142" y="11"/>
                  </a:lnTo>
                  <a:lnTo>
                    <a:pt x="3142" y="575"/>
                  </a:lnTo>
                  <a:lnTo>
                    <a:pt x="3264" y="343"/>
                  </a:lnTo>
                  <a:lnTo>
                    <a:pt x="3372" y="343"/>
                  </a:lnTo>
                  <a:lnTo>
                    <a:pt x="3240" y="575"/>
                  </a:lnTo>
                  <a:lnTo>
                    <a:pt x="3390" y="863"/>
                  </a:lnTo>
                  <a:lnTo>
                    <a:pt x="3277" y="863"/>
                  </a:lnTo>
                  <a:lnTo>
                    <a:pt x="3142" y="587"/>
                  </a:lnTo>
                  <a:lnTo>
                    <a:pt x="3142" y="863"/>
                  </a:lnTo>
                  <a:lnTo>
                    <a:pt x="3046" y="863"/>
                  </a:lnTo>
                  <a:lnTo>
                    <a:pt x="3046" y="11"/>
                  </a:lnTo>
                  <a:close/>
                  <a:moveTo>
                    <a:pt x="3634" y="354"/>
                  </a:moveTo>
                  <a:lnTo>
                    <a:pt x="3634" y="444"/>
                  </a:lnTo>
                  <a:cubicBezTo>
                    <a:pt x="3610" y="426"/>
                    <a:pt x="3585" y="418"/>
                    <a:pt x="3560" y="418"/>
                  </a:cubicBezTo>
                  <a:cubicBezTo>
                    <a:pt x="3542" y="418"/>
                    <a:pt x="3528" y="423"/>
                    <a:pt x="3516" y="434"/>
                  </a:cubicBezTo>
                  <a:cubicBezTo>
                    <a:pt x="3504" y="446"/>
                    <a:pt x="3499" y="460"/>
                    <a:pt x="3499" y="476"/>
                  </a:cubicBezTo>
                  <a:cubicBezTo>
                    <a:pt x="3499" y="490"/>
                    <a:pt x="3503" y="503"/>
                    <a:pt x="3513" y="516"/>
                  </a:cubicBezTo>
                  <a:cubicBezTo>
                    <a:pt x="3523" y="529"/>
                    <a:pt x="3541" y="545"/>
                    <a:pt x="3566" y="564"/>
                  </a:cubicBezTo>
                  <a:cubicBezTo>
                    <a:pt x="3602" y="591"/>
                    <a:pt x="3626" y="616"/>
                    <a:pt x="3639" y="637"/>
                  </a:cubicBezTo>
                  <a:cubicBezTo>
                    <a:pt x="3652" y="658"/>
                    <a:pt x="3658" y="685"/>
                    <a:pt x="3658" y="717"/>
                  </a:cubicBezTo>
                  <a:cubicBezTo>
                    <a:pt x="3658" y="759"/>
                    <a:pt x="3646" y="794"/>
                    <a:pt x="3623" y="822"/>
                  </a:cubicBezTo>
                  <a:cubicBezTo>
                    <a:pt x="3597" y="855"/>
                    <a:pt x="3558" y="871"/>
                    <a:pt x="3509" y="871"/>
                  </a:cubicBezTo>
                  <a:cubicBezTo>
                    <a:pt x="3493" y="871"/>
                    <a:pt x="3479" y="869"/>
                    <a:pt x="3468" y="866"/>
                  </a:cubicBezTo>
                  <a:cubicBezTo>
                    <a:pt x="3456" y="863"/>
                    <a:pt x="3442" y="856"/>
                    <a:pt x="3424" y="847"/>
                  </a:cubicBezTo>
                  <a:lnTo>
                    <a:pt x="3424" y="754"/>
                  </a:lnTo>
                  <a:cubicBezTo>
                    <a:pt x="3452" y="774"/>
                    <a:pt x="3479" y="784"/>
                    <a:pt x="3504" y="784"/>
                  </a:cubicBezTo>
                  <a:cubicBezTo>
                    <a:pt x="3524" y="784"/>
                    <a:pt x="3540" y="778"/>
                    <a:pt x="3552" y="767"/>
                  </a:cubicBezTo>
                  <a:cubicBezTo>
                    <a:pt x="3564" y="755"/>
                    <a:pt x="3570" y="739"/>
                    <a:pt x="3570" y="719"/>
                  </a:cubicBezTo>
                  <a:cubicBezTo>
                    <a:pt x="3570" y="703"/>
                    <a:pt x="3566" y="688"/>
                    <a:pt x="3558" y="677"/>
                  </a:cubicBezTo>
                  <a:cubicBezTo>
                    <a:pt x="3550" y="665"/>
                    <a:pt x="3534" y="651"/>
                    <a:pt x="3511" y="632"/>
                  </a:cubicBezTo>
                  <a:cubicBezTo>
                    <a:pt x="3470" y="601"/>
                    <a:pt x="3443" y="575"/>
                    <a:pt x="3428" y="553"/>
                  </a:cubicBezTo>
                  <a:cubicBezTo>
                    <a:pt x="3414" y="531"/>
                    <a:pt x="3407" y="504"/>
                    <a:pt x="3407" y="473"/>
                  </a:cubicBezTo>
                  <a:cubicBezTo>
                    <a:pt x="3407" y="431"/>
                    <a:pt x="3420" y="396"/>
                    <a:pt x="3446" y="370"/>
                  </a:cubicBezTo>
                  <a:cubicBezTo>
                    <a:pt x="3472" y="344"/>
                    <a:pt x="3505" y="331"/>
                    <a:pt x="3547" y="331"/>
                  </a:cubicBezTo>
                  <a:cubicBezTo>
                    <a:pt x="3578" y="331"/>
                    <a:pt x="3606" y="339"/>
                    <a:pt x="3634" y="354"/>
                  </a:cubicBezTo>
                  <a:close/>
                  <a:moveTo>
                    <a:pt x="4298" y="566"/>
                  </a:moveTo>
                  <a:lnTo>
                    <a:pt x="4364" y="618"/>
                  </a:lnTo>
                  <a:lnTo>
                    <a:pt x="4282" y="733"/>
                  </a:lnTo>
                  <a:lnTo>
                    <a:pt x="4364" y="863"/>
                  </a:lnTo>
                  <a:lnTo>
                    <a:pt x="4250" y="863"/>
                  </a:lnTo>
                  <a:lnTo>
                    <a:pt x="4213" y="803"/>
                  </a:lnTo>
                  <a:cubicBezTo>
                    <a:pt x="4175" y="846"/>
                    <a:pt x="4130" y="868"/>
                    <a:pt x="4080" y="868"/>
                  </a:cubicBezTo>
                  <a:cubicBezTo>
                    <a:pt x="4031" y="868"/>
                    <a:pt x="3990" y="848"/>
                    <a:pt x="3955" y="809"/>
                  </a:cubicBezTo>
                  <a:cubicBezTo>
                    <a:pt x="3923" y="773"/>
                    <a:pt x="3906" y="729"/>
                    <a:pt x="3906" y="680"/>
                  </a:cubicBezTo>
                  <a:cubicBezTo>
                    <a:pt x="3906" y="644"/>
                    <a:pt x="3914" y="612"/>
                    <a:pt x="3930" y="581"/>
                  </a:cubicBezTo>
                  <a:cubicBezTo>
                    <a:pt x="3946" y="550"/>
                    <a:pt x="3974" y="514"/>
                    <a:pt x="4014" y="473"/>
                  </a:cubicBezTo>
                  <a:cubicBezTo>
                    <a:pt x="3972" y="408"/>
                    <a:pt x="3952" y="346"/>
                    <a:pt x="3952" y="289"/>
                  </a:cubicBezTo>
                  <a:cubicBezTo>
                    <a:pt x="3952" y="265"/>
                    <a:pt x="3957" y="243"/>
                    <a:pt x="3967" y="222"/>
                  </a:cubicBezTo>
                  <a:cubicBezTo>
                    <a:pt x="3977" y="201"/>
                    <a:pt x="3990" y="184"/>
                    <a:pt x="4008" y="171"/>
                  </a:cubicBezTo>
                  <a:cubicBezTo>
                    <a:pt x="4034" y="152"/>
                    <a:pt x="4065" y="142"/>
                    <a:pt x="4102" y="142"/>
                  </a:cubicBezTo>
                  <a:cubicBezTo>
                    <a:pt x="4150" y="142"/>
                    <a:pt x="4187" y="157"/>
                    <a:pt x="4215" y="188"/>
                  </a:cubicBezTo>
                  <a:cubicBezTo>
                    <a:pt x="4237" y="212"/>
                    <a:pt x="4248" y="243"/>
                    <a:pt x="4248" y="281"/>
                  </a:cubicBezTo>
                  <a:cubicBezTo>
                    <a:pt x="4248" y="315"/>
                    <a:pt x="4240" y="347"/>
                    <a:pt x="4224" y="376"/>
                  </a:cubicBezTo>
                  <a:cubicBezTo>
                    <a:pt x="4207" y="406"/>
                    <a:pt x="4177" y="443"/>
                    <a:pt x="4132" y="487"/>
                  </a:cubicBezTo>
                  <a:lnTo>
                    <a:pt x="4235" y="655"/>
                  </a:lnTo>
                  <a:lnTo>
                    <a:pt x="4298" y="566"/>
                  </a:lnTo>
                  <a:close/>
                  <a:moveTo>
                    <a:pt x="4090" y="411"/>
                  </a:moveTo>
                  <a:cubicBezTo>
                    <a:pt x="4118" y="381"/>
                    <a:pt x="4138" y="357"/>
                    <a:pt x="4148" y="339"/>
                  </a:cubicBezTo>
                  <a:cubicBezTo>
                    <a:pt x="4158" y="321"/>
                    <a:pt x="4163" y="303"/>
                    <a:pt x="4163" y="283"/>
                  </a:cubicBezTo>
                  <a:cubicBezTo>
                    <a:pt x="4163" y="264"/>
                    <a:pt x="4158" y="249"/>
                    <a:pt x="4149" y="237"/>
                  </a:cubicBezTo>
                  <a:cubicBezTo>
                    <a:pt x="4139" y="226"/>
                    <a:pt x="4125" y="220"/>
                    <a:pt x="4109" y="220"/>
                  </a:cubicBezTo>
                  <a:cubicBezTo>
                    <a:pt x="4093" y="220"/>
                    <a:pt x="4080" y="225"/>
                    <a:pt x="4069" y="236"/>
                  </a:cubicBezTo>
                  <a:cubicBezTo>
                    <a:pt x="4054" y="250"/>
                    <a:pt x="4047" y="267"/>
                    <a:pt x="4047" y="287"/>
                  </a:cubicBezTo>
                  <a:cubicBezTo>
                    <a:pt x="4047" y="304"/>
                    <a:pt x="4049" y="317"/>
                    <a:pt x="4053" y="328"/>
                  </a:cubicBezTo>
                  <a:cubicBezTo>
                    <a:pt x="4056" y="339"/>
                    <a:pt x="4069" y="367"/>
                    <a:pt x="4090" y="411"/>
                  </a:cubicBezTo>
                  <a:close/>
                  <a:moveTo>
                    <a:pt x="4062" y="553"/>
                  </a:moveTo>
                  <a:cubicBezTo>
                    <a:pt x="4041" y="576"/>
                    <a:pt x="4026" y="597"/>
                    <a:pt x="4018" y="614"/>
                  </a:cubicBezTo>
                  <a:cubicBezTo>
                    <a:pt x="4009" y="632"/>
                    <a:pt x="4005" y="651"/>
                    <a:pt x="4005" y="673"/>
                  </a:cubicBezTo>
                  <a:cubicBezTo>
                    <a:pt x="4005" y="702"/>
                    <a:pt x="4013" y="727"/>
                    <a:pt x="4030" y="748"/>
                  </a:cubicBezTo>
                  <a:cubicBezTo>
                    <a:pt x="4047" y="769"/>
                    <a:pt x="4068" y="779"/>
                    <a:pt x="4092" y="779"/>
                  </a:cubicBezTo>
                  <a:cubicBezTo>
                    <a:pt x="4119" y="779"/>
                    <a:pt x="4145" y="763"/>
                    <a:pt x="4170" y="731"/>
                  </a:cubicBezTo>
                  <a:lnTo>
                    <a:pt x="4062" y="553"/>
                  </a:lnTo>
                  <a:close/>
                  <a:moveTo>
                    <a:pt x="4664" y="88"/>
                  </a:moveTo>
                  <a:lnTo>
                    <a:pt x="4752" y="88"/>
                  </a:lnTo>
                  <a:lnTo>
                    <a:pt x="4821" y="404"/>
                  </a:lnTo>
                  <a:cubicBezTo>
                    <a:pt x="4834" y="463"/>
                    <a:pt x="4848" y="544"/>
                    <a:pt x="4862" y="648"/>
                  </a:cubicBezTo>
                  <a:cubicBezTo>
                    <a:pt x="4864" y="636"/>
                    <a:pt x="4870" y="600"/>
                    <a:pt x="4879" y="539"/>
                  </a:cubicBezTo>
                  <a:lnTo>
                    <a:pt x="4893" y="454"/>
                  </a:lnTo>
                  <a:lnTo>
                    <a:pt x="4904" y="399"/>
                  </a:lnTo>
                  <a:lnTo>
                    <a:pt x="4965" y="88"/>
                  </a:lnTo>
                  <a:lnTo>
                    <a:pt x="5055" y="88"/>
                  </a:lnTo>
                  <a:lnTo>
                    <a:pt x="5127" y="863"/>
                  </a:lnTo>
                  <a:lnTo>
                    <a:pt x="5026" y="863"/>
                  </a:lnTo>
                  <a:lnTo>
                    <a:pt x="5009" y="600"/>
                  </a:lnTo>
                  <a:cubicBezTo>
                    <a:pt x="5009" y="588"/>
                    <a:pt x="5006" y="533"/>
                    <a:pt x="5002" y="437"/>
                  </a:cubicBezTo>
                  <a:cubicBezTo>
                    <a:pt x="5000" y="374"/>
                    <a:pt x="4999" y="338"/>
                    <a:pt x="4999" y="329"/>
                  </a:cubicBezTo>
                  <a:cubicBezTo>
                    <a:pt x="4991" y="377"/>
                    <a:pt x="4982" y="434"/>
                    <a:pt x="4970" y="498"/>
                  </a:cubicBezTo>
                  <a:lnTo>
                    <a:pt x="4965" y="525"/>
                  </a:lnTo>
                  <a:lnTo>
                    <a:pt x="4900" y="863"/>
                  </a:lnTo>
                  <a:lnTo>
                    <a:pt x="4830" y="863"/>
                  </a:lnTo>
                  <a:lnTo>
                    <a:pt x="4768" y="571"/>
                  </a:lnTo>
                  <a:cubicBezTo>
                    <a:pt x="4754" y="506"/>
                    <a:pt x="4740" y="426"/>
                    <a:pt x="4728" y="329"/>
                  </a:cubicBezTo>
                  <a:lnTo>
                    <a:pt x="4698" y="863"/>
                  </a:lnTo>
                  <a:lnTo>
                    <a:pt x="4600" y="863"/>
                  </a:lnTo>
                  <a:lnTo>
                    <a:pt x="4664" y="88"/>
                  </a:lnTo>
                  <a:close/>
                  <a:moveTo>
                    <a:pt x="5336" y="335"/>
                  </a:moveTo>
                  <a:cubicBezTo>
                    <a:pt x="5392" y="335"/>
                    <a:pt x="5434" y="357"/>
                    <a:pt x="5460" y="401"/>
                  </a:cubicBezTo>
                  <a:cubicBezTo>
                    <a:pt x="5487" y="444"/>
                    <a:pt x="5500" y="513"/>
                    <a:pt x="5500" y="607"/>
                  </a:cubicBezTo>
                  <a:cubicBezTo>
                    <a:pt x="5500" y="783"/>
                    <a:pt x="5446" y="871"/>
                    <a:pt x="5337" y="871"/>
                  </a:cubicBezTo>
                  <a:cubicBezTo>
                    <a:pt x="5281" y="871"/>
                    <a:pt x="5240" y="849"/>
                    <a:pt x="5213" y="806"/>
                  </a:cubicBezTo>
                  <a:cubicBezTo>
                    <a:pt x="5186" y="762"/>
                    <a:pt x="5173" y="695"/>
                    <a:pt x="5173" y="603"/>
                  </a:cubicBezTo>
                  <a:cubicBezTo>
                    <a:pt x="5173" y="513"/>
                    <a:pt x="5186" y="446"/>
                    <a:pt x="5212" y="403"/>
                  </a:cubicBezTo>
                  <a:cubicBezTo>
                    <a:pt x="5238" y="359"/>
                    <a:pt x="5279" y="336"/>
                    <a:pt x="5336" y="335"/>
                  </a:cubicBezTo>
                  <a:close/>
                  <a:moveTo>
                    <a:pt x="5339" y="422"/>
                  </a:moveTo>
                  <a:cubicBezTo>
                    <a:pt x="5316" y="422"/>
                    <a:pt x="5300" y="436"/>
                    <a:pt x="5291" y="462"/>
                  </a:cubicBezTo>
                  <a:cubicBezTo>
                    <a:pt x="5281" y="489"/>
                    <a:pt x="5277" y="536"/>
                    <a:pt x="5277" y="602"/>
                  </a:cubicBezTo>
                  <a:cubicBezTo>
                    <a:pt x="5277" y="668"/>
                    <a:pt x="5281" y="715"/>
                    <a:pt x="5291" y="742"/>
                  </a:cubicBezTo>
                  <a:cubicBezTo>
                    <a:pt x="5300" y="768"/>
                    <a:pt x="5316" y="782"/>
                    <a:pt x="5339" y="782"/>
                  </a:cubicBezTo>
                  <a:cubicBezTo>
                    <a:pt x="5362" y="782"/>
                    <a:pt x="5378" y="768"/>
                    <a:pt x="5387" y="742"/>
                  </a:cubicBezTo>
                  <a:cubicBezTo>
                    <a:pt x="5396" y="716"/>
                    <a:pt x="5401" y="670"/>
                    <a:pt x="5401" y="605"/>
                  </a:cubicBezTo>
                  <a:cubicBezTo>
                    <a:pt x="5401" y="537"/>
                    <a:pt x="5396" y="489"/>
                    <a:pt x="5387" y="463"/>
                  </a:cubicBezTo>
                  <a:cubicBezTo>
                    <a:pt x="5378" y="436"/>
                    <a:pt x="5362" y="423"/>
                    <a:pt x="5339" y="422"/>
                  </a:cubicBezTo>
                  <a:close/>
                  <a:moveTo>
                    <a:pt x="5574" y="343"/>
                  </a:moveTo>
                  <a:lnTo>
                    <a:pt x="5671" y="343"/>
                  </a:lnTo>
                  <a:lnTo>
                    <a:pt x="5671" y="408"/>
                  </a:lnTo>
                  <a:cubicBezTo>
                    <a:pt x="5698" y="359"/>
                    <a:pt x="5735" y="334"/>
                    <a:pt x="5783" y="331"/>
                  </a:cubicBezTo>
                  <a:lnTo>
                    <a:pt x="5783" y="432"/>
                  </a:lnTo>
                  <a:cubicBezTo>
                    <a:pt x="5777" y="431"/>
                    <a:pt x="5771" y="431"/>
                    <a:pt x="5766" y="431"/>
                  </a:cubicBezTo>
                  <a:cubicBezTo>
                    <a:pt x="5734" y="431"/>
                    <a:pt x="5710" y="439"/>
                    <a:pt x="5694" y="455"/>
                  </a:cubicBezTo>
                  <a:cubicBezTo>
                    <a:pt x="5685" y="466"/>
                    <a:pt x="5679" y="477"/>
                    <a:pt x="5675" y="490"/>
                  </a:cubicBezTo>
                  <a:cubicBezTo>
                    <a:pt x="5672" y="502"/>
                    <a:pt x="5671" y="522"/>
                    <a:pt x="5671" y="548"/>
                  </a:cubicBezTo>
                  <a:lnTo>
                    <a:pt x="5671" y="863"/>
                  </a:lnTo>
                  <a:lnTo>
                    <a:pt x="5574" y="863"/>
                  </a:lnTo>
                  <a:lnTo>
                    <a:pt x="5574" y="343"/>
                  </a:lnTo>
                  <a:close/>
                  <a:moveTo>
                    <a:pt x="6036" y="687"/>
                  </a:moveTo>
                  <a:lnTo>
                    <a:pt x="6126" y="687"/>
                  </a:lnTo>
                  <a:cubicBezTo>
                    <a:pt x="6123" y="731"/>
                    <a:pt x="6116" y="766"/>
                    <a:pt x="6105" y="791"/>
                  </a:cubicBezTo>
                  <a:cubicBezTo>
                    <a:pt x="6094" y="816"/>
                    <a:pt x="6077" y="835"/>
                    <a:pt x="6054" y="850"/>
                  </a:cubicBezTo>
                  <a:cubicBezTo>
                    <a:pt x="6030" y="864"/>
                    <a:pt x="6004" y="871"/>
                    <a:pt x="5975" y="871"/>
                  </a:cubicBezTo>
                  <a:cubicBezTo>
                    <a:pt x="5931" y="871"/>
                    <a:pt x="5895" y="856"/>
                    <a:pt x="5868" y="825"/>
                  </a:cubicBezTo>
                  <a:cubicBezTo>
                    <a:pt x="5834" y="786"/>
                    <a:pt x="5816" y="712"/>
                    <a:pt x="5816" y="605"/>
                  </a:cubicBezTo>
                  <a:cubicBezTo>
                    <a:pt x="5816" y="514"/>
                    <a:pt x="5828" y="446"/>
                    <a:pt x="5853" y="402"/>
                  </a:cubicBezTo>
                  <a:cubicBezTo>
                    <a:pt x="5864" y="382"/>
                    <a:pt x="5881" y="365"/>
                    <a:pt x="5903" y="353"/>
                  </a:cubicBezTo>
                  <a:cubicBezTo>
                    <a:pt x="5925" y="341"/>
                    <a:pt x="5948" y="335"/>
                    <a:pt x="5973" y="335"/>
                  </a:cubicBezTo>
                  <a:cubicBezTo>
                    <a:pt x="6049" y="335"/>
                    <a:pt x="6097" y="384"/>
                    <a:pt x="6118" y="481"/>
                  </a:cubicBezTo>
                  <a:cubicBezTo>
                    <a:pt x="6125" y="515"/>
                    <a:pt x="6129" y="562"/>
                    <a:pt x="6129" y="621"/>
                  </a:cubicBezTo>
                  <a:lnTo>
                    <a:pt x="5910" y="621"/>
                  </a:lnTo>
                  <a:cubicBezTo>
                    <a:pt x="5911" y="680"/>
                    <a:pt x="5917" y="722"/>
                    <a:pt x="5927" y="749"/>
                  </a:cubicBezTo>
                  <a:cubicBezTo>
                    <a:pt x="5937" y="774"/>
                    <a:pt x="5954" y="787"/>
                    <a:pt x="5976" y="787"/>
                  </a:cubicBezTo>
                  <a:cubicBezTo>
                    <a:pt x="6015" y="787"/>
                    <a:pt x="6035" y="754"/>
                    <a:pt x="6036" y="687"/>
                  </a:cubicBezTo>
                  <a:close/>
                  <a:moveTo>
                    <a:pt x="6031" y="551"/>
                  </a:moveTo>
                  <a:cubicBezTo>
                    <a:pt x="6028" y="504"/>
                    <a:pt x="6023" y="471"/>
                    <a:pt x="6016" y="454"/>
                  </a:cubicBezTo>
                  <a:cubicBezTo>
                    <a:pt x="6008" y="429"/>
                    <a:pt x="5993" y="417"/>
                    <a:pt x="5971" y="417"/>
                  </a:cubicBezTo>
                  <a:cubicBezTo>
                    <a:pt x="5951" y="417"/>
                    <a:pt x="5937" y="426"/>
                    <a:pt x="5929" y="445"/>
                  </a:cubicBezTo>
                  <a:cubicBezTo>
                    <a:pt x="5920" y="464"/>
                    <a:pt x="5914" y="499"/>
                    <a:pt x="5910" y="551"/>
                  </a:cubicBezTo>
                  <a:lnTo>
                    <a:pt x="6031" y="55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8148" name="Group 48147"/>
          <p:cNvGrpSpPr/>
          <p:nvPr/>
        </p:nvGrpSpPr>
        <p:grpSpPr>
          <a:xfrm>
            <a:off x="259128" y="3078159"/>
            <a:ext cx="3389321" cy="601662"/>
            <a:chOff x="2857507" y="5181595"/>
            <a:chExt cx="3389321" cy="601662"/>
          </a:xfrm>
        </p:grpSpPr>
        <p:sp>
          <p:nvSpPr>
            <p:cNvPr id="189" name="Freeform 53"/>
            <p:cNvSpPr>
              <a:spLocks/>
            </p:cNvSpPr>
            <p:nvPr/>
          </p:nvSpPr>
          <p:spPr bwMode="auto">
            <a:xfrm>
              <a:off x="2857507" y="5210170"/>
              <a:ext cx="412751" cy="546099"/>
            </a:xfrm>
            <a:custGeom>
              <a:avLst/>
              <a:gdLst>
                <a:gd name="T0" fmla="*/ 1910 w 1910"/>
                <a:gd name="T1" fmla="*/ 2399 h 2526"/>
                <a:gd name="T2" fmla="*/ 1910 w 1910"/>
                <a:gd name="T3" fmla="*/ 2399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399 h 2526"/>
                <a:gd name="T10" fmla="*/ 0 w 1910"/>
                <a:gd name="T11" fmla="*/ 127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7 h 2526"/>
                <a:gd name="T18" fmla="*/ 1910 w 1910"/>
                <a:gd name="T19" fmla="*/ 2399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0" h="2526">
                  <a:moveTo>
                    <a:pt x="1910" y="2399"/>
                  </a:moveTo>
                  <a:lnTo>
                    <a:pt x="1910" y="2399"/>
                  </a:lnTo>
                  <a:cubicBezTo>
                    <a:pt x="1910" y="2469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69"/>
                    <a:pt x="0" y="2399"/>
                  </a:cubicBezTo>
                  <a:lnTo>
                    <a:pt x="0" y="127"/>
                  </a:lnTo>
                  <a:cubicBezTo>
                    <a:pt x="0" y="57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7"/>
                    <a:pt x="1910" y="127"/>
                  </a:cubicBezTo>
                  <a:lnTo>
                    <a:pt x="1910" y="23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90" name="Freeform 54"/>
            <p:cNvSpPr>
              <a:spLocks noEditPoints="1"/>
            </p:cNvSpPr>
            <p:nvPr/>
          </p:nvSpPr>
          <p:spPr bwMode="auto">
            <a:xfrm>
              <a:off x="2857507" y="5210170"/>
              <a:ext cx="412751" cy="546099"/>
            </a:xfrm>
            <a:custGeom>
              <a:avLst/>
              <a:gdLst>
                <a:gd name="T0" fmla="*/ 1910 w 1910"/>
                <a:gd name="T1" fmla="*/ 2399 h 2526"/>
                <a:gd name="T2" fmla="*/ 1910 w 1910"/>
                <a:gd name="T3" fmla="*/ 2399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399 h 2526"/>
                <a:gd name="T10" fmla="*/ 0 w 1910"/>
                <a:gd name="T11" fmla="*/ 127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7 h 2526"/>
                <a:gd name="T18" fmla="*/ 1910 w 1910"/>
                <a:gd name="T19" fmla="*/ 2399 h 2526"/>
                <a:gd name="T20" fmla="*/ 1495 w 1910"/>
                <a:gd name="T21" fmla="*/ 1066 h 2526"/>
                <a:gd name="T22" fmla="*/ 1495 w 1910"/>
                <a:gd name="T23" fmla="*/ 1066 h 2526"/>
                <a:gd name="T24" fmla="*/ 971 w 1910"/>
                <a:gd name="T25" fmla="*/ 444 h 2526"/>
                <a:gd name="T26" fmla="*/ 446 w 1910"/>
                <a:gd name="T27" fmla="*/ 1066 h 2526"/>
                <a:gd name="T28" fmla="*/ 207 w 1910"/>
                <a:gd name="T29" fmla="*/ 1516 h 2526"/>
                <a:gd name="T30" fmla="*/ 589 w 1910"/>
                <a:gd name="T31" fmla="*/ 1876 h 2526"/>
                <a:gd name="T32" fmla="*/ 798 w 1910"/>
                <a:gd name="T33" fmla="*/ 1831 h 2526"/>
                <a:gd name="T34" fmla="*/ 953 w 1910"/>
                <a:gd name="T35" fmla="*/ 1181 h 2526"/>
                <a:gd name="T36" fmla="*/ 971 w 1910"/>
                <a:gd name="T37" fmla="*/ 600 h 2526"/>
                <a:gd name="T38" fmla="*/ 1066 w 1910"/>
                <a:gd name="T39" fmla="*/ 1213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6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399"/>
                  </a:moveTo>
                  <a:lnTo>
                    <a:pt x="1910" y="2399"/>
                  </a:lnTo>
                  <a:cubicBezTo>
                    <a:pt x="1910" y="2469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69"/>
                    <a:pt x="0" y="2399"/>
                  </a:cubicBezTo>
                  <a:lnTo>
                    <a:pt x="0" y="127"/>
                  </a:lnTo>
                  <a:cubicBezTo>
                    <a:pt x="0" y="57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7"/>
                    <a:pt x="1910" y="127"/>
                  </a:cubicBezTo>
                  <a:lnTo>
                    <a:pt x="1910" y="2399"/>
                  </a:lnTo>
                  <a:close/>
                  <a:moveTo>
                    <a:pt x="1495" y="1066"/>
                  </a:moveTo>
                  <a:lnTo>
                    <a:pt x="1495" y="1066"/>
                  </a:lnTo>
                  <a:lnTo>
                    <a:pt x="971" y="444"/>
                  </a:lnTo>
                  <a:lnTo>
                    <a:pt x="446" y="1066"/>
                  </a:lnTo>
                  <a:cubicBezTo>
                    <a:pt x="446" y="1066"/>
                    <a:pt x="207" y="1324"/>
                    <a:pt x="207" y="1516"/>
                  </a:cubicBezTo>
                  <a:cubicBezTo>
                    <a:pt x="207" y="1741"/>
                    <a:pt x="408" y="1876"/>
                    <a:pt x="589" y="1876"/>
                  </a:cubicBezTo>
                  <a:cubicBezTo>
                    <a:pt x="688" y="1876"/>
                    <a:pt x="751" y="1853"/>
                    <a:pt x="798" y="1831"/>
                  </a:cubicBezTo>
                  <a:cubicBezTo>
                    <a:pt x="800" y="1825"/>
                    <a:pt x="899" y="1626"/>
                    <a:pt x="953" y="1181"/>
                  </a:cubicBezTo>
                  <a:cubicBezTo>
                    <a:pt x="990" y="885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3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5"/>
                    <a:pt x="1353" y="1897"/>
                  </a:cubicBezTo>
                  <a:cubicBezTo>
                    <a:pt x="1535" y="1897"/>
                    <a:pt x="1735" y="1741"/>
                    <a:pt x="1735" y="1518"/>
                  </a:cubicBezTo>
                  <a:cubicBezTo>
                    <a:pt x="1735" y="1326"/>
                    <a:pt x="1495" y="1066"/>
                    <a:pt x="1495" y="1066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191" name="Freeform 55"/>
            <p:cNvSpPr>
              <a:spLocks noEditPoints="1"/>
            </p:cNvSpPr>
            <p:nvPr/>
          </p:nvSpPr>
          <p:spPr bwMode="auto">
            <a:xfrm>
              <a:off x="2857507" y="5210170"/>
              <a:ext cx="412751" cy="546099"/>
            </a:xfrm>
            <a:custGeom>
              <a:avLst/>
              <a:gdLst>
                <a:gd name="T0" fmla="*/ 1910 w 1910"/>
                <a:gd name="T1" fmla="*/ 2399 h 2526"/>
                <a:gd name="T2" fmla="*/ 1910 w 1910"/>
                <a:gd name="T3" fmla="*/ 2399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399 h 2526"/>
                <a:gd name="T10" fmla="*/ 0 w 1910"/>
                <a:gd name="T11" fmla="*/ 127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7 h 2526"/>
                <a:gd name="T18" fmla="*/ 1910 w 1910"/>
                <a:gd name="T19" fmla="*/ 2399 h 2526"/>
                <a:gd name="T20" fmla="*/ 1495 w 1910"/>
                <a:gd name="T21" fmla="*/ 1066 h 2526"/>
                <a:gd name="T22" fmla="*/ 1495 w 1910"/>
                <a:gd name="T23" fmla="*/ 1066 h 2526"/>
                <a:gd name="T24" fmla="*/ 971 w 1910"/>
                <a:gd name="T25" fmla="*/ 444 h 2526"/>
                <a:gd name="T26" fmla="*/ 446 w 1910"/>
                <a:gd name="T27" fmla="*/ 1066 h 2526"/>
                <a:gd name="T28" fmla="*/ 207 w 1910"/>
                <a:gd name="T29" fmla="*/ 1516 h 2526"/>
                <a:gd name="T30" fmla="*/ 589 w 1910"/>
                <a:gd name="T31" fmla="*/ 1876 h 2526"/>
                <a:gd name="T32" fmla="*/ 798 w 1910"/>
                <a:gd name="T33" fmla="*/ 1831 h 2526"/>
                <a:gd name="T34" fmla="*/ 953 w 1910"/>
                <a:gd name="T35" fmla="*/ 1181 h 2526"/>
                <a:gd name="T36" fmla="*/ 971 w 1910"/>
                <a:gd name="T37" fmla="*/ 600 h 2526"/>
                <a:gd name="T38" fmla="*/ 1066 w 1910"/>
                <a:gd name="T39" fmla="*/ 1213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6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399"/>
                  </a:moveTo>
                  <a:lnTo>
                    <a:pt x="1910" y="2399"/>
                  </a:lnTo>
                  <a:cubicBezTo>
                    <a:pt x="1910" y="2469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69"/>
                    <a:pt x="0" y="2399"/>
                  </a:cubicBezTo>
                  <a:lnTo>
                    <a:pt x="0" y="127"/>
                  </a:lnTo>
                  <a:cubicBezTo>
                    <a:pt x="0" y="57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7"/>
                    <a:pt x="1910" y="127"/>
                  </a:cubicBezTo>
                  <a:lnTo>
                    <a:pt x="1910" y="2399"/>
                  </a:lnTo>
                  <a:close/>
                  <a:moveTo>
                    <a:pt x="1495" y="1066"/>
                  </a:moveTo>
                  <a:lnTo>
                    <a:pt x="1495" y="1066"/>
                  </a:lnTo>
                  <a:lnTo>
                    <a:pt x="971" y="444"/>
                  </a:lnTo>
                  <a:lnTo>
                    <a:pt x="446" y="1066"/>
                  </a:lnTo>
                  <a:cubicBezTo>
                    <a:pt x="446" y="1066"/>
                    <a:pt x="207" y="1324"/>
                    <a:pt x="207" y="1516"/>
                  </a:cubicBezTo>
                  <a:cubicBezTo>
                    <a:pt x="207" y="1741"/>
                    <a:pt x="408" y="1876"/>
                    <a:pt x="589" y="1876"/>
                  </a:cubicBezTo>
                  <a:cubicBezTo>
                    <a:pt x="688" y="1876"/>
                    <a:pt x="751" y="1853"/>
                    <a:pt x="798" y="1831"/>
                  </a:cubicBezTo>
                  <a:cubicBezTo>
                    <a:pt x="800" y="1825"/>
                    <a:pt x="899" y="1626"/>
                    <a:pt x="953" y="1181"/>
                  </a:cubicBezTo>
                  <a:cubicBezTo>
                    <a:pt x="990" y="885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3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5"/>
                    <a:pt x="1353" y="1897"/>
                  </a:cubicBezTo>
                  <a:cubicBezTo>
                    <a:pt x="1535" y="1897"/>
                    <a:pt x="1735" y="1741"/>
                    <a:pt x="1735" y="1518"/>
                  </a:cubicBezTo>
                  <a:cubicBezTo>
                    <a:pt x="1735" y="1326"/>
                    <a:pt x="1495" y="1066"/>
                    <a:pt x="1495" y="1066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28" name="Freeform 56"/>
            <p:cNvSpPr>
              <a:spLocks noEditPoints="1"/>
            </p:cNvSpPr>
            <p:nvPr/>
          </p:nvSpPr>
          <p:spPr bwMode="auto">
            <a:xfrm>
              <a:off x="3303595" y="5278432"/>
              <a:ext cx="295276" cy="206375"/>
            </a:xfrm>
            <a:custGeom>
              <a:avLst/>
              <a:gdLst>
                <a:gd name="T0" fmla="*/ 355 w 1363"/>
                <a:gd name="T1" fmla="*/ 0 h 956"/>
                <a:gd name="T2" fmla="*/ 0 w 1363"/>
                <a:gd name="T3" fmla="*/ 946 h 956"/>
                <a:gd name="T4" fmla="*/ 123 w 1363"/>
                <a:gd name="T5" fmla="*/ 946 h 956"/>
                <a:gd name="T6" fmla="*/ 187 w 1363"/>
                <a:gd name="T7" fmla="*/ 762 h 956"/>
                <a:gd name="T8" fmla="*/ 375 w 1363"/>
                <a:gd name="T9" fmla="*/ 762 h 956"/>
                <a:gd name="T10" fmla="*/ 381 w 1363"/>
                <a:gd name="T11" fmla="*/ 946 h 956"/>
                <a:gd name="T12" fmla="*/ 508 w 1363"/>
                <a:gd name="T13" fmla="*/ 946 h 956"/>
                <a:gd name="T14" fmla="*/ 454 w 1363"/>
                <a:gd name="T15" fmla="*/ 0 h 956"/>
                <a:gd name="T16" fmla="*/ 355 w 1363"/>
                <a:gd name="T17" fmla="*/ 0 h 956"/>
                <a:gd name="T18" fmla="*/ 372 w 1363"/>
                <a:gd name="T19" fmla="*/ 664 h 956"/>
                <a:gd name="T20" fmla="*/ 222 w 1363"/>
                <a:gd name="T21" fmla="*/ 664 h 956"/>
                <a:gd name="T22" fmla="*/ 372 w 1363"/>
                <a:gd name="T23" fmla="*/ 183 h 956"/>
                <a:gd name="T24" fmla="*/ 375 w 1363"/>
                <a:gd name="T25" fmla="*/ 183 h 956"/>
                <a:gd name="T26" fmla="*/ 369 w 1363"/>
                <a:gd name="T27" fmla="*/ 527 h 956"/>
                <a:gd name="T28" fmla="*/ 372 w 1363"/>
                <a:gd name="T29" fmla="*/ 664 h 956"/>
                <a:gd name="T30" fmla="*/ 932 w 1363"/>
                <a:gd name="T31" fmla="*/ 324 h 956"/>
                <a:gd name="T32" fmla="*/ 841 w 1363"/>
                <a:gd name="T33" fmla="*/ 302 h 956"/>
                <a:gd name="T34" fmla="*/ 600 w 1363"/>
                <a:gd name="T35" fmla="*/ 635 h 956"/>
                <a:gd name="T36" fmla="*/ 736 w 1363"/>
                <a:gd name="T37" fmla="*/ 956 h 956"/>
                <a:gd name="T38" fmla="*/ 836 w 1363"/>
                <a:gd name="T39" fmla="*/ 931 h 956"/>
                <a:gd name="T40" fmla="*/ 853 w 1363"/>
                <a:gd name="T41" fmla="*/ 822 h 956"/>
                <a:gd name="T42" fmla="*/ 789 w 1363"/>
                <a:gd name="T43" fmla="*/ 846 h 956"/>
                <a:gd name="T44" fmla="*/ 723 w 1363"/>
                <a:gd name="T45" fmla="*/ 624 h 956"/>
                <a:gd name="T46" fmla="*/ 859 w 1363"/>
                <a:gd name="T47" fmla="*/ 413 h 956"/>
                <a:gd name="T48" fmla="*/ 911 w 1363"/>
                <a:gd name="T49" fmla="*/ 443 h 956"/>
                <a:gd name="T50" fmla="*/ 913 w 1363"/>
                <a:gd name="T51" fmla="*/ 443 h 956"/>
                <a:gd name="T52" fmla="*/ 932 w 1363"/>
                <a:gd name="T53" fmla="*/ 324 h 956"/>
                <a:gd name="T54" fmla="*/ 1080 w 1363"/>
                <a:gd name="T55" fmla="*/ 568 h 956"/>
                <a:gd name="T56" fmla="*/ 1174 w 1363"/>
                <a:gd name="T57" fmla="*/ 408 h 956"/>
                <a:gd name="T58" fmla="*/ 1221 w 1363"/>
                <a:gd name="T59" fmla="*/ 568 h 956"/>
                <a:gd name="T60" fmla="*/ 1080 w 1363"/>
                <a:gd name="T61" fmla="*/ 568 h 956"/>
                <a:gd name="T62" fmla="*/ 1328 w 1363"/>
                <a:gd name="T63" fmla="*/ 652 h 956"/>
                <a:gd name="T64" fmla="*/ 1330 w 1363"/>
                <a:gd name="T65" fmla="*/ 634 h 956"/>
                <a:gd name="T66" fmla="*/ 1191 w 1363"/>
                <a:gd name="T67" fmla="*/ 302 h 956"/>
                <a:gd name="T68" fmla="*/ 949 w 1363"/>
                <a:gd name="T69" fmla="*/ 634 h 956"/>
                <a:gd name="T70" fmla="*/ 1092 w 1363"/>
                <a:gd name="T71" fmla="*/ 956 h 956"/>
                <a:gd name="T72" fmla="*/ 1311 w 1363"/>
                <a:gd name="T73" fmla="*/ 733 h 956"/>
                <a:gd name="T74" fmla="*/ 1202 w 1363"/>
                <a:gd name="T75" fmla="*/ 733 h 956"/>
                <a:gd name="T76" fmla="*/ 1109 w 1363"/>
                <a:gd name="T77" fmla="*/ 851 h 956"/>
                <a:gd name="T78" fmla="*/ 1067 w 1363"/>
                <a:gd name="T79" fmla="*/ 652 h 956"/>
                <a:gd name="T80" fmla="*/ 1328 w 1363"/>
                <a:gd name="T81" fmla="*/ 652 h 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3" h="956">
                  <a:moveTo>
                    <a:pt x="355" y="0"/>
                  </a:moveTo>
                  <a:lnTo>
                    <a:pt x="0" y="946"/>
                  </a:lnTo>
                  <a:lnTo>
                    <a:pt x="123" y="946"/>
                  </a:lnTo>
                  <a:lnTo>
                    <a:pt x="187" y="762"/>
                  </a:lnTo>
                  <a:lnTo>
                    <a:pt x="375" y="762"/>
                  </a:lnTo>
                  <a:lnTo>
                    <a:pt x="381" y="946"/>
                  </a:lnTo>
                  <a:lnTo>
                    <a:pt x="508" y="946"/>
                  </a:lnTo>
                  <a:lnTo>
                    <a:pt x="454" y="0"/>
                  </a:lnTo>
                  <a:lnTo>
                    <a:pt x="355" y="0"/>
                  </a:lnTo>
                  <a:close/>
                  <a:moveTo>
                    <a:pt x="372" y="664"/>
                  </a:moveTo>
                  <a:lnTo>
                    <a:pt x="222" y="664"/>
                  </a:lnTo>
                  <a:lnTo>
                    <a:pt x="372" y="183"/>
                  </a:lnTo>
                  <a:lnTo>
                    <a:pt x="375" y="183"/>
                  </a:lnTo>
                  <a:lnTo>
                    <a:pt x="369" y="527"/>
                  </a:lnTo>
                  <a:lnTo>
                    <a:pt x="372" y="664"/>
                  </a:lnTo>
                  <a:close/>
                  <a:moveTo>
                    <a:pt x="932" y="324"/>
                  </a:moveTo>
                  <a:cubicBezTo>
                    <a:pt x="902" y="309"/>
                    <a:pt x="876" y="302"/>
                    <a:pt x="841" y="302"/>
                  </a:cubicBezTo>
                  <a:cubicBezTo>
                    <a:pt x="667" y="302"/>
                    <a:pt x="621" y="504"/>
                    <a:pt x="600" y="635"/>
                  </a:cubicBezTo>
                  <a:cubicBezTo>
                    <a:pt x="580" y="760"/>
                    <a:pt x="569" y="956"/>
                    <a:pt x="736" y="956"/>
                  </a:cubicBezTo>
                  <a:cubicBezTo>
                    <a:pt x="772" y="956"/>
                    <a:pt x="803" y="949"/>
                    <a:pt x="836" y="931"/>
                  </a:cubicBezTo>
                  <a:lnTo>
                    <a:pt x="853" y="822"/>
                  </a:lnTo>
                  <a:cubicBezTo>
                    <a:pt x="832" y="836"/>
                    <a:pt x="815" y="846"/>
                    <a:pt x="789" y="846"/>
                  </a:cubicBezTo>
                  <a:cubicBezTo>
                    <a:pt x="690" y="846"/>
                    <a:pt x="713" y="688"/>
                    <a:pt x="723" y="624"/>
                  </a:cubicBezTo>
                  <a:cubicBezTo>
                    <a:pt x="733" y="556"/>
                    <a:pt x="758" y="414"/>
                    <a:pt x="859" y="413"/>
                  </a:cubicBezTo>
                  <a:cubicBezTo>
                    <a:pt x="886" y="414"/>
                    <a:pt x="901" y="424"/>
                    <a:pt x="911" y="443"/>
                  </a:cubicBezTo>
                  <a:lnTo>
                    <a:pt x="913" y="443"/>
                  </a:lnTo>
                  <a:lnTo>
                    <a:pt x="932" y="324"/>
                  </a:lnTo>
                  <a:close/>
                  <a:moveTo>
                    <a:pt x="1080" y="568"/>
                  </a:moveTo>
                  <a:cubicBezTo>
                    <a:pt x="1088" y="519"/>
                    <a:pt x="1100" y="408"/>
                    <a:pt x="1174" y="408"/>
                  </a:cubicBezTo>
                  <a:cubicBezTo>
                    <a:pt x="1246" y="408"/>
                    <a:pt x="1228" y="519"/>
                    <a:pt x="1221" y="568"/>
                  </a:cubicBezTo>
                  <a:lnTo>
                    <a:pt x="1080" y="568"/>
                  </a:lnTo>
                  <a:close/>
                  <a:moveTo>
                    <a:pt x="1328" y="652"/>
                  </a:moveTo>
                  <a:lnTo>
                    <a:pt x="1330" y="634"/>
                  </a:lnTo>
                  <a:cubicBezTo>
                    <a:pt x="1351" y="503"/>
                    <a:pt x="1363" y="302"/>
                    <a:pt x="1191" y="302"/>
                  </a:cubicBezTo>
                  <a:cubicBezTo>
                    <a:pt x="1016" y="302"/>
                    <a:pt x="970" y="504"/>
                    <a:pt x="949" y="634"/>
                  </a:cubicBezTo>
                  <a:cubicBezTo>
                    <a:pt x="927" y="768"/>
                    <a:pt x="915" y="956"/>
                    <a:pt x="1092" y="956"/>
                  </a:cubicBezTo>
                  <a:cubicBezTo>
                    <a:pt x="1225" y="956"/>
                    <a:pt x="1292" y="850"/>
                    <a:pt x="1311" y="733"/>
                  </a:cubicBezTo>
                  <a:lnTo>
                    <a:pt x="1202" y="733"/>
                  </a:lnTo>
                  <a:cubicBezTo>
                    <a:pt x="1195" y="782"/>
                    <a:pt x="1172" y="851"/>
                    <a:pt x="1109" y="851"/>
                  </a:cubicBezTo>
                  <a:cubicBezTo>
                    <a:pt x="1033" y="851"/>
                    <a:pt x="1058" y="705"/>
                    <a:pt x="1067" y="652"/>
                  </a:cubicBezTo>
                  <a:lnTo>
                    <a:pt x="1328" y="652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29" name="Freeform 57"/>
            <p:cNvSpPr>
              <a:spLocks noEditPoints="1"/>
            </p:cNvSpPr>
            <p:nvPr/>
          </p:nvSpPr>
          <p:spPr bwMode="auto">
            <a:xfrm>
              <a:off x="3325820" y="5511794"/>
              <a:ext cx="684214" cy="192087"/>
            </a:xfrm>
            <a:custGeom>
              <a:avLst/>
              <a:gdLst>
                <a:gd name="T0" fmla="*/ 82 w 3171"/>
                <a:gd name="T1" fmla="*/ 448 h 886"/>
                <a:gd name="T2" fmla="*/ 270 w 3171"/>
                <a:gd name="T3" fmla="*/ 876 h 886"/>
                <a:gd name="T4" fmla="*/ 162 w 3171"/>
                <a:gd name="T5" fmla="*/ 449 h 886"/>
                <a:gd name="T6" fmla="*/ 87 w 3171"/>
                <a:gd name="T7" fmla="*/ 0 h 886"/>
                <a:gd name="T8" fmla="*/ 0 w 3171"/>
                <a:gd name="T9" fmla="*/ 876 h 886"/>
                <a:gd name="T10" fmla="*/ 82 w 3171"/>
                <a:gd name="T11" fmla="*/ 75 h 886"/>
                <a:gd name="T12" fmla="*/ 243 w 3171"/>
                <a:gd name="T13" fmla="*/ 227 h 886"/>
                <a:gd name="T14" fmla="*/ 82 w 3171"/>
                <a:gd name="T15" fmla="*/ 381 h 886"/>
                <a:gd name="T16" fmla="*/ 487 w 3171"/>
                <a:gd name="T17" fmla="*/ 530 h 886"/>
                <a:gd name="T18" fmla="*/ 659 w 3171"/>
                <a:gd name="T19" fmla="*/ 520 h 886"/>
                <a:gd name="T20" fmla="*/ 487 w 3171"/>
                <a:gd name="T21" fmla="*/ 530 h 886"/>
                <a:gd name="T22" fmla="*/ 737 w 3171"/>
                <a:gd name="T23" fmla="*/ 558 h 886"/>
                <a:gd name="T24" fmla="*/ 408 w 3171"/>
                <a:gd name="T25" fmla="*/ 580 h 886"/>
                <a:gd name="T26" fmla="*/ 732 w 3171"/>
                <a:gd name="T27" fmla="*/ 674 h 886"/>
                <a:gd name="T28" fmla="*/ 579 w 3171"/>
                <a:gd name="T29" fmla="*/ 815 h 886"/>
                <a:gd name="T30" fmla="*/ 486 w 3171"/>
                <a:gd name="T31" fmla="*/ 594 h 886"/>
                <a:gd name="T32" fmla="*/ 1052 w 3171"/>
                <a:gd name="T33" fmla="*/ 309 h 886"/>
                <a:gd name="T34" fmla="*/ 798 w 3171"/>
                <a:gd name="T35" fmla="*/ 423 h 886"/>
                <a:gd name="T36" fmla="*/ 991 w 3171"/>
                <a:gd name="T37" fmla="*/ 724 h 886"/>
                <a:gd name="T38" fmla="*/ 798 w 3171"/>
                <a:gd name="T39" fmla="*/ 757 h 886"/>
                <a:gd name="T40" fmla="*/ 906 w 3171"/>
                <a:gd name="T41" fmla="*/ 886 h 886"/>
                <a:gd name="T42" fmla="*/ 973 w 3171"/>
                <a:gd name="T43" fmla="*/ 552 h 886"/>
                <a:gd name="T44" fmla="*/ 951 w 3171"/>
                <a:gd name="T45" fmla="*/ 342 h 886"/>
                <a:gd name="T46" fmla="*/ 1052 w 3171"/>
                <a:gd name="T47" fmla="*/ 402 h 886"/>
                <a:gd name="T48" fmla="*/ 1300 w 3171"/>
                <a:gd name="T49" fmla="*/ 271 h 886"/>
                <a:gd name="T50" fmla="*/ 1300 w 3171"/>
                <a:gd name="T51" fmla="*/ 886 h 886"/>
                <a:gd name="T52" fmla="*/ 1300 w 3171"/>
                <a:gd name="T53" fmla="*/ 271 h 886"/>
                <a:gd name="T54" fmla="*/ 1393 w 3171"/>
                <a:gd name="T55" fmla="*/ 578 h 886"/>
                <a:gd name="T56" fmla="*/ 1207 w 3171"/>
                <a:gd name="T57" fmla="*/ 578 h 886"/>
                <a:gd name="T58" fmla="*/ 1555 w 3171"/>
                <a:gd name="T59" fmla="*/ 280 h 886"/>
                <a:gd name="T60" fmla="*/ 1711 w 3171"/>
                <a:gd name="T61" fmla="*/ 886 h 886"/>
                <a:gd name="T62" fmla="*/ 1866 w 3171"/>
                <a:gd name="T63" fmla="*/ 280 h 886"/>
                <a:gd name="T64" fmla="*/ 1791 w 3171"/>
                <a:gd name="T65" fmla="*/ 654 h 886"/>
                <a:gd name="T66" fmla="*/ 1630 w 3171"/>
                <a:gd name="T67" fmla="*/ 654 h 886"/>
                <a:gd name="T68" fmla="*/ 1555 w 3171"/>
                <a:gd name="T69" fmla="*/ 280 h 886"/>
                <a:gd name="T70" fmla="*/ 1966 w 3171"/>
                <a:gd name="T71" fmla="*/ 280 h 886"/>
                <a:gd name="T72" fmla="*/ 2042 w 3171"/>
                <a:gd name="T73" fmla="*/ 876 h 886"/>
                <a:gd name="T74" fmla="*/ 2128 w 3171"/>
                <a:gd name="T75" fmla="*/ 358 h 886"/>
                <a:gd name="T76" fmla="*/ 2143 w 3171"/>
                <a:gd name="T77" fmla="*/ 271 h 886"/>
                <a:gd name="T78" fmla="*/ 2042 w 3171"/>
                <a:gd name="T79" fmla="*/ 359 h 886"/>
                <a:gd name="T80" fmla="*/ 2444 w 3171"/>
                <a:gd name="T81" fmla="*/ 294 h 886"/>
                <a:gd name="T82" fmla="*/ 2187 w 3171"/>
                <a:gd name="T83" fmla="*/ 591 h 886"/>
                <a:gd name="T84" fmla="*/ 2444 w 3171"/>
                <a:gd name="T85" fmla="*/ 855 h 886"/>
                <a:gd name="T86" fmla="*/ 2441 w 3171"/>
                <a:gd name="T87" fmla="*/ 761 h 886"/>
                <a:gd name="T88" fmla="*/ 2265 w 3171"/>
                <a:gd name="T89" fmla="*/ 580 h 886"/>
                <a:gd name="T90" fmla="*/ 2444 w 3171"/>
                <a:gd name="T91" fmla="*/ 381 h 886"/>
                <a:gd name="T92" fmla="*/ 2589 w 3171"/>
                <a:gd name="T93" fmla="*/ 530 h 886"/>
                <a:gd name="T94" fmla="*/ 2761 w 3171"/>
                <a:gd name="T95" fmla="*/ 520 h 886"/>
                <a:gd name="T96" fmla="*/ 2589 w 3171"/>
                <a:gd name="T97" fmla="*/ 530 h 886"/>
                <a:gd name="T98" fmla="*/ 2839 w 3171"/>
                <a:gd name="T99" fmla="*/ 558 h 886"/>
                <a:gd name="T100" fmla="*/ 2510 w 3171"/>
                <a:gd name="T101" fmla="*/ 580 h 886"/>
                <a:gd name="T102" fmla="*/ 2834 w 3171"/>
                <a:gd name="T103" fmla="*/ 674 h 886"/>
                <a:gd name="T104" fmla="*/ 2681 w 3171"/>
                <a:gd name="T105" fmla="*/ 815 h 886"/>
                <a:gd name="T106" fmla="*/ 2588 w 3171"/>
                <a:gd name="T107" fmla="*/ 594 h 886"/>
                <a:gd name="T108" fmla="*/ 3154 w 3171"/>
                <a:gd name="T109" fmla="*/ 309 h 886"/>
                <a:gd name="T110" fmla="*/ 2900 w 3171"/>
                <a:gd name="T111" fmla="*/ 423 h 886"/>
                <a:gd name="T112" fmla="*/ 3093 w 3171"/>
                <a:gd name="T113" fmla="*/ 724 h 886"/>
                <a:gd name="T114" fmla="*/ 2900 w 3171"/>
                <a:gd name="T115" fmla="*/ 757 h 886"/>
                <a:gd name="T116" fmla="*/ 3008 w 3171"/>
                <a:gd name="T117" fmla="*/ 886 h 886"/>
                <a:gd name="T118" fmla="*/ 3075 w 3171"/>
                <a:gd name="T119" fmla="*/ 552 h 886"/>
                <a:gd name="T120" fmla="*/ 3053 w 3171"/>
                <a:gd name="T121" fmla="*/ 342 h 886"/>
                <a:gd name="T122" fmla="*/ 3154 w 3171"/>
                <a:gd name="T123" fmla="*/ 402 h 8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71" h="886">
                  <a:moveTo>
                    <a:pt x="82" y="876"/>
                  </a:moveTo>
                  <a:lnTo>
                    <a:pt x="82" y="448"/>
                  </a:lnTo>
                  <a:lnTo>
                    <a:pt x="84" y="448"/>
                  </a:lnTo>
                  <a:lnTo>
                    <a:pt x="270" y="876"/>
                  </a:lnTo>
                  <a:lnTo>
                    <a:pt x="356" y="876"/>
                  </a:lnTo>
                  <a:lnTo>
                    <a:pt x="162" y="449"/>
                  </a:lnTo>
                  <a:cubicBezTo>
                    <a:pt x="302" y="444"/>
                    <a:pt x="327" y="335"/>
                    <a:pt x="327" y="223"/>
                  </a:cubicBezTo>
                  <a:cubicBezTo>
                    <a:pt x="327" y="10"/>
                    <a:pt x="209" y="0"/>
                    <a:pt x="87" y="0"/>
                  </a:cubicBezTo>
                  <a:lnTo>
                    <a:pt x="0" y="0"/>
                  </a:lnTo>
                  <a:lnTo>
                    <a:pt x="0" y="876"/>
                  </a:lnTo>
                  <a:lnTo>
                    <a:pt x="82" y="876"/>
                  </a:lnTo>
                  <a:close/>
                  <a:moveTo>
                    <a:pt x="82" y="75"/>
                  </a:moveTo>
                  <a:lnTo>
                    <a:pt x="98" y="75"/>
                  </a:lnTo>
                  <a:cubicBezTo>
                    <a:pt x="201" y="75"/>
                    <a:pt x="243" y="89"/>
                    <a:pt x="243" y="227"/>
                  </a:cubicBezTo>
                  <a:cubicBezTo>
                    <a:pt x="243" y="342"/>
                    <a:pt x="224" y="381"/>
                    <a:pt x="111" y="381"/>
                  </a:cubicBezTo>
                  <a:lnTo>
                    <a:pt x="82" y="381"/>
                  </a:lnTo>
                  <a:lnTo>
                    <a:pt x="82" y="75"/>
                  </a:lnTo>
                  <a:close/>
                  <a:moveTo>
                    <a:pt x="487" y="530"/>
                  </a:moveTo>
                  <a:cubicBezTo>
                    <a:pt x="487" y="477"/>
                    <a:pt x="503" y="342"/>
                    <a:pt x="575" y="342"/>
                  </a:cubicBezTo>
                  <a:cubicBezTo>
                    <a:pt x="654" y="342"/>
                    <a:pt x="657" y="463"/>
                    <a:pt x="659" y="520"/>
                  </a:cubicBezTo>
                  <a:lnTo>
                    <a:pt x="660" y="530"/>
                  </a:lnTo>
                  <a:lnTo>
                    <a:pt x="487" y="530"/>
                  </a:lnTo>
                  <a:close/>
                  <a:moveTo>
                    <a:pt x="737" y="594"/>
                  </a:moveTo>
                  <a:lnTo>
                    <a:pt x="737" y="558"/>
                  </a:lnTo>
                  <a:cubicBezTo>
                    <a:pt x="737" y="453"/>
                    <a:pt x="715" y="271"/>
                    <a:pt x="575" y="271"/>
                  </a:cubicBezTo>
                  <a:cubicBezTo>
                    <a:pt x="431" y="271"/>
                    <a:pt x="408" y="473"/>
                    <a:pt x="408" y="580"/>
                  </a:cubicBezTo>
                  <a:cubicBezTo>
                    <a:pt x="408" y="700"/>
                    <a:pt x="429" y="886"/>
                    <a:pt x="586" y="886"/>
                  </a:cubicBezTo>
                  <a:cubicBezTo>
                    <a:pt x="696" y="886"/>
                    <a:pt x="731" y="765"/>
                    <a:pt x="732" y="674"/>
                  </a:cubicBezTo>
                  <a:lnTo>
                    <a:pt x="654" y="674"/>
                  </a:lnTo>
                  <a:cubicBezTo>
                    <a:pt x="654" y="722"/>
                    <a:pt x="645" y="815"/>
                    <a:pt x="579" y="815"/>
                  </a:cubicBezTo>
                  <a:cubicBezTo>
                    <a:pt x="496" y="815"/>
                    <a:pt x="486" y="671"/>
                    <a:pt x="486" y="611"/>
                  </a:cubicBezTo>
                  <a:lnTo>
                    <a:pt x="486" y="594"/>
                  </a:lnTo>
                  <a:lnTo>
                    <a:pt x="737" y="594"/>
                  </a:lnTo>
                  <a:close/>
                  <a:moveTo>
                    <a:pt x="1052" y="309"/>
                  </a:moveTo>
                  <a:cubicBezTo>
                    <a:pt x="1022" y="286"/>
                    <a:pt x="986" y="271"/>
                    <a:pt x="947" y="271"/>
                  </a:cubicBezTo>
                  <a:cubicBezTo>
                    <a:pt x="858" y="271"/>
                    <a:pt x="798" y="334"/>
                    <a:pt x="798" y="423"/>
                  </a:cubicBezTo>
                  <a:cubicBezTo>
                    <a:pt x="798" y="494"/>
                    <a:pt x="847" y="541"/>
                    <a:pt x="895" y="582"/>
                  </a:cubicBezTo>
                  <a:cubicBezTo>
                    <a:pt x="944" y="625"/>
                    <a:pt x="991" y="665"/>
                    <a:pt x="991" y="724"/>
                  </a:cubicBezTo>
                  <a:cubicBezTo>
                    <a:pt x="991" y="774"/>
                    <a:pt x="956" y="815"/>
                    <a:pt x="904" y="815"/>
                  </a:cubicBezTo>
                  <a:cubicBezTo>
                    <a:pt x="859" y="815"/>
                    <a:pt x="827" y="787"/>
                    <a:pt x="798" y="757"/>
                  </a:cubicBezTo>
                  <a:lnTo>
                    <a:pt x="798" y="845"/>
                  </a:lnTo>
                  <a:cubicBezTo>
                    <a:pt x="827" y="868"/>
                    <a:pt x="869" y="886"/>
                    <a:pt x="906" y="886"/>
                  </a:cubicBezTo>
                  <a:cubicBezTo>
                    <a:pt x="1005" y="886"/>
                    <a:pt x="1069" y="810"/>
                    <a:pt x="1069" y="715"/>
                  </a:cubicBezTo>
                  <a:cubicBezTo>
                    <a:pt x="1069" y="637"/>
                    <a:pt x="1022" y="593"/>
                    <a:pt x="973" y="552"/>
                  </a:cubicBezTo>
                  <a:cubicBezTo>
                    <a:pt x="925" y="513"/>
                    <a:pt x="876" y="478"/>
                    <a:pt x="876" y="421"/>
                  </a:cubicBezTo>
                  <a:cubicBezTo>
                    <a:pt x="876" y="377"/>
                    <a:pt x="905" y="342"/>
                    <a:pt x="951" y="342"/>
                  </a:cubicBezTo>
                  <a:cubicBezTo>
                    <a:pt x="992" y="342"/>
                    <a:pt x="1027" y="371"/>
                    <a:pt x="1049" y="402"/>
                  </a:cubicBezTo>
                  <a:lnTo>
                    <a:pt x="1052" y="402"/>
                  </a:lnTo>
                  <a:lnTo>
                    <a:pt x="1052" y="309"/>
                  </a:lnTo>
                  <a:close/>
                  <a:moveTo>
                    <a:pt x="1300" y="271"/>
                  </a:moveTo>
                  <a:cubicBezTo>
                    <a:pt x="1144" y="271"/>
                    <a:pt x="1130" y="466"/>
                    <a:pt x="1130" y="578"/>
                  </a:cubicBezTo>
                  <a:cubicBezTo>
                    <a:pt x="1130" y="690"/>
                    <a:pt x="1144" y="886"/>
                    <a:pt x="1300" y="886"/>
                  </a:cubicBezTo>
                  <a:cubicBezTo>
                    <a:pt x="1457" y="886"/>
                    <a:pt x="1471" y="690"/>
                    <a:pt x="1471" y="578"/>
                  </a:cubicBezTo>
                  <a:cubicBezTo>
                    <a:pt x="1471" y="466"/>
                    <a:pt x="1457" y="271"/>
                    <a:pt x="1300" y="271"/>
                  </a:cubicBezTo>
                  <a:close/>
                  <a:moveTo>
                    <a:pt x="1300" y="342"/>
                  </a:moveTo>
                  <a:cubicBezTo>
                    <a:pt x="1391" y="342"/>
                    <a:pt x="1393" y="521"/>
                    <a:pt x="1393" y="578"/>
                  </a:cubicBezTo>
                  <a:cubicBezTo>
                    <a:pt x="1393" y="636"/>
                    <a:pt x="1391" y="815"/>
                    <a:pt x="1300" y="815"/>
                  </a:cubicBezTo>
                  <a:cubicBezTo>
                    <a:pt x="1210" y="815"/>
                    <a:pt x="1207" y="636"/>
                    <a:pt x="1207" y="578"/>
                  </a:cubicBezTo>
                  <a:cubicBezTo>
                    <a:pt x="1207" y="521"/>
                    <a:pt x="1210" y="342"/>
                    <a:pt x="1300" y="342"/>
                  </a:cubicBezTo>
                  <a:close/>
                  <a:moveTo>
                    <a:pt x="1555" y="280"/>
                  </a:moveTo>
                  <a:lnTo>
                    <a:pt x="1555" y="718"/>
                  </a:lnTo>
                  <a:cubicBezTo>
                    <a:pt x="1555" y="819"/>
                    <a:pt x="1605" y="886"/>
                    <a:pt x="1711" y="886"/>
                  </a:cubicBezTo>
                  <a:cubicBezTo>
                    <a:pt x="1817" y="886"/>
                    <a:pt x="1866" y="818"/>
                    <a:pt x="1866" y="718"/>
                  </a:cubicBezTo>
                  <a:lnTo>
                    <a:pt x="1866" y="280"/>
                  </a:lnTo>
                  <a:lnTo>
                    <a:pt x="1791" y="280"/>
                  </a:lnTo>
                  <a:lnTo>
                    <a:pt x="1791" y="654"/>
                  </a:lnTo>
                  <a:cubicBezTo>
                    <a:pt x="1790" y="736"/>
                    <a:pt x="1786" y="815"/>
                    <a:pt x="1709" y="815"/>
                  </a:cubicBezTo>
                  <a:cubicBezTo>
                    <a:pt x="1635" y="815"/>
                    <a:pt x="1630" y="736"/>
                    <a:pt x="1630" y="654"/>
                  </a:cubicBezTo>
                  <a:lnTo>
                    <a:pt x="1630" y="280"/>
                  </a:lnTo>
                  <a:lnTo>
                    <a:pt x="1555" y="280"/>
                  </a:lnTo>
                  <a:close/>
                  <a:moveTo>
                    <a:pt x="2042" y="280"/>
                  </a:moveTo>
                  <a:lnTo>
                    <a:pt x="1966" y="280"/>
                  </a:lnTo>
                  <a:lnTo>
                    <a:pt x="1966" y="876"/>
                  </a:lnTo>
                  <a:lnTo>
                    <a:pt x="2042" y="876"/>
                  </a:lnTo>
                  <a:lnTo>
                    <a:pt x="2042" y="529"/>
                  </a:lnTo>
                  <a:cubicBezTo>
                    <a:pt x="2042" y="434"/>
                    <a:pt x="2050" y="358"/>
                    <a:pt x="2128" y="358"/>
                  </a:cubicBezTo>
                  <a:lnTo>
                    <a:pt x="2143" y="359"/>
                  </a:lnTo>
                  <a:lnTo>
                    <a:pt x="2143" y="271"/>
                  </a:lnTo>
                  <a:cubicBezTo>
                    <a:pt x="2093" y="270"/>
                    <a:pt x="2060" y="317"/>
                    <a:pt x="2044" y="359"/>
                  </a:cubicBezTo>
                  <a:lnTo>
                    <a:pt x="2042" y="359"/>
                  </a:lnTo>
                  <a:lnTo>
                    <a:pt x="2042" y="280"/>
                  </a:lnTo>
                  <a:close/>
                  <a:moveTo>
                    <a:pt x="2444" y="294"/>
                  </a:moveTo>
                  <a:cubicBezTo>
                    <a:pt x="2419" y="279"/>
                    <a:pt x="2389" y="271"/>
                    <a:pt x="2361" y="271"/>
                  </a:cubicBezTo>
                  <a:cubicBezTo>
                    <a:pt x="2210" y="271"/>
                    <a:pt x="2187" y="478"/>
                    <a:pt x="2187" y="591"/>
                  </a:cubicBezTo>
                  <a:cubicBezTo>
                    <a:pt x="2187" y="693"/>
                    <a:pt x="2221" y="886"/>
                    <a:pt x="2358" y="886"/>
                  </a:cubicBezTo>
                  <a:cubicBezTo>
                    <a:pt x="2387" y="886"/>
                    <a:pt x="2422" y="874"/>
                    <a:pt x="2444" y="855"/>
                  </a:cubicBezTo>
                  <a:lnTo>
                    <a:pt x="2444" y="761"/>
                  </a:lnTo>
                  <a:lnTo>
                    <a:pt x="2441" y="761"/>
                  </a:lnTo>
                  <a:cubicBezTo>
                    <a:pt x="2424" y="788"/>
                    <a:pt x="2402" y="815"/>
                    <a:pt x="2367" y="815"/>
                  </a:cubicBezTo>
                  <a:cubicBezTo>
                    <a:pt x="2278" y="815"/>
                    <a:pt x="2265" y="639"/>
                    <a:pt x="2265" y="580"/>
                  </a:cubicBezTo>
                  <a:cubicBezTo>
                    <a:pt x="2265" y="512"/>
                    <a:pt x="2274" y="342"/>
                    <a:pt x="2372" y="342"/>
                  </a:cubicBezTo>
                  <a:cubicBezTo>
                    <a:pt x="2401" y="342"/>
                    <a:pt x="2425" y="362"/>
                    <a:pt x="2444" y="381"/>
                  </a:cubicBezTo>
                  <a:lnTo>
                    <a:pt x="2444" y="294"/>
                  </a:lnTo>
                  <a:close/>
                  <a:moveTo>
                    <a:pt x="2589" y="530"/>
                  </a:moveTo>
                  <a:cubicBezTo>
                    <a:pt x="2589" y="477"/>
                    <a:pt x="2605" y="342"/>
                    <a:pt x="2677" y="342"/>
                  </a:cubicBezTo>
                  <a:cubicBezTo>
                    <a:pt x="2756" y="342"/>
                    <a:pt x="2759" y="463"/>
                    <a:pt x="2761" y="520"/>
                  </a:cubicBezTo>
                  <a:lnTo>
                    <a:pt x="2762" y="530"/>
                  </a:lnTo>
                  <a:lnTo>
                    <a:pt x="2589" y="530"/>
                  </a:lnTo>
                  <a:close/>
                  <a:moveTo>
                    <a:pt x="2839" y="594"/>
                  </a:moveTo>
                  <a:lnTo>
                    <a:pt x="2839" y="558"/>
                  </a:lnTo>
                  <a:cubicBezTo>
                    <a:pt x="2839" y="453"/>
                    <a:pt x="2817" y="271"/>
                    <a:pt x="2677" y="271"/>
                  </a:cubicBezTo>
                  <a:cubicBezTo>
                    <a:pt x="2533" y="271"/>
                    <a:pt x="2510" y="473"/>
                    <a:pt x="2510" y="580"/>
                  </a:cubicBezTo>
                  <a:cubicBezTo>
                    <a:pt x="2510" y="700"/>
                    <a:pt x="2531" y="886"/>
                    <a:pt x="2688" y="886"/>
                  </a:cubicBezTo>
                  <a:cubicBezTo>
                    <a:pt x="2798" y="886"/>
                    <a:pt x="2833" y="765"/>
                    <a:pt x="2834" y="674"/>
                  </a:cubicBezTo>
                  <a:lnTo>
                    <a:pt x="2756" y="674"/>
                  </a:lnTo>
                  <a:cubicBezTo>
                    <a:pt x="2756" y="722"/>
                    <a:pt x="2747" y="815"/>
                    <a:pt x="2681" y="815"/>
                  </a:cubicBezTo>
                  <a:cubicBezTo>
                    <a:pt x="2598" y="815"/>
                    <a:pt x="2588" y="671"/>
                    <a:pt x="2588" y="611"/>
                  </a:cubicBezTo>
                  <a:lnTo>
                    <a:pt x="2588" y="594"/>
                  </a:lnTo>
                  <a:lnTo>
                    <a:pt x="2839" y="594"/>
                  </a:lnTo>
                  <a:close/>
                  <a:moveTo>
                    <a:pt x="3154" y="309"/>
                  </a:moveTo>
                  <a:cubicBezTo>
                    <a:pt x="3124" y="286"/>
                    <a:pt x="3087" y="271"/>
                    <a:pt x="3049" y="271"/>
                  </a:cubicBezTo>
                  <a:cubicBezTo>
                    <a:pt x="2960" y="271"/>
                    <a:pt x="2900" y="334"/>
                    <a:pt x="2900" y="423"/>
                  </a:cubicBezTo>
                  <a:cubicBezTo>
                    <a:pt x="2900" y="494"/>
                    <a:pt x="2949" y="541"/>
                    <a:pt x="2997" y="582"/>
                  </a:cubicBezTo>
                  <a:cubicBezTo>
                    <a:pt x="3046" y="625"/>
                    <a:pt x="3093" y="665"/>
                    <a:pt x="3093" y="724"/>
                  </a:cubicBezTo>
                  <a:cubicBezTo>
                    <a:pt x="3093" y="774"/>
                    <a:pt x="3058" y="815"/>
                    <a:pt x="3006" y="815"/>
                  </a:cubicBezTo>
                  <a:cubicBezTo>
                    <a:pt x="2961" y="815"/>
                    <a:pt x="2929" y="787"/>
                    <a:pt x="2900" y="757"/>
                  </a:cubicBezTo>
                  <a:lnTo>
                    <a:pt x="2900" y="845"/>
                  </a:lnTo>
                  <a:cubicBezTo>
                    <a:pt x="2929" y="868"/>
                    <a:pt x="2971" y="886"/>
                    <a:pt x="3008" y="886"/>
                  </a:cubicBezTo>
                  <a:cubicBezTo>
                    <a:pt x="3107" y="886"/>
                    <a:pt x="3171" y="810"/>
                    <a:pt x="3171" y="715"/>
                  </a:cubicBezTo>
                  <a:cubicBezTo>
                    <a:pt x="3171" y="637"/>
                    <a:pt x="3124" y="593"/>
                    <a:pt x="3075" y="552"/>
                  </a:cubicBezTo>
                  <a:cubicBezTo>
                    <a:pt x="3027" y="513"/>
                    <a:pt x="2978" y="478"/>
                    <a:pt x="2978" y="421"/>
                  </a:cubicBezTo>
                  <a:cubicBezTo>
                    <a:pt x="2978" y="377"/>
                    <a:pt x="3007" y="342"/>
                    <a:pt x="3053" y="342"/>
                  </a:cubicBezTo>
                  <a:cubicBezTo>
                    <a:pt x="3094" y="342"/>
                    <a:pt x="3129" y="371"/>
                    <a:pt x="3151" y="402"/>
                  </a:cubicBezTo>
                  <a:lnTo>
                    <a:pt x="3154" y="402"/>
                  </a:lnTo>
                  <a:lnTo>
                    <a:pt x="3154" y="3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31" name="Freeform 58"/>
            <p:cNvSpPr>
              <a:spLocks noEditPoints="1"/>
            </p:cNvSpPr>
            <p:nvPr/>
          </p:nvSpPr>
          <p:spPr bwMode="auto">
            <a:xfrm>
              <a:off x="4327535" y="5283194"/>
              <a:ext cx="941390" cy="185737"/>
            </a:xfrm>
            <a:custGeom>
              <a:avLst/>
              <a:gdLst>
                <a:gd name="T0" fmla="*/ 341 w 4354"/>
                <a:gd name="T1" fmla="*/ 169 h 862"/>
                <a:gd name="T2" fmla="*/ 121 w 4354"/>
                <a:gd name="T3" fmla="*/ 852 h 862"/>
                <a:gd name="T4" fmla="*/ 0 w 4354"/>
                <a:gd name="T5" fmla="*/ 77 h 862"/>
                <a:gd name="T6" fmla="*/ 495 w 4354"/>
                <a:gd name="T7" fmla="*/ 852 h 862"/>
                <a:gd name="T8" fmla="*/ 444 w 4354"/>
                <a:gd name="T9" fmla="*/ 112 h 862"/>
                <a:gd name="T10" fmla="*/ 489 w 4354"/>
                <a:gd name="T11" fmla="*/ 223 h 862"/>
                <a:gd name="T12" fmla="*/ 378 w 4354"/>
                <a:gd name="T13" fmla="*/ 176 h 862"/>
                <a:gd name="T14" fmla="*/ 601 w 4354"/>
                <a:gd name="T15" fmla="*/ 187 h 862"/>
                <a:gd name="T16" fmla="*/ 748 w 4354"/>
                <a:gd name="T17" fmla="*/ 333 h 862"/>
                <a:gd name="T18" fmla="*/ 697 w 4354"/>
                <a:gd name="T19" fmla="*/ 852 h 862"/>
                <a:gd name="T20" fmla="*/ 547 w 4354"/>
                <a:gd name="T21" fmla="*/ 407 h 862"/>
                <a:gd name="T22" fmla="*/ 601 w 4354"/>
                <a:gd name="T23" fmla="*/ 187 h 862"/>
                <a:gd name="T24" fmla="*/ 899 w 4354"/>
                <a:gd name="T25" fmla="*/ 852 h 862"/>
                <a:gd name="T26" fmla="*/ 1192 w 4354"/>
                <a:gd name="T27" fmla="*/ 677 h 862"/>
                <a:gd name="T28" fmla="*/ 1209 w 4354"/>
                <a:gd name="T29" fmla="*/ 839 h 862"/>
                <a:gd name="T30" fmla="*/ 972 w 4354"/>
                <a:gd name="T31" fmla="*/ 594 h 862"/>
                <a:gd name="T32" fmla="*/ 1129 w 4354"/>
                <a:gd name="T33" fmla="*/ 324 h 862"/>
                <a:gd name="T34" fmla="*/ 1066 w 4354"/>
                <a:gd name="T35" fmla="*/ 610 h 862"/>
                <a:gd name="T36" fmla="*/ 1192 w 4354"/>
                <a:gd name="T37" fmla="*/ 677 h 862"/>
                <a:gd name="T38" fmla="*/ 1126 w 4354"/>
                <a:gd name="T39" fmla="*/ 406 h 862"/>
                <a:gd name="T40" fmla="*/ 1187 w 4354"/>
                <a:gd name="T41" fmla="*/ 541 h 862"/>
                <a:gd name="T42" fmla="*/ 1552 w 4354"/>
                <a:gd name="T43" fmla="*/ 298 h 862"/>
                <a:gd name="T44" fmla="*/ 1859 w 4354"/>
                <a:gd name="T45" fmla="*/ 126 h 862"/>
                <a:gd name="T46" fmla="*/ 1790 w 4354"/>
                <a:gd name="T47" fmla="*/ 573 h 862"/>
                <a:gd name="T48" fmla="*/ 1883 w 4354"/>
                <a:gd name="T49" fmla="*/ 852 h 862"/>
                <a:gd name="T50" fmla="*/ 1759 w 4354"/>
                <a:gd name="T51" fmla="*/ 383 h 862"/>
                <a:gd name="T52" fmla="*/ 1719 w 4354"/>
                <a:gd name="T53" fmla="*/ 157 h 862"/>
                <a:gd name="T54" fmla="*/ 1655 w 4354"/>
                <a:gd name="T55" fmla="*/ 329 h 862"/>
                <a:gd name="T56" fmla="*/ 2227 w 4354"/>
                <a:gd name="T57" fmla="*/ 559 h 862"/>
                <a:gd name="T58" fmla="*/ 2227 w 4354"/>
                <a:gd name="T59" fmla="*/ 639 h 862"/>
                <a:gd name="T60" fmla="*/ 2130 w 4354"/>
                <a:gd name="T61" fmla="*/ 639 h 862"/>
                <a:gd name="T62" fmla="*/ 2130 w 4354"/>
                <a:gd name="T63" fmla="*/ 77 h 862"/>
                <a:gd name="T64" fmla="*/ 1999 w 4354"/>
                <a:gd name="T65" fmla="*/ 559 h 862"/>
                <a:gd name="T66" fmla="*/ 2697 w 4354"/>
                <a:gd name="T67" fmla="*/ 77 h 862"/>
                <a:gd name="T68" fmla="*/ 2782 w 4354"/>
                <a:gd name="T69" fmla="*/ 493 h 862"/>
                <a:gd name="T70" fmla="*/ 2561 w 4354"/>
                <a:gd name="T71" fmla="*/ 852 h 862"/>
                <a:gd name="T72" fmla="*/ 2722 w 4354"/>
                <a:gd name="T73" fmla="*/ 413 h 862"/>
                <a:gd name="T74" fmla="*/ 2678 w 4354"/>
                <a:gd name="T75" fmla="*/ 165 h 862"/>
                <a:gd name="T76" fmla="*/ 3239 w 4354"/>
                <a:gd name="T77" fmla="*/ 333 h 862"/>
                <a:gd name="T78" fmla="*/ 3143 w 4354"/>
                <a:gd name="T79" fmla="*/ 785 h 862"/>
                <a:gd name="T80" fmla="*/ 2953 w 4354"/>
                <a:gd name="T81" fmla="*/ 794 h 862"/>
                <a:gd name="T82" fmla="*/ 2991 w 4354"/>
                <a:gd name="T83" fmla="*/ 342 h 862"/>
                <a:gd name="T84" fmla="*/ 3143 w 4354"/>
                <a:gd name="T85" fmla="*/ 391 h 862"/>
                <a:gd name="T86" fmla="*/ 3085 w 4354"/>
                <a:gd name="T87" fmla="*/ 412 h 862"/>
                <a:gd name="T88" fmla="*/ 3035 w 4354"/>
                <a:gd name="T89" fmla="*/ 732 h 862"/>
                <a:gd name="T90" fmla="*/ 3145 w 4354"/>
                <a:gd name="T91" fmla="*/ 592 h 862"/>
                <a:gd name="T92" fmla="*/ 3333 w 4354"/>
                <a:gd name="T93" fmla="*/ 333 h 862"/>
                <a:gd name="T94" fmla="*/ 3542 w 4354"/>
                <a:gd name="T95" fmla="*/ 320 h 862"/>
                <a:gd name="T96" fmla="*/ 3453 w 4354"/>
                <a:gd name="T97" fmla="*/ 445 h 862"/>
                <a:gd name="T98" fmla="*/ 3430 w 4354"/>
                <a:gd name="T99" fmla="*/ 852 h 862"/>
                <a:gd name="T100" fmla="*/ 3625 w 4354"/>
                <a:gd name="T101" fmla="*/ 187 h 862"/>
                <a:gd name="T102" fmla="*/ 3773 w 4354"/>
                <a:gd name="T103" fmla="*/ 333 h 862"/>
                <a:gd name="T104" fmla="*/ 3722 w 4354"/>
                <a:gd name="T105" fmla="*/ 852 h 862"/>
                <a:gd name="T106" fmla="*/ 3572 w 4354"/>
                <a:gd name="T107" fmla="*/ 407 h 862"/>
                <a:gd name="T108" fmla="*/ 3625 w 4354"/>
                <a:gd name="T109" fmla="*/ 187 h 862"/>
                <a:gd name="T110" fmla="*/ 4274 w 4354"/>
                <a:gd name="T111" fmla="*/ 109 h 862"/>
                <a:gd name="T112" fmla="*/ 4181 w 4354"/>
                <a:gd name="T113" fmla="*/ 383 h 862"/>
                <a:gd name="T114" fmla="*/ 4342 w 4354"/>
                <a:gd name="T115" fmla="*/ 483 h 862"/>
                <a:gd name="T116" fmla="*/ 4313 w 4354"/>
                <a:gd name="T117" fmla="*/ 809 h 862"/>
                <a:gd name="T118" fmla="*/ 4021 w 4354"/>
                <a:gd name="T119" fmla="*/ 597 h 862"/>
                <a:gd name="T120" fmla="*/ 4178 w 4354"/>
                <a:gd name="T121" fmla="*/ 77 h 862"/>
                <a:gd name="T122" fmla="*/ 4124 w 4354"/>
                <a:gd name="T123" fmla="*/ 619 h 862"/>
                <a:gd name="T124" fmla="*/ 4240 w 4354"/>
                <a:gd name="T125" fmla="*/ 506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4" h="862">
                  <a:moveTo>
                    <a:pt x="0" y="77"/>
                  </a:moveTo>
                  <a:lnTo>
                    <a:pt x="341" y="77"/>
                  </a:lnTo>
                  <a:lnTo>
                    <a:pt x="341" y="169"/>
                  </a:lnTo>
                  <a:lnTo>
                    <a:pt x="223" y="169"/>
                  </a:lnTo>
                  <a:lnTo>
                    <a:pt x="223" y="852"/>
                  </a:lnTo>
                  <a:lnTo>
                    <a:pt x="121" y="852"/>
                  </a:lnTo>
                  <a:lnTo>
                    <a:pt x="121" y="169"/>
                  </a:lnTo>
                  <a:lnTo>
                    <a:pt x="0" y="169"/>
                  </a:lnTo>
                  <a:lnTo>
                    <a:pt x="0" y="77"/>
                  </a:lnTo>
                  <a:close/>
                  <a:moveTo>
                    <a:pt x="399" y="333"/>
                  </a:moveTo>
                  <a:lnTo>
                    <a:pt x="495" y="333"/>
                  </a:lnTo>
                  <a:lnTo>
                    <a:pt x="495" y="852"/>
                  </a:lnTo>
                  <a:lnTo>
                    <a:pt x="399" y="852"/>
                  </a:lnTo>
                  <a:lnTo>
                    <a:pt x="399" y="333"/>
                  </a:lnTo>
                  <a:close/>
                  <a:moveTo>
                    <a:pt x="444" y="112"/>
                  </a:moveTo>
                  <a:cubicBezTo>
                    <a:pt x="461" y="112"/>
                    <a:pt x="476" y="118"/>
                    <a:pt x="489" y="131"/>
                  </a:cubicBezTo>
                  <a:cubicBezTo>
                    <a:pt x="502" y="144"/>
                    <a:pt x="508" y="159"/>
                    <a:pt x="508" y="176"/>
                  </a:cubicBezTo>
                  <a:cubicBezTo>
                    <a:pt x="508" y="195"/>
                    <a:pt x="502" y="210"/>
                    <a:pt x="489" y="223"/>
                  </a:cubicBezTo>
                  <a:cubicBezTo>
                    <a:pt x="476" y="235"/>
                    <a:pt x="461" y="242"/>
                    <a:pt x="443" y="242"/>
                  </a:cubicBezTo>
                  <a:cubicBezTo>
                    <a:pt x="425" y="242"/>
                    <a:pt x="410" y="235"/>
                    <a:pt x="397" y="223"/>
                  </a:cubicBezTo>
                  <a:cubicBezTo>
                    <a:pt x="384" y="210"/>
                    <a:pt x="378" y="195"/>
                    <a:pt x="378" y="176"/>
                  </a:cubicBezTo>
                  <a:cubicBezTo>
                    <a:pt x="378" y="158"/>
                    <a:pt x="384" y="143"/>
                    <a:pt x="397" y="130"/>
                  </a:cubicBezTo>
                  <a:cubicBezTo>
                    <a:pt x="410" y="118"/>
                    <a:pt x="425" y="112"/>
                    <a:pt x="444" y="112"/>
                  </a:cubicBezTo>
                  <a:close/>
                  <a:moveTo>
                    <a:pt x="601" y="187"/>
                  </a:moveTo>
                  <a:lnTo>
                    <a:pt x="697" y="187"/>
                  </a:lnTo>
                  <a:lnTo>
                    <a:pt x="697" y="333"/>
                  </a:lnTo>
                  <a:lnTo>
                    <a:pt x="748" y="333"/>
                  </a:lnTo>
                  <a:lnTo>
                    <a:pt x="748" y="407"/>
                  </a:lnTo>
                  <a:lnTo>
                    <a:pt x="697" y="407"/>
                  </a:lnTo>
                  <a:lnTo>
                    <a:pt x="697" y="852"/>
                  </a:lnTo>
                  <a:lnTo>
                    <a:pt x="601" y="852"/>
                  </a:lnTo>
                  <a:lnTo>
                    <a:pt x="601" y="407"/>
                  </a:lnTo>
                  <a:lnTo>
                    <a:pt x="547" y="407"/>
                  </a:lnTo>
                  <a:lnTo>
                    <a:pt x="547" y="333"/>
                  </a:lnTo>
                  <a:lnTo>
                    <a:pt x="601" y="333"/>
                  </a:lnTo>
                  <a:lnTo>
                    <a:pt x="601" y="187"/>
                  </a:lnTo>
                  <a:close/>
                  <a:moveTo>
                    <a:pt x="802" y="0"/>
                  </a:moveTo>
                  <a:lnTo>
                    <a:pt x="899" y="0"/>
                  </a:lnTo>
                  <a:lnTo>
                    <a:pt x="899" y="852"/>
                  </a:lnTo>
                  <a:lnTo>
                    <a:pt x="802" y="852"/>
                  </a:lnTo>
                  <a:lnTo>
                    <a:pt x="802" y="0"/>
                  </a:lnTo>
                  <a:close/>
                  <a:moveTo>
                    <a:pt x="1192" y="677"/>
                  </a:moveTo>
                  <a:lnTo>
                    <a:pt x="1281" y="677"/>
                  </a:lnTo>
                  <a:cubicBezTo>
                    <a:pt x="1279" y="720"/>
                    <a:pt x="1272" y="755"/>
                    <a:pt x="1260" y="780"/>
                  </a:cubicBezTo>
                  <a:cubicBezTo>
                    <a:pt x="1249" y="805"/>
                    <a:pt x="1232" y="825"/>
                    <a:pt x="1209" y="839"/>
                  </a:cubicBezTo>
                  <a:cubicBezTo>
                    <a:pt x="1186" y="853"/>
                    <a:pt x="1160" y="860"/>
                    <a:pt x="1131" y="860"/>
                  </a:cubicBezTo>
                  <a:cubicBezTo>
                    <a:pt x="1086" y="860"/>
                    <a:pt x="1051" y="845"/>
                    <a:pt x="1024" y="814"/>
                  </a:cubicBezTo>
                  <a:cubicBezTo>
                    <a:pt x="989" y="775"/>
                    <a:pt x="972" y="701"/>
                    <a:pt x="972" y="594"/>
                  </a:cubicBezTo>
                  <a:cubicBezTo>
                    <a:pt x="972" y="503"/>
                    <a:pt x="984" y="436"/>
                    <a:pt x="1008" y="391"/>
                  </a:cubicBezTo>
                  <a:cubicBezTo>
                    <a:pt x="1020" y="371"/>
                    <a:pt x="1036" y="355"/>
                    <a:pt x="1058" y="343"/>
                  </a:cubicBezTo>
                  <a:cubicBezTo>
                    <a:pt x="1080" y="330"/>
                    <a:pt x="1103" y="324"/>
                    <a:pt x="1129" y="324"/>
                  </a:cubicBezTo>
                  <a:cubicBezTo>
                    <a:pt x="1204" y="324"/>
                    <a:pt x="1252" y="373"/>
                    <a:pt x="1273" y="470"/>
                  </a:cubicBezTo>
                  <a:cubicBezTo>
                    <a:pt x="1281" y="504"/>
                    <a:pt x="1285" y="551"/>
                    <a:pt x="1285" y="610"/>
                  </a:cubicBezTo>
                  <a:lnTo>
                    <a:pt x="1066" y="610"/>
                  </a:lnTo>
                  <a:cubicBezTo>
                    <a:pt x="1066" y="669"/>
                    <a:pt x="1072" y="712"/>
                    <a:pt x="1082" y="738"/>
                  </a:cubicBezTo>
                  <a:cubicBezTo>
                    <a:pt x="1093" y="764"/>
                    <a:pt x="1109" y="777"/>
                    <a:pt x="1132" y="777"/>
                  </a:cubicBezTo>
                  <a:cubicBezTo>
                    <a:pt x="1170" y="777"/>
                    <a:pt x="1191" y="743"/>
                    <a:pt x="1192" y="677"/>
                  </a:cubicBezTo>
                  <a:close/>
                  <a:moveTo>
                    <a:pt x="1187" y="541"/>
                  </a:moveTo>
                  <a:cubicBezTo>
                    <a:pt x="1183" y="493"/>
                    <a:pt x="1178" y="460"/>
                    <a:pt x="1172" y="443"/>
                  </a:cubicBezTo>
                  <a:cubicBezTo>
                    <a:pt x="1163" y="418"/>
                    <a:pt x="1148" y="406"/>
                    <a:pt x="1126" y="406"/>
                  </a:cubicBezTo>
                  <a:cubicBezTo>
                    <a:pt x="1107" y="406"/>
                    <a:pt x="1093" y="415"/>
                    <a:pt x="1084" y="434"/>
                  </a:cubicBezTo>
                  <a:cubicBezTo>
                    <a:pt x="1076" y="453"/>
                    <a:pt x="1070" y="489"/>
                    <a:pt x="1066" y="541"/>
                  </a:cubicBezTo>
                  <a:lnTo>
                    <a:pt x="1187" y="541"/>
                  </a:lnTo>
                  <a:close/>
                  <a:moveTo>
                    <a:pt x="1655" y="329"/>
                  </a:moveTo>
                  <a:lnTo>
                    <a:pt x="1553" y="329"/>
                  </a:lnTo>
                  <a:cubicBezTo>
                    <a:pt x="1552" y="313"/>
                    <a:pt x="1552" y="303"/>
                    <a:pt x="1552" y="298"/>
                  </a:cubicBezTo>
                  <a:cubicBezTo>
                    <a:pt x="1552" y="213"/>
                    <a:pt x="1566" y="152"/>
                    <a:pt x="1593" y="116"/>
                  </a:cubicBezTo>
                  <a:cubicBezTo>
                    <a:pt x="1617" y="84"/>
                    <a:pt x="1659" y="67"/>
                    <a:pt x="1720" y="67"/>
                  </a:cubicBezTo>
                  <a:cubicBezTo>
                    <a:pt x="1786" y="67"/>
                    <a:pt x="1833" y="87"/>
                    <a:pt x="1859" y="126"/>
                  </a:cubicBezTo>
                  <a:cubicBezTo>
                    <a:pt x="1880" y="159"/>
                    <a:pt x="1891" y="202"/>
                    <a:pt x="1891" y="257"/>
                  </a:cubicBezTo>
                  <a:cubicBezTo>
                    <a:pt x="1891" y="296"/>
                    <a:pt x="1883" y="340"/>
                    <a:pt x="1867" y="390"/>
                  </a:cubicBezTo>
                  <a:cubicBezTo>
                    <a:pt x="1852" y="440"/>
                    <a:pt x="1826" y="501"/>
                    <a:pt x="1790" y="573"/>
                  </a:cubicBezTo>
                  <a:lnTo>
                    <a:pt x="1691" y="763"/>
                  </a:lnTo>
                  <a:lnTo>
                    <a:pt x="1883" y="763"/>
                  </a:lnTo>
                  <a:lnTo>
                    <a:pt x="1883" y="852"/>
                  </a:lnTo>
                  <a:lnTo>
                    <a:pt x="1542" y="852"/>
                  </a:lnTo>
                  <a:cubicBezTo>
                    <a:pt x="1553" y="830"/>
                    <a:pt x="1589" y="754"/>
                    <a:pt x="1652" y="623"/>
                  </a:cubicBezTo>
                  <a:cubicBezTo>
                    <a:pt x="1705" y="514"/>
                    <a:pt x="1741" y="434"/>
                    <a:pt x="1759" y="383"/>
                  </a:cubicBezTo>
                  <a:cubicBezTo>
                    <a:pt x="1777" y="333"/>
                    <a:pt x="1787" y="289"/>
                    <a:pt x="1787" y="253"/>
                  </a:cubicBezTo>
                  <a:cubicBezTo>
                    <a:pt x="1787" y="223"/>
                    <a:pt x="1781" y="199"/>
                    <a:pt x="1769" y="182"/>
                  </a:cubicBezTo>
                  <a:cubicBezTo>
                    <a:pt x="1757" y="165"/>
                    <a:pt x="1740" y="157"/>
                    <a:pt x="1719" y="157"/>
                  </a:cubicBezTo>
                  <a:cubicBezTo>
                    <a:pt x="1696" y="157"/>
                    <a:pt x="1680" y="166"/>
                    <a:pt x="1670" y="186"/>
                  </a:cubicBezTo>
                  <a:cubicBezTo>
                    <a:pt x="1659" y="205"/>
                    <a:pt x="1654" y="235"/>
                    <a:pt x="1654" y="277"/>
                  </a:cubicBezTo>
                  <a:cubicBezTo>
                    <a:pt x="1654" y="296"/>
                    <a:pt x="1654" y="313"/>
                    <a:pt x="1655" y="329"/>
                  </a:cubicBezTo>
                  <a:close/>
                  <a:moveTo>
                    <a:pt x="2130" y="77"/>
                  </a:moveTo>
                  <a:lnTo>
                    <a:pt x="2227" y="77"/>
                  </a:lnTo>
                  <a:lnTo>
                    <a:pt x="2227" y="559"/>
                  </a:lnTo>
                  <a:lnTo>
                    <a:pt x="2277" y="559"/>
                  </a:lnTo>
                  <a:lnTo>
                    <a:pt x="2277" y="639"/>
                  </a:lnTo>
                  <a:lnTo>
                    <a:pt x="2227" y="639"/>
                  </a:lnTo>
                  <a:lnTo>
                    <a:pt x="2227" y="852"/>
                  </a:lnTo>
                  <a:lnTo>
                    <a:pt x="2130" y="852"/>
                  </a:lnTo>
                  <a:lnTo>
                    <a:pt x="2130" y="639"/>
                  </a:lnTo>
                  <a:lnTo>
                    <a:pt x="1918" y="639"/>
                  </a:lnTo>
                  <a:lnTo>
                    <a:pt x="1918" y="551"/>
                  </a:lnTo>
                  <a:lnTo>
                    <a:pt x="2130" y="77"/>
                  </a:lnTo>
                  <a:close/>
                  <a:moveTo>
                    <a:pt x="2130" y="559"/>
                  </a:moveTo>
                  <a:lnTo>
                    <a:pt x="2130" y="235"/>
                  </a:lnTo>
                  <a:lnTo>
                    <a:pt x="1999" y="559"/>
                  </a:lnTo>
                  <a:lnTo>
                    <a:pt x="2130" y="559"/>
                  </a:lnTo>
                  <a:close/>
                  <a:moveTo>
                    <a:pt x="2561" y="77"/>
                  </a:moveTo>
                  <a:lnTo>
                    <a:pt x="2697" y="77"/>
                  </a:lnTo>
                  <a:cubicBezTo>
                    <a:pt x="2746" y="77"/>
                    <a:pt x="2784" y="85"/>
                    <a:pt x="2810" y="101"/>
                  </a:cubicBezTo>
                  <a:cubicBezTo>
                    <a:pt x="2861" y="133"/>
                    <a:pt x="2886" y="195"/>
                    <a:pt x="2886" y="288"/>
                  </a:cubicBezTo>
                  <a:cubicBezTo>
                    <a:pt x="2886" y="398"/>
                    <a:pt x="2852" y="466"/>
                    <a:pt x="2782" y="493"/>
                  </a:cubicBezTo>
                  <a:cubicBezTo>
                    <a:pt x="2757" y="503"/>
                    <a:pt x="2717" y="508"/>
                    <a:pt x="2664" y="509"/>
                  </a:cubicBezTo>
                  <a:lnTo>
                    <a:pt x="2664" y="852"/>
                  </a:lnTo>
                  <a:lnTo>
                    <a:pt x="2561" y="852"/>
                  </a:lnTo>
                  <a:lnTo>
                    <a:pt x="2561" y="77"/>
                  </a:lnTo>
                  <a:close/>
                  <a:moveTo>
                    <a:pt x="2664" y="419"/>
                  </a:moveTo>
                  <a:cubicBezTo>
                    <a:pt x="2691" y="419"/>
                    <a:pt x="2711" y="417"/>
                    <a:pt x="2722" y="413"/>
                  </a:cubicBezTo>
                  <a:cubicBezTo>
                    <a:pt x="2759" y="399"/>
                    <a:pt x="2778" y="361"/>
                    <a:pt x="2778" y="299"/>
                  </a:cubicBezTo>
                  <a:cubicBezTo>
                    <a:pt x="2778" y="253"/>
                    <a:pt x="2770" y="219"/>
                    <a:pt x="2754" y="197"/>
                  </a:cubicBezTo>
                  <a:cubicBezTo>
                    <a:pt x="2738" y="176"/>
                    <a:pt x="2713" y="165"/>
                    <a:pt x="2678" y="165"/>
                  </a:cubicBezTo>
                  <a:cubicBezTo>
                    <a:pt x="2674" y="165"/>
                    <a:pt x="2669" y="165"/>
                    <a:pt x="2664" y="165"/>
                  </a:cubicBezTo>
                  <a:lnTo>
                    <a:pt x="2664" y="419"/>
                  </a:lnTo>
                  <a:close/>
                  <a:moveTo>
                    <a:pt x="3239" y="333"/>
                  </a:moveTo>
                  <a:lnTo>
                    <a:pt x="3239" y="852"/>
                  </a:lnTo>
                  <a:lnTo>
                    <a:pt x="3143" y="852"/>
                  </a:lnTo>
                  <a:lnTo>
                    <a:pt x="3143" y="785"/>
                  </a:lnTo>
                  <a:cubicBezTo>
                    <a:pt x="3129" y="814"/>
                    <a:pt x="3116" y="833"/>
                    <a:pt x="3102" y="844"/>
                  </a:cubicBezTo>
                  <a:cubicBezTo>
                    <a:pt x="3088" y="855"/>
                    <a:pt x="3070" y="860"/>
                    <a:pt x="3048" y="860"/>
                  </a:cubicBezTo>
                  <a:cubicBezTo>
                    <a:pt x="3005" y="860"/>
                    <a:pt x="2973" y="838"/>
                    <a:pt x="2953" y="794"/>
                  </a:cubicBezTo>
                  <a:cubicBezTo>
                    <a:pt x="2933" y="750"/>
                    <a:pt x="2923" y="681"/>
                    <a:pt x="2923" y="586"/>
                  </a:cubicBezTo>
                  <a:cubicBezTo>
                    <a:pt x="2923" y="499"/>
                    <a:pt x="2933" y="434"/>
                    <a:pt x="2951" y="392"/>
                  </a:cubicBezTo>
                  <a:cubicBezTo>
                    <a:pt x="2960" y="371"/>
                    <a:pt x="2974" y="354"/>
                    <a:pt x="2991" y="342"/>
                  </a:cubicBezTo>
                  <a:cubicBezTo>
                    <a:pt x="3008" y="330"/>
                    <a:pt x="3027" y="324"/>
                    <a:pt x="3048" y="324"/>
                  </a:cubicBezTo>
                  <a:cubicBezTo>
                    <a:pt x="3069" y="324"/>
                    <a:pt x="3087" y="330"/>
                    <a:pt x="3102" y="340"/>
                  </a:cubicBezTo>
                  <a:cubicBezTo>
                    <a:pt x="3116" y="350"/>
                    <a:pt x="3130" y="367"/>
                    <a:pt x="3143" y="391"/>
                  </a:cubicBezTo>
                  <a:lnTo>
                    <a:pt x="3143" y="333"/>
                  </a:lnTo>
                  <a:lnTo>
                    <a:pt x="3239" y="333"/>
                  </a:lnTo>
                  <a:close/>
                  <a:moveTo>
                    <a:pt x="3085" y="412"/>
                  </a:moveTo>
                  <a:cubicBezTo>
                    <a:pt x="3062" y="412"/>
                    <a:pt x="3046" y="425"/>
                    <a:pt x="3036" y="452"/>
                  </a:cubicBezTo>
                  <a:cubicBezTo>
                    <a:pt x="3027" y="479"/>
                    <a:pt x="3022" y="525"/>
                    <a:pt x="3022" y="590"/>
                  </a:cubicBezTo>
                  <a:cubicBezTo>
                    <a:pt x="3022" y="657"/>
                    <a:pt x="3026" y="704"/>
                    <a:pt x="3035" y="732"/>
                  </a:cubicBezTo>
                  <a:cubicBezTo>
                    <a:pt x="3044" y="759"/>
                    <a:pt x="3060" y="773"/>
                    <a:pt x="3085" y="773"/>
                  </a:cubicBezTo>
                  <a:cubicBezTo>
                    <a:pt x="3106" y="773"/>
                    <a:pt x="3121" y="759"/>
                    <a:pt x="3131" y="731"/>
                  </a:cubicBezTo>
                  <a:cubicBezTo>
                    <a:pt x="3140" y="703"/>
                    <a:pt x="3145" y="657"/>
                    <a:pt x="3145" y="592"/>
                  </a:cubicBezTo>
                  <a:cubicBezTo>
                    <a:pt x="3145" y="528"/>
                    <a:pt x="3140" y="482"/>
                    <a:pt x="3131" y="454"/>
                  </a:cubicBezTo>
                  <a:cubicBezTo>
                    <a:pt x="3122" y="427"/>
                    <a:pt x="3107" y="412"/>
                    <a:pt x="3085" y="412"/>
                  </a:cubicBezTo>
                  <a:close/>
                  <a:moveTo>
                    <a:pt x="3333" y="333"/>
                  </a:moveTo>
                  <a:lnTo>
                    <a:pt x="3430" y="333"/>
                  </a:lnTo>
                  <a:lnTo>
                    <a:pt x="3430" y="397"/>
                  </a:lnTo>
                  <a:cubicBezTo>
                    <a:pt x="3456" y="349"/>
                    <a:pt x="3494" y="323"/>
                    <a:pt x="3542" y="320"/>
                  </a:cubicBezTo>
                  <a:lnTo>
                    <a:pt x="3542" y="421"/>
                  </a:lnTo>
                  <a:cubicBezTo>
                    <a:pt x="3536" y="420"/>
                    <a:pt x="3530" y="420"/>
                    <a:pt x="3525" y="420"/>
                  </a:cubicBezTo>
                  <a:cubicBezTo>
                    <a:pt x="3493" y="420"/>
                    <a:pt x="3469" y="428"/>
                    <a:pt x="3453" y="445"/>
                  </a:cubicBezTo>
                  <a:cubicBezTo>
                    <a:pt x="3444" y="455"/>
                    <a:pt x="3437" y="466"/>
                    <a:pt x="3434" y="479"/>
                  </a:cubicBezTo>
                  <a:cubicBezTo>
                    <a:pt x="3431" y="492"/>
                    <a:pt x="3430" y="511"/>
                    <a:pt x="3430" y="537"/>
                  </a:cubicBezTo>
                  <a:lnTo>
                    <a:pt x="3430" y="852"/>
                  </a:lnTo>
                  <a:lnTo>
                    <a:pt x="3333" y="852"/>
                  </a:lnTo>
                  <a:lnTo>
                    <a:pt x="3333" y="333"/>
                  </a:lnTo>
                  <a:close/>
                  <a:moveTo>
                    <a:pt x="3625" y="187"/>
                  </a:moveTo>
                  <a:lnTo>
                    <a:pt x="3722" y="187"/>
                  </a:lnTo>
                  <a:lnTo>
                    <a:pt x="3722" y="333"/>
                  </a:lnTo>
                  <a:lnTo>
                    <a:pt x="3773" y="333"/>
                  </a:lnTo>
                  <a:lnTo>
                    <a:pt x="3773" y="407"/>
                  </a:lnTo>
                  <a:lnTo>
                    <a:pt x="3722" y="407"/>
                  </a:lnTo>
                  <a:lnTo>
                    <a:pt x="3722" y="852"/>
                  </a:lnTo>
                  <a:lnTo>
                    <a:pt x="3625" y="852"/>
                  </a:lnTo>
                  <a:lnTo>
                    <a:pt x="3625" y="407"/>
                  </a:lnTo>
                  <a:lnTo>
                    <a:pt x="3572" y="407"/>
                  </a:lnTo>
                  <a:lnTo>
                    <a:pt x="3572" y="333"/>
                  </a:lnTo>
                  <a:lnTo>
                    <a:pt x="3625" y="333"/>
                  </a:lnTo>
                  <a:lnTo>
                    <a:pt x="3625" y="187"/>
                  </a:lnTo>
                  <a:close/>
                  <a:moveTo>
                    <a:pt x="4178" y="77"/>
                  </a:moveTo>
                  <a:lnTo>
                    <a:pt x="4289" y="77"/>
                  </a:lnTo>
                  <a:lnTo>
                    <a:pt x="4274" y="109"/>
                  </a:lnTo>
                  <a:cubicBezTo>
                    <a:pt x="4228" y="203"/>
                    <a:pt x="4198" y="264"/>
                    <a:pt x="4186" y="290"/>
                  </a:cubicBezTo>
                  <a:cubicBezTo>
                    <a:pt x="4175" y="317"/>
                    <a:pt x="4158" y="357"/>
                    <a:pt x="4137" y="410"/>
                  </a:cubicBezTo>
                  <a:cubicBezTo>
                    <a:pt x="4155" y="397"/>
                    <a:pt x="4169" y="388"/>
                    <a:pt x="4181" y="383"/>
                  </a:cubicBezTo>
                  <a:cubicBezTo>
                    <a:pt x="4192" y="378"/>
                    <a:pt x="4206" y="376"/>
                    <a:pt x="4222" y="376"/>
                  </a:cubicBezTo>
                  <a:cubicBezTo>
                    <a:pt x="4252" y="376"/>
                    <a:pt x="4278" y="386"/>
                    <a:pt x="4301" y="407"/>
                  </a:cubicBezTo>
                  <a:cubicBezTo>
                    <a:pt x="4320" y="425"/>
                    <a:pt x="4334" y="450"/>
                    <a:pt x="4342" y="483"/>
                  </a:cubicBezTo>
                  <a:cubicBezTo>
                    <a:pt x="4350" y="516"/>
                    <a:pt x="4354" y="562"/>
                    <a:pt x="4354" y="620"/>
                  </a:cubicBezTo>
                  <a:cubicBezTo>
                    <a:pt x="4354" y="669"/>
                    <a:pt x="4351" y="707"/>
                    <a:pt x="4345" y="736"/>
                  </a:cubicBezTo>
                  <a:cubicBezTo>
                    <a:pt x="4339" y="764"/>
                    <a:pt x="4328" y="789"/>
                    <a:pt x="4313" y="809"/>
                  </a:cubicBezTo>
                  <a:cubicBezTo>
                    <a:pt x="4287" y="844"/>
                    <a:pt x="4246" y="862"/>
                    <a:pt x="4189" y="862"/>
                  </a:cubicBezTo>
                  <a:cubicBezTo>
                    <a:pt x="4130" y="862"/>
                    <a:pt x="4087" y="841"/>
                    <a:pt x="4060" y="799"/>
                  </a:cubicBezTo>
                  <a:cubicBezTo>
                    <a:pt x="4034" y="758"/>
                    <a:pt x="4021" y="690"/>
                    <a:pt x="4021" y="597"/>
                  </a:cubicBezTo>
                  <a:cubicBezTo>
                    <a:pt x="4021" y="535"/>
                    <a:pt x="4026" y="479"/>
                    <a:pt x="4036" y="429"/>
                  </a:cubicBezTo>
                  <a:cubicBezTo>
                    <a:pt x="4047" y="379"/>
                    <a:pt x="4066" y="324"/>
                    <a:pt x="4092" y="262"/>
                  </a:cubicBezTo>
                  <a:cubicBezTo>
                    <a:pt x="4118" y="203"/>
                    <a:pt x="4146" y="141"/>
                    <a:pt x="4178" y="77"/>
                  </a:cubicBezTo>
                  <a:close/>
                  <a:moveTo>
                    <a:pt x="4189" y="471"/>
                  </a:moveTo>
                  <a:cubicBezTo>
                    <a:pt x="4163" y="471"/>
                    <a:pt x="4146" y="483"/>
                    <a:pt x="4138" y="506"/>
                  </a:cubicBezTo>
                  <a:cubicBezTo>
                    <a:pt x="4129" y="533"/>
                    <a:pt x="4124" y="571"/>
                    <a:pt x="4124" y="619"/>
                  </a:cubicBezTo>
                  <a:cubicBezTo>
                    <a:pt x="4124" y="720"/>
                    <a:pt x="4146" y="771"/>
                    <a:pt x="4190" y="771"/>
                  </a:cubicBezTo>
                  <a:cubicBezTo>
                    <a:pt x="4233" y="771"/>
                    <a:pt x="4254" y="720"/>
                    <a:pt x="4254" y="620"/>
                  </a:cubicBezTo>
                  <a:cubicBezTo>
                    <a:pt x="4254" y="571"/>
                    <a:pt x="4250" y="533"/>
                    <a:pt x="4240" y="506"/>
                  </a:cubicBezTo>
                  <a:cubicBezTo>
                    <a:pt x="4232" y="483"/>
                    <a:pt x="4215" y="471"/>
                    <a:pt x="4189" y="471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32" name="Freeform 59"/>
            <p:cNvSpPr>
              <a:spLocks noEditPoints="1"/>
            </p:cNvSpPr>
            <p:nvPr/>
          </p:nvSpPr>
          <p:spPr bwMode="auto">
            <a:xfrm>
              <a:off x="4327535" y="5518144"/>
              <a:ext cx="1919293" cy="231775"/>
            </a:xfrm>
            <a:custGeom>
              <a:avLst/>
              <a:gdLst>
                <a:gd name="T0" fmla="*/ 258 w 8881"/>
                <a:gd name="T1" fmla="*/ 500 h 1071"/>
                <a:gd name="T2" fmla="*/ 354 w 8881"/>
                <a:gd name="T3" fmla="*/ 333 h 1071"/>
                <a:gd name="T4" fmla="*/ 662 w 8881"/>
                <a:gd name="T5" fmla="*/ 483 h 1071"/>
                <a:gd name="T6" fmla="*/ 450 w 8881"/>
                <a:gd name="T7" fmla="*/ 517 h 1071"/>
                <a:gd name="T8" fmla="*/ 972 w 8881"/>
                <a:gd name="T9" fmla="*/ 839 h 1071"/>
                <a:gd name="T10" fmla="*/ 1036 w 8881"/>
                <a:gd name="T11" fmla="*/ 470 h 1071"/>
                <a:gd name="T12" fmla="*/ 935 w 8881"/>
                <a:gd name="T13" fmla="*/ 443 h 1071"/>
                <a:gd name="T14" fmla="*/ 1215 w 8881"/>
                <a:gd name="T15" fmla="*/ 398 h 1071"/>
                <a:gd name="T16" fmla="*/ 1215 w 8881"/>
                <a:gd name="T17" fmla="*/ 853 h 1071"/>
                <a:gd name="T18" fmla="*/ 1614 w 8881"/>
                <a:gd name="T19" fmla="*/ 1050 h 1071"/>
                <a:gd name="T20" fmla="*/ 1577 w 8881"/>
                <a:gd name="T21" fmla="*/ 953 h 1071"/>
                <a:gd name="T22" fmla="*/ 1361 w 8881"/>
                <a:gd name="T23" fmla="*/ 599 h 1071"/>
                <a:gd name="T24" fmla="*/ 1474 w 8881"/>
                <a:gd name="T25" fmla="*/ 454 h 1071"/>
                <a:gd name="T26" fmla="*/ 1519 w 8881"/>
                <a:gd name="T27" fmla="*/ 412 h 1071"/>
                <a:gd name="T28" fmla="*/ 1781 w 8881"/>
                <a:gd name="T29" fmla="*/ 1065 h 1071"/>
                <a:gd name="T30" fmla="*/ 2559 w 8881"/>
                <a:gd name="T31" fmla="*/ 494 h 1071"/>
                <a:gd name="T32" fmla="*/ 2554 w 8881"/>
                <a:gd name="T33" fmla="*/ 299 h 1071"/>
                <a:gd name="T34" fmla="*/ 2821 w 8881"/>
                <a:gd name="T35" fmla="*/ 853 h 1071"/>
                <a:gd name="T36" fmla="*/ 3073 w 8881"/>
                <a:gd name="T37" fmla="*/ 845 h 1071"/>
                <a:gd name="T38" fmla="*/ 3073 w 8881"/>
                <a:gd name="T39" fmla="*/ 340 h 1071"/>
                <a:gd name="T40" fmla="*/ 3006 w 8881"/>
                <a:gd name="T41" fmla="*/ 732 h 1071"/>
                <a:gd name="T42" fmla="*/ 3400 w 8881"/>
                <a:gd name="T43" fmla="*/ 333 h 1071"/>
                <a:gd name="T44" fmla="*/ 3612 w 8881"/>
                <a:gd name="T45" fmla="*/ 853 h 1071"/>
                <a:gd name="T46" fmla="*/ 3400 w 8881"/>
                <a:gd name="T47" fmla="*/ 853 h 1071"/>
                <a:gd name="T48" fmla="*/ 4175 w 8881"/>
                <a:gd name="T49" fmla="*/ 439 h 1071"/>
                <a:gd name="T50" fmla="*/ 3905 w 8881"/>
                <a:gd name="T51" fmla="*/ 77 h 1071"/>
                <a:gd name="T52" fmla="*/ 4008 w 8881"/>
                <a:gd name="T53" fmla="*/ 421 h 1071"/>
                <a:gd name="T54" fmla="*/ 4281 w 8881"/>
                <a:gd name="T55" fmla="*/ 594 h 1071"/>
                <a:gd name="T56" fmla="*/ 4392 w 8881"/>
                <a:gd name="T57" fmla="*/ 738 h 1071"/>
                <a:gd name="T58" fmla="*/ 4375 w 8881"/>
                <a:gd name="T59" fmla="*/ 541 h 1071"/>
                <a:gd name="T60" fmla="*/ 4799 w 8881"/>
                <a:gd name="T61" fmla="*/ 631 h 1071"/>
                <a:gd name="T62" fmla="*/ 4994 w 8881"/>
                <a:gd name="T63" fmla="*/ 333 h 1071"/>
                <a:gd name="T64" fmla="*/ 5103 w 8881"/>
                <a:gd name="T65" fmla="*/ 177 h 1071"/>
                <a:gd name="T66" fmla="*/ 5384 w 8881"/>
                <a:gd name="T67" fmla="*/ 677 h 1071"/>
                <a:gd name="T68" fmla="*/ 5201 w 8881"/>
                <a:gd name="T69" fmla="*/ 392 h 1071"/>
                <a:gd name="T70" fmla="*/ 5324 w 8881"/>
                <a:gd name="T71" fmla="*/ 777 h 1071"/>
                <a:gd name="T72" fmla="*/ 5379 w 8881"/>
                <a:gd name="T73" fmla="*/ 541 h 1071"/>
                <a:gd name="T74" fmla="*/ 5788 w 8881"/>
                <a:gd name="T75" fmla="*/ 333 h 1071"/>
                <a:gd name="T76" fmla="*/ 5815 w 8881"/>
                <a:gd name="T77" fmla="*/ 853 h 1071"/>
                <a:gd name="T78" fmla="*/ 5497 w 8881"/>
                <a:gd name="T79" fmla="*/ 333 h 1071"/>
                <a:gd name="T80" fmla="*/ 6492 w 8881"/>
                <a:gd name="T81" fmla="*/ 762 h 1071"/>
                <a:gd name="T82" fmla="*/ 6554 w 8881"/>
                <a:gd name="T83" fmla="*/ 90 h 1071"/>
                <a:gd name="T84" fmla="*/ 6919 w 8881"/>
                <a:gd name="T85" fmla="*/ 383 h 1071"/>
                <a:gd name="T86" fmla="*/ 6732 w 8881"/>
                <a:gd name="T87" fmla="*/ 433 h 1071"/>
                <a:gd name="T88" fmla="*/ 7292 w 8881"/>
                <a:gd name="T89" fmla="*/ 781 h 1071"/>
                <a:gd name="T90" fmla="*/ 7160 w 8881"/>
                <a:gd name="T91" fmla="*/ 325 h 1071"/>
                <a:gd name="T92" fmla="*/ 7218 w 8881"/>
                <a:gd name="T93" fmla="*/ 541 h 1071"/>
                <a:gd name="T94" fmla="*/ 7599 w 8881"/>
                <a:gd name="T95" fmla="*/ 441 h 1071"/>
                <a:gd name="T96" fmla="*/ 7521 w 8881"/>
                <a:gd name="T97" fmla="*/ 861 h 1071"/>
                <a:gd name="T98" fmla="*/ 7762 w 8881"/>
                <a:gd name="T99" fmla="*/ 564 h 1071"/>
                <a:gd name="T100" fmla="*/ 7762 w 8881"/>
                <a:gd name="T101" fmla="*/ 853 h 1071"/>
                <a:gd name="T102" fmla="*/ 8052 w 8881"/>
                <a:gd name="T103" fmla="*/ 0 h 1071"/>
                <a:gd name="T104" fmla="*/ 8330 w 8881"/>
                <a:gd name="T105" fmla="*/ 131 h 1071"/>
                <a:gd name="T106" fmla="*/ 8285 w 8881"/>
                <a:gd name="T107" fmla="*/ 112 h 1071"/>
                <a:gd name="T108" fmla="*/ 8564 w 8881"/>
                <a:gd name="T109" fmla="*/ 554 h 1071"/>
                <a:gd name="T110" fmla="*/ 8422 w 8881"/>
                <a:gd name="T111" fmla="*/ 744 h 1071"/>
                <a:gd name="T112" fmla="*/ 8405 w 8881"/>
                <a:gd name="T113" fmla="*/ 463 h 1071"/>
                <a:gd name="T114" fmla="*/ 8881 w 8881"/>
                <a:gd name="T115" fmla="*/ 333 h 1071"/>
                <a:gd name="T116" fmla="*/ 8680 w 8881"/>
                <a:gd name="T117" fmla="*/ 333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881" h="1071">
                  <a:moveTo>
                    <a:pt x="0" y="77"/>
                  </a:moveTo>
                  <a:lnTo>
                    <a:pt x="278" y="77"/>
                  </a:lnTo>
                  <a:lnTo>
                    <a:pt x="278" y="166"/>
                  </a:lnTo>
                  <a:lnTo>
                    <a:pt x="103" y="166"/>
                  </a:lnTo>
                  <a:lnTo>
                    <a:pt x="103" y="412"/>
                  </a:lnTo>
                  <a:lnTo>
                    <a:pt x="258" y="412"/>
                  </a:lnTo>
                  <a:lnTo>
                    <a:pt x="258" y="500"/>
                  </a:lnTo>
                  <a:lnTo>
                    <a:pt x="103" y="500"/>
                  </a:lnTo>
                  <a:lnTo>
                    <a:pt x="103" y="764"/>
                  </a:lnTo>
                  <a:lnTo>
                    <a:pt x="278" y="764"/>
                  </a:lnTo>
                  <a:lnTo>
                    <a:pt x="278" y="853"/>
                  </a:lnTo>
                  <a:lnTo>
                    <a:pt x="0" y="853"/>
                  </a:lnTo>
                  <a:lnTo>
                    <a:pt x="0" y="77"/>
                  </a:lnTo>
                  <a:close/>
                  <a:moveTo>
                    <a:pt x="354" y="333"/>
                  </a:moveTo>
                  <a:lnTo>
                    <a:pt x="450" y="333"/>
                  </a:lnTo>
                  <a:lnTo>
                    <a:pt x="450" y="393"/>
                  </a:lnTo>
                  <a:cubicBezTo>
                    <a:pt x="465" y="368"/>
                    <a:pt x="481" y="350"/>
                    <a:pt x="497" y="340"/>
                  </a:cubicBezTo>
                  <a:cubicBezTo>
                    <a:pt x="513" y="330"/>
                    <a:pt x="533" y="325"/>
                    <a:pt x="557" y="325"/>
                  </a:cubicBezTo>
                  <a:cubicBezTo>
                    <a:pt x="579" y="325"/>
                    <a:pt x="597" y="330"/>
                    <a:pt x="614" y="340"/>
                  </a:cubicBezTo>
                  <a:cubicBezTo>
                    <a:pt x="631" y="351"/>
                    <a:pt x="643" y="365"/>
                    <a:pt x="650" y="383"/>
                  </a:cubicBezTo>
                  <a:cubicBezTo>
                    <a:pt x="658" y="401"/>
                    <a:pt x="662" y="434"/>
                    <a:pt x="662" y="483"/>
                  </a:cubicBezTo>
                  <a:lnTo>
                    <a:pt x="662" y="853"/>
                  </a:lnTo>
                  <a:lnTo>
                    <a:pt x="565" y="853"/>
                  </a:lnTo>
                  <a:lnTo>
                    <a:pt x="565" y="505"/>
                  </a:lnTo>
                  <a:cubicBezTo>
                    <a:pt x="565" y="475"/>
                    <a:pt x="563" y="455"/>
                    <a:pt x="559" y="443"/>
                  </a:cubicBezTo>
                  <a:cubicBezTo>
                    <a:pt x="549" y="420"/>
                    <a:pt x="533" y="409"/>
                    <a:pt x="510" y="409"/>
                  </a:cubicBezTo>
                  <a:cubicBezTo>
                    <a:pt x="488" y="409"/>
                    <a:pt x="472" y="417"/>
                    <a:pt x="463" y="433"/>
                  </a:cubicBezTo>
                  <a:cubicBezTo>
                    <a:pt x="455" y="449"/>
                    <a:pt x="450" y="477"/>
                    <a:pt x="450" y="517"/>
                  </a:cubicBezTo>
                  <a:lnTo>
                    <a:pt x="450" y="853"/>
                  </a:lnTo>
                  <a:lnTo>
                    <a:pt x="354" y="853"/>
                  </a:lnTo>
                  <a:lnTo>
                    <a:pt x="354" y="333"/>
                  </a:lnTo>
                  <a:close/>
                  <a:moveTo>
                    <a:pt x="955" y="677"/>
                  </a:moveTo>
                  <a:lnTo>
                    <a:pt x="1044" y="677"/>
                  </a:lnTo>
                  <a:cubicBezTo>
                    <a:pt x="1042" y="721"/>
                    <a:pt x="1035" y="755"/>
                    <a:pt x="1024" y="781"/>
                  </a:cubicBezTo>
                  <a:cubicBezTo>
                    <a:pt x="1012" y="805"/>
                    <a:pt x="995" y="825"/>
                    <a:pt x="972" y="839"/>
                  </a:cubicBezTo>
                  <a:cubicBezTo>
                    <a:pt x="949" y="854"/>
                    <a:pt x="923" y="861"/>
                    <a:pt x="894" y="861"/>
                  </a:cubicBezTo>
                  <a:cubicBezTo>
                    <a:pt x="849" y="861"/>
                    <a:pt x="814" y="845"/>
                    <a:pt x="787" y="815"/>
                  </a:cubicBezTo>
                  <a:cubicBezTo>
                    <a:pt x="752" y="776"/>
                    <a:pt x="735" y="702"/>
                    <a:pt x="735" y="594"/>
                  </a:cubicBezTo>
                  <a:cubicBezTo>
                    <a:pt x="735" y="503"/>
                    <a:pt x="747" y="436"/>
                    <a:pt x="772" y="392"/>
                  </a:cubicBezTo>
                  <a:cubicBezTo>
                    <a:pt x="783" y="371"/>
                    <a:pt x="800" y="355"/>
                    <a:pt x="821" y="343"/>
                  </a:cubicBezTo>
                  <a:cubicBezTo>
                    <a:pt x="843" y="331"/>
                    <a:pt x="867" y="325"/>
                    <a:pt x="892" y="325"/>
                  </a:cubicBezTo>
                  <a:cubicBezTo>
                    <a:pt x="967" y="325"/>
                    <a:pt x="1015" y="373"/>
                    <a:pt x="1036" y="470"/>
                  </a:cubicBezTo>
                  <a:cubicBezTo>
                    <a:pt x="1044" y="504"/>
                    <a:pt x="1048" y="551"/>
                    <a:pt x="1048" y="611"/>
                  </a:cubicBezTo>
                  <a:lnTo>
                    <a:pt x="829" y="611"/>
                  </a:lnTo>
                  <a:cubicBezTo>
                    <a:pt x="830" y="670"/>
                    <a:pt x="835" y="712"/>
                    <a:pt x="845" y="738"/>
                  </a:cubicBezTo>
                  <a:cubicBezTo>
                    <a:pt x="856" y="764"/>
                    <a:pt x="872" y="777"/>
                    <a:pt x="895" y="777"/>
                  </a:cubicBezTo>
                  <a:cubicBezTo>
                    <a:pt x="934" y="777"/>
                    <a:pt x="954" y="744"/>
                    <a:pt x="955" y="677"/>
                  </a:cubicBezTo>
                  <a:close/>
                  <a:moveTo>
                    <a:pt x="950" y="541"/>
                  </a:moveTo>
                  <a:cubicBezTo>
                    <a:pt x="946" y="493"/>
                    <a:pt x="941" y="460"/>
                    <a:pt x="935" y="443"/>
                  </a:cubicBezTo>
                  <a:cubicBezTo>
                    <a:pt x="926" y="419"/>
                    <a:pt x="911" y="406"/>
                    <a:pt x="890" y="406"/>
                  </a:cubicBezTo>
                  <a:cubicBezTo>
                    <a:pt x="870" y="406"/>
                    <a:pt x="856" y="416"/>
                    <a:pt x="847" y="434"/>
                  </a:cubicBezTo>
                  <a:cubicBezTo>
                    <a:pt x="839" y="453"/>
                    <a:pt x="833" y="489"/>
                    <a:pt x="829" y="541"/>
                  </a:cubicBezTo>
                  <a:lnTo>
                    <a:pt x="950" y="541"/>
                  </a:lnTo>
                  <a:close/>
                  <a:moveTo>
                    <a:pt x="1119" y="333"/>
                  </a:moveTo>
                  <a:lnTo>
                    <a:pt x="1215" y="333"/>
                  </a:lnTo>
                  <a:lnTo>
                    <a:pt x="1215" y="398"/>
                  </a:lnTo>
                  <a:cubicBezTo>
                    <a:pt x="1242" y="349"/>
                    <a:pt x="1279" y="323"/>
                    <a:pt x="1327" y="321"/>
                  </a:cubicBezTo>
                  <a:lnTo>
                    <a:pt x="1327" y="421"/>
                  </a:lnTo>
                  <a:cubicBezTo>
                    <a:pt x="1321" y="421"/>
                    <a:pt x="1315" y="420"/>
                    <a:pt x="1310" y="420"/>
                  </a:cubicBezTo>
                  <a:cubicBezTo>
                    <a:pt x="1279" y="420"/>
                    <a:pt x="1255" y="428"/>
                    <a:pt x="1239" y="445"/>
                  </a:cubicBezTo>
                  <a:cubicBezTo>
                    <a:pt x="1229" y="455"/>
                    <a:pt x="1223" y="467"/>
                    <a:pt x="1220" y="479"/>
                  </a:cubicBezTo>
                  <a:cubicBezTo>
                    <a:pt x="1217" y="492"/>
                    <a:pt x="1215" y="511"/>
                    <a:pt x="1215" y="538"/>
                  </a:cubicBezTo>
                  <a:lnTo>
                    <a:pt x="1215" y="853"/>
                  </a:lnTo>
                  <a:lnTo>
                    <a:pt x="1119" y="853"/>
                  </a:lnTo>
                  <a:lnTo>
                    <a:pt x="1119" y="333"/>
                  </a:lnTo>
                  <a:close/>
                  <a:moveTo>
                    <a:pt x="1582" y="333"/>
                  </a:moveTo>
                  <a:lnTo>
                    <a:pt x="1679" y="333"/>
                  </a:lnTo>
                  <a:lnTo>
                    <a:pt x="1679" y="870"/>
                  </a:lnTo>
                  <a:cubicBezTo>
                    <a:pt x="1679" y="925"/>
                    <a:pt x="1674" y="964"/>
                    <a:pt x="1666" y="988"/>
                  </a:cubicBezTo>
                  <a:cubicBezTo>
                    <a:pt x="1656" y="1015"/>
                    <a:pt x="1639" y="1036"/>
                    <a:pt x="1614" y="1050"/>
                  </a:cubicBezTo>
                  <a:cubicBezTo>
                    <a:pt x="1586" y="1064"/>
                    <a:pt x="1555" y="1071"/>
                    <a:pt x="1518" y="1071"/>
                  </a:cubicBezTo>
                  <a:cubicBezTo>
                    <a:pt x="1466" y="1071"/>
                    <a:pt x="1427" y="1056"/>
                    <a:pt x="1402" y="1024"/>
                  </a:cubicBezTo>
                  <a:cubicBezTo>
                    <a:pt x="1379" y="996"/>
                    <a:pt x="1368" y="963"/>
                    <a:pt x="1368" y="924"/>
                  </a:cubicBezTo>
                  <a:cubicBezTo>
                    <a:pt x="1368" y="920"/>
                    <a:pt x="1368" y="914"/>
                    <a:pt x="1369" y="907"/>
                  </a:cubicBezTo>
                  <a:lnTo>
                    <a:pt x="1462" y="907"/>
                  </a:lnTo>
                  <a:cubicBezTo>
                    <a:pt x="1462" y="963"/>
                    <a:pt x="1483" y="991"/>
                    <a:pt x="1524" y="991"/>
                  </a:cubicBezTo>
                  <a:cubicBezTo>
                    <a:pt x="1552" y="991"/>
                    <a:pt x="1570" y="978"/>
                    <a:pt x="1577" y="953"/>
                  </a:cubicBezTo>
                  <a:cubicBezTo>
                    <a:pt x="1580" y="939"/>
                    <a:pt x="1582" y="918"/>
                    <a:pt x="1582" y="890"/>
                  </a:cubicBezTo>
                  <a:lnTo>
                    <a:pt x="1582" y="789"/>
                  </a:lnTo>
                  <a:cubicBezTo>
                    <a:pt x="1572" y="812"/>
                    <a:pt x="1562" y="828"/>
                    <a:pt x="1551" y="838"/>
                  </a:cubicBezTo>
                  <a:cubicBezTo>
                    <a:pt x="1533" y="853"/>
                    <a:pt x="1512" y="861"/>
                    <a:pt x="1488" y="861"/>
                  </a:cubicBezTo>
                  <a:cubicBezTo>
                    <a:pt x="1469" y="861"/>
                    <a:pt x="1451" y="856"/>
                    <a:pt x="1434" y="845"/>
                  </a:cubicBezTo>
                  <a:cubicBezTo>
                    <a:pt x="1417" y="835"/>
                    <a:pt x="1404" y="821"/>
                    <a:pt x="1395" y="804"/>
                  </a:cubicBezTo>
                  <a:cubicBezTo>
                    <a:pt x="1373" y="762"/>
                    <a:pt x="1361" y="694"/>
                    <a:pt x="1361" y="599"/>
                  </a:cubicBezTo>
                  <a:cubicBezTo>
                    <a:pt x="1361" y="497"/>
                    <a:pt x="1372" y="425"/>
                    <a:pt x="1394" y="382"/>
                  </a:cubicBezTo>
                  <a:cubicBezTo>
                    <a:pt x="1413" y="344"/>
                    <a:pt x="1445" y="325"/>
                    <a:pt x="1488" y="325"/>
                  </a:cubicBezTo>
                  <a:cubicBezTo>
                    <a:pt x="1509" y="325"/>
                    <a:pt x="1526" y="330"/>
                    <a:pt x="1540" y="340"/>
                  </a:cubicBezTo>
                  <a:cubicBezTo>
                    <a:pt x="1554" y="350"/>
                    <a:pt x="1568" y="369"/>
                    <a:pt x="1582" y="395"/>
                  </a:cubicBezTo>
                  <a:lnTo>
                    <a:pt x="1582" y="333"/>
                  </a:lnTo>
                  <a:close/>
                  <a:moveTo>
                    <a:pt x="1519" y="412"/>
                  </a:moveTo>
                  <a:cubicBezTo>
                    <a:pt x="1499" y="412"/>
                    <a:pt x="1484" y="426"/>
                    <a:pt x="1474" y="454"/>
                  </a:cubicBezTo>
                  <a:cubicBezTo>
                    <a:pt x="1465" y="481"/>
                    <a:pt x="1460" y="526"/>
                    <a:pt x="1460" y="587"/>
                  </a:cubicBezTo>
                  <a:cubicBezTo>
                    <a:pt x="1460" y="655"/>
                    <a:pt x="1465" y="702"/>
                    <a:pt x="1475" y="731"/>
                  </a:cubicBezTo>
                  <a:cubicBezTo>
                    <a:pt x="1485" y="759"/>
                    <a:pt x="1501" y="774"/>
                    <a:pt x="1525" y="774"/>
                  </a:cubicBezTo>
                  <a:cubicBezTo>
                    <a:pt x="1547" y="774"/>
                    <a:pt x="1562" y="761"/>
                    <a:pt x="1571" y="735"/>
                  </a:cubicBezTo>
                  <a:cubicBezTo>
                    <a:pt x="1579" y="710"/>
                    <a:pt x="1583" y="664"/>
                    <a:pt x="1583" y="598"/>
                  </a:cubicBezTo>
                  <a:cubicBezTo>
                    <a:pt x="1583" y="534"/>
                    <a:pt x="1578" y="488"/>
                    <a:pt x="1568" y="458"/>
                  </a:cubicBezTo>
                  <a:cubicBezTo>
                    <a:pt x="1558" y="428"/>
                    <a:pt x="1541" y="412"/>
                    <a:pt x="1519" y="412"/>
                  </a:cubicBezTo>
                  <a:close/>
                  <a:moveTo>
                    <a:pt x="1722" y="333"/>
                  </a:moveTo>
                  <a:lnTo>
                    <a:pt x="1831" y="333"/>
                  </a:lnTo>
                  <a:lnTo>
                    <a:pt x="1907" y="695"/>
                  </a:lnTo>
                  <a:lnTo>
                    <a:pt x="1996" y="333"/>
                  </a:lnTo>
                  <a:lnTo>
                    <a:pt x="2094" y="333"/>
                  </a:lnTo>
                  <a:lnTo>
                    <a:pt x="1881" y="1065"/>
                  </a:lnTo>
                  <a:lnTo>
                    <a:pt x="1781" y="1065"/>
                  </a:lnTo>
                  <a:lnTo>
                    <a:pt x="1860" y="811"/>
                  </a:lnTo>
                  <a:lnTo>
                    <a:pt x="1722" y="333"/>
                  </a:lnTo>
                  <a:close/>
                  <a:moveTo>
                    <a:pt x="2337" y="77"/>
                  </a:moveTo>
                  <a:lnTo>
                    <a:pt x="2473" y="77"/>
                  </a:lnTo>
                  <a:cubicBezTo>
                    <a:pt x="2522" y="77"/>
                    <a:pt x="2560" y="85"/>
                    <a:pt x="2586" y="102"/>
                  </a:cubicBezTo>
                  <a:cubicBezTo>
                    <a:pt x="2637" y="133"/>
                    <a:pt x="2662" y="195"/>
                    <a:pt x="2662" y="289"/>
                  </a:cubicBezTo>
                  <a:cubicBezTo>
                    <a:pt x="2662" y="398"/>
                    <a:pt x="2628" y="467"/>
                    <a:pt x="2559" y="494"/>
                  </a:cubicBezTo>
                  <a:cubicBezTo>
                    <a:pt x="2533" y="504"/>
                    <a:pt x="2493" y="509"/>
                    <a:pt x="2440" y="509"/>
                  </a:cubicBezTo>
                  <a:lnTo>
                    <a:pt x="2440" y="853"/>
                  </a:lnTo>
                  <a:lnTo>
                    <a:pt x="2337" y="853"/>
                  </a:lnTo>
                  <a:lnTo>
                    <a:pt x="2337" y="77"/>
                  </a:lnTo>
                  <a:close/>
                  <a:moveTo>
                    <a:pt x="2440" y="420"/>
                  </a:moveTo>
                  <a:cubicBezTo>
                    <a:pt x="2467" y="420"/>
                    <a:pt x="2487" y="417"/>
                    <a:pt x="2498" y="413"/>
                  </a:cubicBezTo>
                  <a:cubicBezTo>
                    <a:pt x="2535" y="400"/>
                    <a:pt x="2554" y="362"/>
                    <a:pt x="2554" y="299"/>
                  </a:cubicBezTo>
                  <a:cubicBezTo>
                    <a:pt x="2554" y="253"/>
                    <a:pt x="2546" y="220"/>
                    <a:pt x="2530" y="198"/>
                  </a:cubicBezTo>
                  <a:cubicBezTo>
                    <a:pt x="2514" y="176"/>
                    <a:pt x="2489" y="166"/>
                    <a:pt x="2454" y="166"/>
                  </a:cubicBezTo>
                  <a:cubicBezTo>
                    <a:pt x="2450" y="166"/>
                    <a:pt x="2445" y="166"/>
                    <a:pt x="2440" y="166"/>
                  </a:cubicBezTo>
                  <a:lnTo>
                    <a:pt x="2440" y="420"/>
                  </a:lnTo>
                  <a:close/>
                  <a:moveTo>
                    <a:pt x="2725" y="0"/>
                  </a:moveTo>
                  <a:lnTo>
                    <a:pt x="2821" y="0"/>
                  </a:lnTo>
                  <a:lnTo>
                    <a:pt x="2821" y="853"/>
                  </a:lnTo>
                  <a:lnTo>
                    <a:pt x="2725" y="853"/>
                  </a:lnTo>
                  <a:lnTo>
                    <a:pt x="2725" y="0"/>
                  </a:lnTo>
                  <a:close/>
                  <a:moveTo>
                    <a:pt x="3210" y="333"/>
                  </a:moveTo>
                  <a:lnTo>
                    <a:pt x="3210" y="853"/>
                  </a:lnTo>
                  <a:lnTo>
                    <a:pt x="3114" y="853"/>
                  </a:lnTo>
                  <a:lnTo>
                    <a:pt x="3114" y="786"/>
                  </a:lnTo>
                  <a:cubicBezTo>
                    <a:pt x="3100" y="814"/>
                    <a:pt x="3087" y="834"/>
                    <a:pt x="3073" y="845"/>
                  </a:cubicBezTo>
                  <a:cubicBezTo>
                    <a:pt x="3059" y="855"/>
                    <a:pt x="3041" y="861"/>
                    <a:pt x="3019" y="861"/>
                  </a:cubicBezTo>
                  <a:cubicBezTo>
                    <a:pt x="2976" y="861"/>
                    <a:pt x="2944" y="839"/>
                    <a:pt x="2924" y="795"/>
                  </a:cubicBezTo>
                  <a:cubicBezTo>
                    <a:pt x="2904" y="751"/>
                    <a:pt x="2894" y="681"/>
                    <a:pt x="2894" y="587"/>
                  </a:cubicBezTo>
                  <a:cubicBezTo>
                    <a:pt x="2894" y="499"/>
                    <a:pt x="2903" y="435"/>
                    <a:pt x="2922" y="392"/>
                  </a:cubicBezTo>
                  <a:cubicBezTo>
                    <a:pt x="2931" y="371"/>
                    <a:pt x="2945" y="355"/>
                    <a:pt x="2962" y="343"/>
                  </a:cubicBezTo>
                  <a:cubicBezTo>
                    <a:pt x="2979" y="331"/>
                    <a:pt x="2998" y="325"/>
                    <a:pt x="3019" y="325"/>
                  </a:cubicBezTo>
                  <a:cubicBezTo>
                    <a:pt x="3040" y="325"/>
                    <a:pt x="3058" y="330"/>
                    <a:pt x="3073" y="340"/>
                  </a:cubicBezTo>
                  <a:cubicBezTo>
                    <a:pt x="3087" y="351"/>
                    <a:pt x="3101" y="368"/>
                    <a:pt x="3114" y="392"/>
                  </a:cubicBezTo>
                  <a:lnTo>
                    <a:pt x="3114" y="333"/>
                  </a:lnTo>
                  <a:lnTo>
                    <a:pt x="3210" y="333"/>
                  </a:lnTo>
                  <a:close/>
                  <a:moveTo>
                    <a:pt x="3056" y="412"/>
                  </a:moveTo>
                  <a:cubicBezTo>
                    <a:pt x="3033" y="412"/>
                    <a:pt x="3016" y="425"/>
                    <a:pt x="3007" y="452"/>
                  </a:cubicBezTo>
                  <a:cubicBezTo>
                    <a:pt x="2997" y="479"/>
                    <a:pt x="2993" y="525"/>
                    <a:pt x="2993" y="590"/>
                  </a:cubicBezTo>
                  <a:cubicBezTo>
                    <a:pt x="2993" y="657"/>
                    <a:pt x="2997" y="704"/>
                    <a:pt x="3006" y="732"/>
                  </a:cubicBezTo>
                  <a:cubicBezTo>
                    <a:pt x="3015" y="760"/>
                    <a:pt x="3031" y="774"/>
                    <a:pt x="3056" y="774"/>
                  </a:cubicBezTo>
                  <a:cubicBezTo>
                    <a:pt x="3077" y="774"/>
                    <a:pt x="3092" y="760"/>
                    <a:pt x="3102" y="732"/>
                  </a:cubicBezTo>
                  <a:cubicBezTo>
                    <a:pt x="3111" y="704"/>
                    <a:pt x="3116" y="657"/>
                    <a:pt x="3116" y="592"/>
                  </a:cubicBezTo>
                  <a:cubicBezTo>
                    <a:pt x="3116" y="528"/>
                    <a:pt x="3111" y="482"/>
                    <a:pt x="3102" y="454"/>
                  </a:cubicBezTo>
                  <a:cubicBezTo>
                    <a:pt x="3093" y="427"/>
                    <a:pt x="3077" y="413"/>
                    <a:pt x="3056" y="412"/>
                  </a:cubicBezTo>
                  <a:close/>
                  <a:moveTo>
                    <a:pt x="3304" y="333"/>
                  </a:moveTo>
                  <a:lnTo>
                    <a:pt x="3400" y="333"/>
                  </a:lnTo>
                  <a:lnTo>
                    <a:pt x="3400" y="393"/>
                  </a:lnTo>
                  <a:cubicBezTo>
                    <a:pt x="3416" y="368"/>
                    <a:pt x="3431" y="350"/>
                    <a:pt x="3447" y="340"/>
                  </a:cubicBezTo>
                  <a:cubicBezTo>
                    <a:pt x="3463" y="330"/>
                    <a:pt x="3483" y="325"/>
                    <a:pt x="3507" y="325"/>
                  </a:cubicBezTo>
                  <a:cubicBezTo>
                    <a:pt x="3529" y="325"/>
                    <a:pt x="3548" y="330"/>
                    <a:pt x="3564" y="340"/>
                  </a:cubicBezTo>
                  <a:cubicBezTo>
                    <a:pt x="3581" y="351"/>
                    <a:pt x="3593" y="365"/>
                    <a:pt x="3601" y="383"/>
                  </a:cubicBezTo>
                  <a:cubicBezTo>
                    <a:pt x="3608" y="401"/>
                    <a:pt x="3612" y="434"/>
                    <a:pt x="3612" y="483"/>
                  </a:cubicBezTo>
                  <a:lnTo>
                    <a:pt x="3612" y="853"/>
                  </a:lnTo>
                  <a:lnTo>
                    <a:pt x="3516" y="853"/>
                  </a:lnTo>
                  <a:lnTo>
                    <a:pt x="3516" y="505"/>
                  </a:lnTo>
                  <a:cubicBezTo>
                    <a:pt x="3516" y="475"/>
                    <a:pt x="3513" y="455"/>
                    <a:pt x="3509" y="443"/>
                  </a:cubicBezTo>
                  <a:cubicBezTo>
                    <a:pt x="3499" y="420"/>
                    <a:pt x="3483" y="409"/>
                    <a:pt x="3460" y="409"/>
                  </a:cubicBezTo>
                  <a:cubicBezTo>
                    <a:pt x="3438" y="409"/>
                    <a:pt x="3423" y="417"/>
                    <a:pt x="3414" y="433"/>
                  </a:cubicBezTo>
                  <a:cubicBezTo>
                    <a:pt x="3405" y="449"/>
                    <a:pt x="3400" y="477"/>
                    <a:pt x="3400" y="517"/>
                  </a:cubicBezTo>
                  <a:lnTo>
                    <a:pt x="3400" y="853"/>
                  </a:lnTo>
                  <a:lnTo>
                    <a:pt x="3304" y="853"/>
                  </a:lnTo>
                  <a:lnTo>
                    <a:pt x="3304" y="333"/>
                  </a:lnTo>
                  <a:close/>
                  <a:moveTo>
                    <a:pt x="3905" y="77"/>
                  </a:moveTo>
                  <a:lnTo>
                    <a:pt x="4041" y="77"/>
                  </a:lnTo>
                  <a:cubicBezTo>
                    <a:pt x="4091" y="77"/>
                    <a:pt x="4129" y="87"/>
                    <a:pt x="4155" y="106"/>
                  </a:cubicBezTo>
                  <a:cubicBezTo>
                    <a:pt x="4199" y="140"/>
                    <a:pt x="4221" y="198"/>
                    <a:pt x="4221" y="279"/>
                  </a:cubicBezTo>
                  <a:cubicBezTo>
                    <a:pt x="4221" y="346"/>
                    <a:pt x="4206" y="399"/>
                    <a:pt x="4175" y="439"/>
                  </a:cubicBezTo>
                  <a:cubicBezTo>
                    <a:pt x="4160" y="457"/>
                    <a:pt x="4139" y="470"/>
                    <a:pt x="4114" y="476"/>
                  </a:cubicBezTo>
                  <a:lnTo>
                    <a:pt x="4256" y="853"/>
                  </a:lnTo>
                  <a:lnTo>
                    <a:pt x="4150" y="853"/>
                  </a:lnTo>
                  <a:lnTo>
                    <a:pt x="4008" y="473"/>
                  </a:lnTo>
                  <a:lnTo>
                    <a:pt x="4008" y="853"/>
                  </a:lnTo>
                  <a:lnTo>
                    <a:pt x="3905" y="853"/>
                  </a:lnTo>
                  <a:lnTo>
                    <a:pt x="3905" y="77"/>
                  </a:lnTo>
                  <a:close/>
                  <a:moveTo>
                    <a:pt x="4008" y="421"/>
                  </a:moveTo>
                  <a:cubicBezTo>
                    <a:pt x="4044" y="421"/>
                    <a:pt x="4070" y="415"/>
                    <a:pt x="4084" y="403"/>
                  </a:cubicBezTo>
                  <a:cubicBezTo>
                    <a:pt x="4108" y="383"/>
                    <a:pt x="4120" y="348"/>
                    <a:pt x="4120" y="297"/>
                  </a:cubicBezTo>
                  <a:cubicBezTo>
                    <a:pt x="4120" y="253"/>
                    <a:pt x="4113" y="219"/>
                    <a:pt x="4099" y="195"/>
                  </a:cubicBezTo>
                  <a:cubicBezTo>
                    <a:pt x="4086" y="173"/>
                    <a:pt x="4062" y="162"/>
                    <a:pt x="4025" y="162"/>
                  </a:cubicBezTo>
                  <a:cubicBezTo>
                    <a:pt x="4022" y="163"/>
                    <a:pt x="4016" y="163"/>
                    <a:pt x="4008" y="163"/>
                  </a:cubicBezTo>
                  <a:lnTo>
                    <a:pt x="4008" y="421"/>
                  </a:lnTo>
                  <a:close/>
                  <a:moveTo>
                    <a:pt x="4501" y="677"/>
                  </a:moveTo>
                  <a:lnTo>
                    <a:pt x="4591" y="677"/>
                  </a:lnTo>
                  <a:cubicBezTo>
                    <a:pt x="4588" y="721"/>
                    <a:pt x="4581" y="755"/>
                    <a:pt x="4570" y="781"/>
                  </a:cubicBezTo>
                  <a:cubicBezTo>
                    <a:pt x="4559" y="805"/>
                    <a:pt x="4542" y="825"/>
                    <a:pt x="4518" y="839"/>
                  </a:cubicBezTo>
                  <a:cubicBezTo>
                    <a:pt x="4495" y="854"/>
                    <a:pt x="4469" y="861"/>
                    <a:pt x="4440" y="861"/>
                  </a:cubicBezTo>
                  <a:cubicBezTo>
                    <a:pt x="4396" y="861"/>
                    <a:pt x="4360" y="845"/>
                    <a:pt x="4333" y="815"/>
                  </a:cubicBezTo>
                  <a:cubicBezTo>
                    <a:pt x="4298" y="776"/>
                    <a:pt x="4281" y="702"/>
                    <a:pt x="4281" y="594"/>
                  </a:cubicBezTo>
                  <a:cubicBezTo>
                    <a:pt x="4281" y="503"/>
                    <a:pt x="4293" y="436"/>
                    <a:pt x="4318" y="392"/>
                  </a:cubicBezTo>
                  <a:cubicBezTo>
                    <a:pt x="4329" y="371"/>
                    <a:pt x="4346" y="355"/>
                    <a:pt x="4367" y="343"/>
                  </a:cubicBezTo>
                  <a:cubicBezTo>
                    <a:pt x="4389" y="331"/>
                    <a:pt x="4413" y="325"/>
                    <a:pt x="4438" y="325"/>
                  </a:cubicBezTo>
                  <a:cubicBezTo>
                    <a:pt x="4513" y="325"/>
                    <a:pt x="4562" y="373"/>
                    <a:pt x="4583" y="470"/>
                  </a:cubicBezTo>
                  <a:cubicBezTo>
                    <a:pt x="4590" y="504"/>
                    <a:pt x="4594" y="551"/>
                    <a:pt x="4594" y="611"/>
                  </a:cubicBezTo>
                  <a:lnTo>
                    <a:pt x="4375" y="611"/>
                  </a:lnTo>
                  <a:cubicBezTo>
                    <a:pt x="4376" y="670"/>
                    <a:pt x="4381" y="712"/>
                    <a:pt x="4392" y="738"/>
                  </a:cubicBezTo>
                  <a:cubicBezTo>
                    <a:pt x="4402" y="764"/>
                    <a:pt x="4419" y="777"/>
                    <a:pt x="4441" y="777"/>
                  </a:cubicBezTo>
                  <a:cubicBezTo>
                    <a:pt x="4480" y="777"/>
                    <a:pt x="4500" y="744"/>
                    <a:pt x="4501" y="677"/>
                  </a:cubicBezTo>
                  <a:close/>
                  <a:moveTo>
                    <a:pt x="4496" y="541"/>
                  </a:moveTo>
                  <a:cubicBezTo>
                    <a:pt x="4493" y="493"/>
                    <a:pt x="4488" y="460"/>
                    <a:pt x="4481" y="443"/>
                  </a:cubicBezTo>
                  <a:cubicBezTo>
                    <a:pt x="4472" y="419"/>
                    <a:pt x="4457" y="406"/>
                    <a:pt x="4436" y="406"/>
                  </a:cubicBezTo>
                  <a:cubicBezTo>
                    <a:pt x="4416" y="406"/>
                    <a:pt x="4402" y="416"/>
                    <a:pt x="4393" y="434"/>
                  </a:cubicBezTo>
                  <a:cubicBezTo>
                    <a:pt x="4385" y="453"/>
                    <a:pt x="4379" y="489"/>
                    <a:pt x="4375" y="541"/>
                  </a:cubicBezTo>
                  <a:lnTo>
                    <a:pt x="4496" y="541"/>
                  </a:lnTo>
                  <a:close/>
                  <a:moveTo>
                    <a:pt x="4611" y="333"/>
                  </a:moveTo>
                  <a:lnTo>
                    <a:pt x="4713" y="333"/>
                  </a:lnTo>
                  <a:lnTo>
                    <a:pt x="4751" y="498"/>
                  </a:lnTo>
                  <a:cubicBezTo>
                    <a:pt x="4757" y="524"/>
                    <a:pt x="4764" y="560"/>
                    <a:pt x="4770" y="606"/>
                  </a:cubicBezTo>
                  <a:cubicBezTo>
                    <a:pt x="4777" y="652"/>
                    <a:pt x="4781" y="692"/>
                    <a:pt x="4784" y="726"/>
                  </a:cubicBezTo>
                  <a:cubicBezTo>
                    <a:pt x="4786" y="715"/>
                    <a:pt x="4791" y="684"/>
                    <a:pt x="4799" y="631"/>
                  </a:cubicBezTo>
                  <a:cubicBezTo>
                    <a:pt x="4800" y="613"/>
                    <a:pt x="4809" y="568"/>
                    <a:pt x="4823" y="498"/>
                  </a:cubicBezTo>
                  <a:lnTo>
                    <a:pt x="4859" y="333"/>
                  </a:lnTo>
                  <a:lnTo>
                    <a:pt x="4952" y="333"/>
                  </a:lnTo>
                  <a:lnTo>
                    <a:pt x="4816" y="853"/>
                  </a:lnTo>
                  <a:lnTo>
                    <a:pt x="4751" y="853"/>
                  </a:lnTo>
                  <a:lnTo>
                    <a:pt x="4611" y="333"/>
                  </a:lnTo>
                  <a:close/>
                  <a:moveTo>
                    <a:pt x="4994" y="333"/>
                  </a:moveTo>
                  <a:lnTo>
                    <a:pt x="5090" y="333"/>
                  </a:lnTo>
                  <a:lnTo>
                    <a:pt x="5090" y="853"/>
                  </a:lnTo>
                  <a:lnTo>
                    <a:pt x="4994" y="853"/>
                  </a:lnTo>
                  <a:lnTo>
                    <a:pt x="4994" y="333"/>
                  </a:lnTo>
                  <a:close/>
                  <a:moveTo>
                    <a:pt x="5039" y="112"/>
                  </a:moveTo>
                  <a:cubicBezTo>
                    <a:pt x="5056" y="112"/>
                    <a:pt x="5071" y="118"/>
                    <a:pt x="5084" y="131"/>
                  </a:cubicBezTo>
                  <a:cubicBezTo>
                    <a:pt x="5096" y="144"/>
                    <a:pt x="5103" y="159"/>
                    <a:pt x="5103" y="177"/>
                  </a:cubicBezTo>
                  <a:cubicBezTo>
                    <a:pt x="5103" y="195"/>
                    <a:pt x="5096" y="210"/>
                    <a:pt x="5084" y="223"/>
                  </a:cubicBezTo>
                  <a:cubicBezTo>
                    <a:pt x="5071" y="236"/>
                    <a:pt x="5056" y="242"/>
                    <a:pt x="5038" y="242"/>
                  </a:cubicBezTo>
                  <a:cubicBezTo>
                    <a:pt x="5020" y="242"/>
                    <a:pt x="5004" y="236"/>
                    <a:pt x="4992" y="223"/>
                  </a:cubicBezTo>
                  <a:cubicBezTo>
                    <a:pt x="4979" y="210"/>
                    <a:pt x="4973" y="195"/>
                    <a:pt x="4973" y="177"/>
                  </a:cubicBezTo>
                  <a:cubicBezTo>
                    <a:pt x="4973" y="159"/>
                    <a:pt x="4979" y="143"/>
                    <a:pt x="4992" y="131"/>
                  </a:cubicBezTo>
                  <a:cubicBezTo>
                    <a:pt x="5005" y="118"/>
                    <a:pt x="5020" y="112"/>
                    <a:pt x="5039" y="112"/>
                  </a:cubicBezTo>
                  <a:close/>
                  <a:moveTo>
                    <a:pt x="5384" y="677"/>
                  </a:moveTo>
                  <a:lnTo>
                    <a:pt x="5474" y="677"/>
                  </a:lnTo>
                  <a:cubicBezTo>
                    <a:pt x="5471" y="721"/>
                    <a:pt x="5464" y="755"/>
                    <a:pt x="5453" y="781"/>
                  </a:cubicBezTo>
                  <a:cubicBezTo>
                    <a:pt x="5442" y="805"/>
                    <a:pt x="5425" y="825"/>
                    <a:pt x="5402" y="839"/>
                  </a:cubicBezTo>
                  <a:cubicBezTo>
                    <a:pt x="5378" y="854"/>
                    <a:pt x="5352" y="861"/>
                    <a:pt x="5323" y="861"/>
                  </a:cubicBezTo>
                  <a:cubicBezTo>
                    <a:pt x="5279" y="861"/>
                    <a:pt x="5243" y="845"/>
                    <a:pt x="5216" y="815"/>
                  </a:cubicBezTo>
                  <a:cubicBezTo>
                    <a:pt x="5182" y="776"/>
                    <a:pt x="5164" y="702"/>
                    <a:pt x="5164" y="594"/>
                  </a:cubicBezTo>
                  <a:cubicBezTo>
                    <a:pt x="5164" y="503"/>
                    <a:pt x="5176" y="436"/>
                    <a:pt x="5201" y="392"/>
                  </a:cubicBezTo>
                  <a:cubicBezTo>
                    <a:pt x="5212" y="371"/>
                    <a:pt x="5229" y="355"/>
                    <a:pt x="5251" y="343"/>
                  </a:cubicBezTo>
                  <a:cubicBezTo>
                    <a:pt x="5273" y="331"/>
                    <a:pt x="5296" y="325"/>
                    <a:pt x="5321" y="325"/>
                  </a:cubicBezTo>
                  <a:cubicBezTo>
                    <a:pt x="5397" y="325"/>
                    <a:pt x="5445" y="373"/>
                    <a:pt x="5466" y="470"/>
                  </a:cubicBezTo>
                  <a:cubicBezTo>
                    <a:pt x="5473" y="504"/>
                    <a:pt x="5477" y="551"/>
                    <a:pt x="5477" y="611"/>
                  </a:cubicBezTo>
                  <a:lnTo>
                    <a:pt x="5258" y="611"/>
                  </a:lnTo>
                  <a:cubicBezTo>
                    <a:pt x="5259" y="670"/>
                    <a:pt x="5265" y="712"/>
                    <a:pt x="5275" y="738"/>
                  </a:cubicBezTo>
                  <a:cubicBezTo>
                    <a:pt x="5285" y="764"/>
                    <a:pt x="5302" y="777"/>
                    <a:pt x="5324" y="777"/>
                  </a:cubicBezTo>
                  <a:cubicBezTo>
                    <a:pt x="5363" y="777"/>
                    <a:pt x="5383" y="744"/>
                    <a:pt x="5384" y="677"/>
                  </a:cubicBezTo>
                  <a:close/>
                  <a:moveTo>
                    <a:pt x="5379" y="541"/>
                  </a:moveTo>
                  <a:cubicBezTo>
                    <a:pt x="5376" y="493"/>
                    <a:pt x="5371" y="460"/>
                    <a:pt x="5364" y="443"/>
                  </a:cubicBezTo>
                  <a:cubicBezTo>
                    <a:pt x="5356" y="419"/>
                    <a:pt x="5341" y="406"/>
                    <a:pt x="5319" y="406"/>
                  </a:cubicBezTo>
                  <a:cubicBezTo>
                    <a:pt x="5299" y="406"/>
                    <a:pt x="5285" y="416"/>
                    <a:pt x="5277" y="434"/>
                  </a:cubicBezTo>
                  <a:cubicBezTo>
                    <a:pt x="5268" y="453"/>
                    <a:pt x="5262" y="489"/>
                    <a:pt x="5258" y="541"/>
                  </a:cubicBezTo>
                  <a:lnTo>
                    <a:pt x="5379" y="541"/>
                  </a:lnTo>
                  <a:close/>
                  <a:moveTo>
                    <a:pt x="5497" y="333"/>
                  </a:moveTo>
                  <a:lnTo>
                    <a:pt x="5598" y="333"/>
                  </a:lnTo>
                  <a:lnTo>
                    <a:pt x="5627" y="500"/>
                  </a:lnTo>
                  <a:cubicBezTo>
                    <a:pt x="5639" y="565"/>
                    <a:pt x="5648" y="633"/>
                    <a:pt x="5655" y="706"/>
                  </a:cubicBezTo>
                  <a:cubicBezTo>
                    <a:pt x="5662" y="644"/>
                    <a:pt x="5671" y="583"/>
                    <a:pt x="5682" y="525"/>
                  </a:cubicBezTo>
                  <a:lnTo>
                    <a:pt x="5718" y="333"/>
                  </a:lnTo>
                  <a:lnTo>
                    <a:pt x="5788" y="333"/>
                  </a:lnTo>
                  <a:lnTo>
                    <a:pt x="5822" y="525"/>
                  </a:lnTo>
                  <a:cubicBezTo>
                    <a:pt x="5832" y="583"/>
                    <a:pt x="5841" y="644"/>
                    <a:pt x="5847" y="706"/>
                  </a:cubicBezTo>
                  <a:cubicBezTo>
                    <a:pt x="5854" y="640"/>
                    <a:pt x="5862" y="580"/>
                    <a:pt x="5873" y="525"/>
                  </a:cubicBezTo>
                  <a:lnTo>
                    <a:pt x="5908" y="333"/>
                  </a:lnTo>
                  <a:lnTo>
                    <a:pt x="6003" y="333"/>
                  </a:lnTo>
                  <a:lnTo>
                    <a:pt x="5881" y="853"/>
                  </a:lnTo>
                  <a:lnTo>
                    <a:pt x="5815" y="853"/>
                  </a:lnTo>
                  <a:lnTo>
                    <a:pt x="5775" y="655"/>
                  </a:lnTo>
                  <a:cubicBezTo>
                    <a:pt x="5768" y="619"/>
                    <a:pt x="5763" y="595"/>
                    <a:pt x="5762" y="583"/>
                  </a:cubicBezTo>
                  <a:cubicBezTo>
                    <a:pt x="5760" y="571"/>
                    <a:pt x="5757" y="534"/>
                    <a:pt x="5752" y="471"/>
                  </a:cubicBezTo>
                  <a:cubicBezTo>
                    <a:pt x="5749" y="514"/>
                    <a:pt x="5742" y="572"/>
                    <a:pt x="5730" y="646"/>
                  </a:cubicBezTo>
                  <a:lnTo>
                    <a:pt x="5690" y="853"/>
                  </a:lnTo>
                  <a:lnTo>
                    <a:pt x="5623" y="853"/>
                  </a:lnTo>
                  <a:lnTo>
                    <a:pt x="5497" y="333"/>
                  </a:lnTo>
                  <a:close/>
                  <a:moveTo>
                    <a:pt x="6554" y="90"/>
                  </a:moveTo>
                  <a:lnTo>
                    <a:pt x="6554" y="184"/>
                  </a:lnTo>
                  <a:cubicBezTo>
                    <a:pt x="6527" y="172"/>
                    <a:pt x="6505" y="166"/>
                    <a:pt x="6487" y="166"/>
                  </a:cubicBezTo>
                  <a:cubicBezTo>
                    <a:pt x="6463" y="166"/>
                    <a:pt x="6440" y="173"/>
                    <a:pt x="6420" y="188"/>
                  </a:cubicBezTo>
                  <a:cubicBezTo>
                    <a:pt x="6401" y="202"/>
                    <a:pt x="6385" y="223"/>
                    <a:pt x="6375" y="249"/>
                  </a:cubicBezTo>
                  <a:cubicBezTo>
                    <a:pt x="6355" y="296"/>
                    <a:pt x="6345" y="371"/>
                    <a:pt x="6345" y="475"/>
                  </a:cubicBezTo>
                  <a:cubicBezTo>
                    <a:pt x="6345" y="666"/>
                    <a:pt x="6394" y="762"/>
                    <a:pt x="6492" y="762"/>
                  </a:cubicBezTo>
                  <a:cubicBezTo>
                    <a:pt x="6512" y="762"/>
                    <a:pt x="6532" y="756"/>
                    <a:pt x="6554" y="745"/>
                  </a:cubicBezTo>
                  <a:lnTo>
                    <a:pt x="6554" y="841"/>
                  </a:lnTo>
                  <a:cubicBezTo>
                    <a:pt x="6529" y="856"/>
                    <a:pt x="6501" y="863"/>
                    <a:pt x="6470" y="863"/>
                  </a:cubicBezTo>
                  <a:cubicBezTo>
                    <a:pt x="6313" y="863"/>
                    <a:pt x="6235" y="735"/>
                    <a:pt x="6235" y="478"/>
                  </a:cubicBezTo>
                  <a:cubicBezTo>
                    <a:pt x="6235" y="349"/>
                    <a:pt x="6250" y="253"/>
                    <a:pt x="6281" y="189"/>
                  </a:cubicBezTo>
                  <a:cubicBezTo>
                    <a:pt x="6321" y="108"/>
                    <a:pt x="6383" y="68"/>
                    <a:pt x="6468" y="68"/>
                  </a:cubicBezTo>
                  <a:cubicBezTo>
                    <a:pt x="6497" y="68"/>
                    <a:pt x="6526" y="75"/>
                    <a:pt x="6554" y="90"/>
                  </a:cubicBezTo>
                  <a:close/>
                  <a:moveTo>
                    <a:pt x="6622" y="0"/>
                  </a:moveTo>
                  <a:lnTo>
                    <a:pt x="6719" y="0"/>
                  </a:lnTo>
                  <a:lnTo>
                    <a:pt x="6719" y="393"/>
                  </a:lnTo>
                  <a:cubicBezTo>
                    <a:pt x="6734" y="368"/>
                    <a:pt x="6749" y="350"/>
                    <a:pt x="6766" y="340"/>
                  </a:cubicBezTo>
                  <a:cubicBezTo>
                    <a:pt x="6781" y="330"/>
                    <a:pt x="6801" y="325"/>
                    <a:pt x="6825" y="325"/>
                  </a:cubicBezTo>
                  <a:cubicBezTo>
                    <a:pt x="6847" y="325"/>
                    <a:pt x="6866" y="330"/>
                    <a:pt x="6883" y="340"/>
                  </a:cubicBezTo>
                  <a:cubicBezTo>
                    <a:pt x="6899" y="351"/>
                    <a:pt x="6911" y="365"/>
                    <a:pt x="6919" y="383"/>
                  </a:cubicBezTo>
                  <a:cubicBezTo>
                    <a:pt x="6926" y="401"/>
                    <a:pt x="6930" y="434"/>
                    <a:pt x="6930" y="483"/>
                  </a:cubicBezTo>
                  <a:lnTo>
                    <a:pt x="6930" y="853"/>
                  </a:lnTo>
                  <a:lnTo>
                    <a:pt x="6834" y="853"/>
                  </a:lnTo>
                  <a:lnTo>
                    <a:pt x="6834" y="505"/>
                  </a:lnTo>
                  <a:cubicBezTo>
                    <a:pt x="6834" y="475"/>
                    <a:pt x="6831" y="455"/>
                    <a:pt x="6827" y="443"/>
                  </a:cubicBezTo>
                  <a:cubicBezTo>
                    <a:pt x="6818" y="420"/>
                    <a:pt x="6801" y="409"/>
                    <a:pt x="6778" y="409"/>
                  </a:cubicBezTo>
                  <a:cubicBezTo>
                    <a:pt x="6756" y="409"/>
                    <a:pt x="6741" y="417"/>
                    <a:pt x="6732" y="433"/>
                  </a:cubicBezTo>
                  <a:cubicBezTo>
                    <a:pt x="6723" y="449"/>
                    <a:pt x="6719" y="477"/>
                    <a:pt x="6719" y="517"/>
                  </a:cubicBezTo>
                  <a:lnTo>
                    <a:pt x="6719" y="853"/>
                  </a:lnTo>
                  <a:lnTo>
                    <a:pt x="6622" y="853"/>
                  </a:lnTo>
                  <a:lnTo>
                    <a:pt x="6622" y="0"/>
                  </a:lnTo>
                  <a:close/>
                  <a:moveTo>
                    <a:pt x="7223" y="677"/>
                  </a:moveTo>
                  <a:lnTo>
                    <a:pt x="7313" y="677"/>
                  </a:lnTo>
                  <a:cubicBezTo>
                    <a:pt x="7310" y="721"/>
                    <a:pt x="7303" y="755"/>
                    <a:pt x="7292" y="781"/>
                  </a:cubicBezTo>
                  <a:cubicBezTo>
                    <a:pt x="7281" y="805"/>
                    <a:pt x="7264" y="825"/>
                    <a:pt x="7241" y="839"/>
                  </a:cubicBezTo>
                  <a:cubicBezTo>
                    <a:pt x="7217" y="854"/>
                    <a:pt x="7191" y="861"/>
                    <a:pt x="7162" y="861"/>
                  </a:cubicBezTo>
                  <a:cubicBezTo>
                    <a:pt x="7118" y="861"/>
                    <a:pt x="7082" y="845"/>
                    <a:pt x="7055" y="815"/>
                  </a:cubicBezTo>
                  <a:cubicBezTo>
                    <a:pt x="7021" y="776"/>
                    <a:pt x="7003" y="702"/>
                    <a:pt x="7003" y="594"/>
                  </a:cubicBezTo>
                  <a:cubicBezTo>
                    <a:pt x="7003" y="503"/>
                    <a:pt x="7015" y="436"/>
                    <a:pt x="7040" y="392"/>
                  </a:cubicBezTo>
                  <a:cubicBezTo>
                    <a:pt x="7051" y="371"/>
                    <a:pt x="7068" y="355"/>
                    <a:pt x="7090" y="343"/>
                  </a:cubicBezTo>
                  <a:cubicBezTo>
                    <a:pt x="7112" y="331"/>
                    <a:pt x="7135" y="325"/>
                    <a:pt x="7160" y="325"/>
                  </a:cubicBezTo>
                  <a:cubicBezTo>
                    <a:pt x="7236" y="325"/>
                    <a:pt x="7284" y="373"/>
                    <a:pt x="7305" y="470"/>
                  </a:cubicBezTo>
                  <a:cubicBezTo>
                    <a:pt x="7312" y="504"/>
                    <a:pt x="7316" y="551"/>
                    <a:pt x="7316" y="611"/>
                  </a:cubicBezTo>
                  <a:lnTo>
                    <a:pt x="7097" y="611"/>
                  </a:lnTo>
                  <a:cubicBezTo>
                    <a:pt x="7098" y="670"/>
                    <a:pt x="7104" y="712"/>
                    <a:pt x="7114" y="738"/>
                  </a:cubicBezTo>
                  <a:cubicBezTo>
                    <a:pt x="7124" y="764"/>
                    <a:pt x="7141" y="777"/>
                    <a:pt x="7163" y="777"/>
                  </a:cubicBezTo>
                  <a:cubicBezTo>
                    <a:pt x="7202" y="777"/>
                    <a:pt x="7222" y="744"/>
                    <a:pt x="7223" y="677"/>
                  </a:cubicBezTo>
                  <a:close/>
                  <a:moveTo>
                    <a:pt x="7218" y="541"/>
                  </a:moveTo>
                  <a:cubicBezTo>
                    <a:pt x="7215" y="493"/>
                    <a:pt x="7210" y="460"/>
                    <a:pt x="7203" y="443"/>
                  </a:cubicBezTo>
                  <a:cubicBezTo>
                    <a:pt x="7195" y="419"/>
                    <a:pt x="7180" y="406"/>
                    <a:pt x="7158" y="406"/>
                  </a:cubicBezTo>
                  <a:cubicBezTo>
                    <a:pt x="7138" y="406"/>
                    <a:pt x="7124" y="416"/>
                    <a:pt x="7116" y="434"/>
                  </a:cubicBezTo>
                  <a:cubicBezTo>
                    <a:pt x="7107" y="453"/>
                    <a:pt x="7101" y="489"/>
                    <a:pt x="7097" y="541"/>
                  </a:cubicBezTo>
                  <a:lnTo>
                    <a:pt x="7218" y="541"/>
                  </a:lnTo>
                  <a:close/>
                  <a:moveTo>
                    <a:pt x="7599" y="343"/>
                  </a:moveTo>
                  <a:lnTo>
                    <a:pt x="7599" y="441"/>
                  </a:lnTo>
                  <a:cubicBezTo>
                    <a:pt x="7585" y="425"/>
                    <a:pt x="7570" y="417"/>
                    <a:pt x="7551" y="417"/>
                  </a:cubicBezTo>
                  <a:cubicBezTo>
                    <a:pt x="7524" y="417"/>
                    <a:pt x="7504" y="431"/>
                    <a:pt x="7491" y="459"/>
                  </a:cubicBezTo>
                  <a:cubicBezTo>
                    <a:pt x="7478" y="487"/>
                    <a:pt x="7472" y="530"/>
                    <a:pt x="7472" y="588"/>
                  </a:cubicBezTo>
                  <a:cubicBezTo>
                    <a:pt x="7472" y="709"/>
                    <a:pt x="7498" y="770"/>
                    <a:pt x="7550" y="770"/>
                  </a:cubicBezTo>
                  <a:cubicBezTo>
                    <a:pt x="7565" y="770"/>
                    <a:pt x="7581" y="764"/>
                    <a:pt x="7599" y="751"/>
                  </a:cubicBezTo>
                  <a:lnTo>
                    <a:pt x="7599" y="840"/>
                  </a:lnTo>
                  <a:cubicBezTo>
                    <a:pt x="7572" y="854"/>
                    <a:pt x="7547" y="861"/>
                    <a:pt x="7521" y="861"/>
                  </a:cubicBezTo>
                  <a:cubicBezTo>
                    <a:pt x="7419" y="861"/>
                    <a:pt x="7367" y="773"/>
                    <a:pt x="7367" y="598"/>
                  </a:cubicBezTo>
                  <a:cubicBezTo>
                    <a:pt x="7367" y="493"/>
                    <a:pt x="7384" y="418"/>
                    <a:pt x="7417" y="373"/>
                  </a:cubicBezTo>
                  <a:cubicBezTo>
                    <a:pt x="7441" y="341"/>
                    <a:pt x="7476" y="325"/>
                    <a:pt x="7523" y="325"/>
                  </a:cubicBezTo>
                  <a:cubicBezTo>
                    <a:pt x="7548" y="325"/>
                    <a:pt x="7573" y="331"/>
                    <a:pt x="7599" y="343"/>
                  </a:cubicBezTo>
                  <a:close/>
                  <a:moveTo>
                    <a:pt x="7665" y="0"/>
                  </a:moveTo>
                  <a:lnTo>
                    <a:pt x="7762" y="0"/>
                  </a:lnTo>
                  <a:lnTo>
                    <a:pt x="7762" y="564"/>
                  </a:lnTo>
                  <a:lnTo>
                    <a:pt x="7884" y="333"/>
                  </a:lnTo>
                  <a:lnTo>
                    <a:pt x="7992" y="333"/>
                  </a:lnTo>
                  <a:lnTo>
                    <a:pt x="7860" y="564"/>
                  </a:lnTo>
                  <a:lnTo>
                    <a:pt x="8010" y="853"/>
                  </a:lnTo>
                  <a:lnTo>
                    <a:pt x="7897" y="853"/>
                  </a:lnTo>
                  <a:lnTo>
                    <a:pt x="7762" y="577"/>
                  </a:lnTo>
                  <a:lnTo>
                    <a:pt x="7762" y="853"/>
                  </a:lnTo>
                  <a:lnTo>
                    <a:pt x="7665" y="853"/>
                  </a:lnTo>
                  <a:lnTo>
                    <a:pt x="7665" y="0"/>
                  </a:lnTo>
                  <a:close/>
                  <a:moveTo>
                    <a:pt x="8052" y="0"/>
                  </a:moveTo>
                  <a:lnTo>
                    <a:pt x="8149" y="0"/>
                  </a:lnTo>
                  <a:lnTo>
                    <a:pt x="8149" y="853"/>
                  </a:lnTo>
                  <a:lnTo>
                    <a:pt x="8052" y="853"/>
                  </a:lnTo>
                  <a:lnTo>
                    <a:pt x="8052" y="0"/>
                  </a:lnTo>
                  <a:close/>
                  <a:moveTo>
                    <a:pt x="8240" y="333"/>
                  </a:moveTo>
                  <a:lnTo>
                    <a:pt x="8337" y="333"/>
                  </a:lnTo>
                  <a:lnTo>
                    <a:pt x="8337" y="853"/>
                  </a:lnTo>
                  <a:lnTo>
                    <a:pt x="8240" y="853"/>
                  </a:lnTo>
                  <a:lnTo>
                    <a:pt x="8240" y="333"/>
                  </a:lnTo>
                  <a:close/>
                  <a:moveTo>
                    <a:pt x="8285" y="112"/>
                  </a:moveTo>
                  <a:cubicBezTo>
                    <a:pt x="8303" y="112"/>
                    <a:pt x="8318" y="118"/>
                    <a:pt x="8330" y="131"/>
                  </a:cubicBezTo>
                  <a:cubicBezTo>
                    <a:pt x="8343" y="144"/>
                    <a:pt x="8349" y="159"/>
                    <a:pt x="8349" y="177"/>
                  </a:cubicBezTo>
                  <a:cubicBezTo>
                    <a:pt x="8349" y="195"/>
                    <a:pt x="8343" y="210"/>
                    <a:pt x="8330" y="223"/>
                  </a:cubicBezTo>
                  <a:cubicBezTo>
                    <a:pt x="8318" y="236"/>
                    <a:pt x="8302" y="242"/>
                    <a:pt x="8285" y="242"/>
                  </a:cubicBezTo>
                  <a:cubicBezTo>
                    <a:pt x="8267" y="242"/>
                    <a:pt x="8251" y="236"/>
                    <a:pt x="8238" y="223"/>
                  </a:cubicBezTo>
                  <a:cubicBezTo>
                    <a:pt x="8226" y="210"/>
                    <a:pt x="8219" y="195"/>
                    <a:pt x="8219" y="177"/>
                  </a:cubicBezTo>
                  <a:cubicBezTo>
                    <a:pt x="8219" y="159"/>
                    <a:pt x="8226" y="143"/>
                    <a:pt x="8239" y="131"/>
                  </a:cubicBezTo>
                  <a:cubicBezTo>
                    <a:pt x="8251" y="118"/>
                    <a:pt x="8267" y="112"/>
                    <a:pt x="8285" y="112"/>
                  </a:cubicBezTo>
                  <a:close/>
                  <a:moveTo>
                    <a:pt x="8632" y="344"/>
                  </a:moveTo>
                  <a:lnTo>
                    <a:pt x="8632" y="433"/>
                  </a:lnTo>
                  <a:cubicBezTo>
                    <a:pt x="8608" y="416"/>
                    <a:pt x="8584" y="407"/>
                    <a:pt x="8558" y="407"/>
                  </a:cubicBezTo>
                  <a:cubicBezTo>
                    <a:pt x="8541" y="407"/>
                    <a:pt x="8526" y="413"/>
                    <a:pt x="8514" y="424"/>
                  </a:cubicBezTo>
                  <a:cubicBezTo>
                    <a:pt x="8503" y="435"/>
                    <a:pt x="8497" y="449"/>
                    <a:pt x="8497" y="466"/>
                  </a:cubicBezTo>
                  <a:cubicBezTo>
                    <a:pt x="8497" y="479"/>
                    <a:pt x="8502" y="493"/>
                    <a:pt x="8512" y="506"/>
                  </a:cubicBezTo>
                  <a:cubicBezTo>
                    <a:pt x="8521" y="518"/>
                    <a:pt x="8539" y="534"/>
                    <a:pt x="8564" y="554"/>
                  </a:cubicBezTo>
                  <a:cubicBezTo>
                    <a:pt x="8600" y="581"/>
                    <a:pt x="8624" y="605"/>
                    <a:pt x="8637" y="627"/>
                  </a:cubicBezTo>
                  <a:cubicBezTo>
                    <a:pt x="8650" y="648"/>
                    <a:pt x="8656" y="675"/>
                    <a:pt x="8656" y="707"/>
                  </a:cubicBezTo>
                  <a:cubicBezTo>
                    <a:pt x="8656" y="749"/>
                    <a:pt x="8645" y="784"/>
                    <a:pt x="8621" y="812"/>
                  </a:cubicBezTo>
                  <a:cubicBezTo>
                    <a:pt x="8595" y="845"/>
                    <a:pt x="8557" y="861"/>
                    <a:pt x="8507" y="861"/>
                  </a:cubicBezTo>
                  <a:cubicBezTo>
                    <a:pt x="8491" y="861"/>
                    <a:pt x="8477" y="859"/>
                    <a:pt x="8466" y="856"/>
                  </a:cubicBezTo>
                  <a:cubicBezTo>
                    <a:pt x="8454" y="852"/>
                    <a:pt x="8440" y="846"/>
                    <a:pt x="8422" y="836"/>
                  </a:cubicBezTo>
                  <a:lnTo>
                    <a:pt x="8422" y="744"/>
                  </a:lnTo>
                  <a:cubicBezTo>
                    <a:pt x="8451" y="764"/>
                    <a:pt x="8477" y="774"/>
                    <a:pt x="8502" y="774"/>
                  </a:cubicBezTo>
                  <a:cubicBezTo>
                    <a:pt x="8522" y="774"/>
                    <a:pt x="8539" y="768"/>
                    <a:pt x="8550" y="756"/>
                  </a:cubicBezTo>
                  <a:cubicBezTo>
                    <a:pt x="8562" y="745"/>
                    <a:pt x="8568" y="729"/>
                    <a:pt x="8568" y="709"/>
                  </a:cubicBezTo>
                  <a:cubicBezTo>
                    <a:pt x="8568" y="692"/>
                    <a:pt x="8564" y="678"/>
                    <a:pt x="8556" y="667"/>
                  </a:cubicBezTo>
                  <a:cubicBezTo>
                    <a:pt x="8548" y="655"/>
                    <a:pt x="8532" y="640"/>
                    <a:pt x="8509" y="622"/>
                  </a:cubicBezTo>
                  <a:cubicBezTo>
                    <a:pt x="8468" y="591"/>
                    <a:pt x="8441" y="565"/>
                    <a:pt x="8427" y="543"/>
                  </a:cubicBezTo>
                  <a:cubicBezTo>
                    <a:pt x="8412" y="521"/>
                    <a:pt x="8405" y="494"/>
                    <a:pt x="8405" y="463"/>
                  </a:cubicBezTo>
                  <a:cubicBezTo>
                    <a:pt x="8405" y="420"/>
                    <a:pt x="8418" y="386"/>
                    <a:pt x="8444" y="360"/>
                  </a:cubicBezTo>
                  <a:cubicBezTo>
                    <a:pt x="8470" y="333"/>
                    <a:pt x="8504" y="320"/>
                    <a:pt x="8545" y="320"/>
                  </a:cubicBezTo>
                  <a:cubicBezTo>
                    <a:pt x="8576" y="320"/>
                    <a:pt x="8604" y="328"/>
                    <a:pt x="8632" y="344"/>
                  </a:cubicBezTo>
                  <a:close/>
                  <a:moveTo>
                    <a:pt x="8734" y="188"/>
                  </a:moveTo>
                  <a:lnTo>
                    <a:pt x="8830" y="188"/>
                  </a:lnTo>
                  <a:lnTo>
                    <a:pt x="8830" y="333"/>
                  </a:lnTo>
                  <a:lnTo>
                    <a:pt x="8881" y="333"/>
                  </a:lnTo>
                  <a:lnTo>
                    <a:pt x="8881" y="407"/>
                  </a:lnTo>
                  <a:lnTo>
                    <a:pt x="8830" y="407"/>
                  </a:lnTo>
                  <a:lnTo>
                    <a:pt x="8830" y="853"/>
                  </a:lnTo>
                  <a:lnTo>
                    <a:pt x="8734" y="853"/>
                  </a:lnTo>
                  <a:lnTo>
                    <a:pt x="8734" y="407"/>
                  </a:lnTo>
                  <a:lnTo>
                    <a:pt x="8680" y="407"/>
                  </a:lnTo>
                  <a:lnTo>
                    <a:pt x="8680" y="333"/>
                  </a:lnTo>
                  <a:lnTo>
                    <a:pt x="8734" y="333"/>
                  </a:lnTo>
                  <a:lnTo>
                    <a:pt x="8734" y="18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33" name="Freeform 60"/>
            <p:cNvSpPr>
              <a:spLocks/>
            </p:cNvSpPr>
            <p:nvPr/>
          </p:nvSpPr>
          <p:spPr bwMode="auto">
            <a:xfrm>
              <a:off x="4046547" y="5181595"/>
              <a:ext cx="214313" cy="601662"/>
            </a:xfrm>
            <a:custGeom>
              <a:avLst/>
              <a:gdLst>
                <a:gd name="T0" fmla="*/ 459 w 995"/>
                <a:gd name="T1" fmla="*/ 2220 h 2783"/>
                <a:gd name="T2" fmla="*/ 439 w 995"/>
                <a:gd name="T3" fmla="*/ 1592 h 2783"/>
                <a:gd name="T4" fmla="*/ 324 w 995"/>
                <a:gd name="T5" fmla="*/ 1689 h 2783"/>
                <a:gd name="T6" fmla="*/ 39 w 995"/>
                <a:gd name="T7" fmla="*/ 1891 h 2783"/>
                <a:gd name="T8" fmla="*/ 255 w 995"/>
                <a:gd name="T9" fmla="*/ 1630 h 2783"/>
                <a:gd name="T10" fmla="*/ 361 w 995"/>
                <a:gd name="T11" fmla="*/ 1518 h 2783"/>
                <a:gd name="T12" fmla="*/ 284 w 995"/>
                <a:gd name="T13" fmla="*/ 1511 h 2783"/>
                <a:gd name="T14" fmla="*/ 0 w 995"/>
                <a:gd name="T15" fmla="*/ 1466 h 2783"/>
                <a:gd name="T16" fmla="*/ 284 w 995"/>
                <a:gd name="T17" fmla="*/ 1421 h 2783"/>
                <a:gd name="T18" fmla="*/ 361 w 995"/>
                <a:gd name="T19" fmla="*/ 1415 h 2783"/>
                <a:gd name="T20" fmla="*/ 293 w 995"/>
                <a:gd name="T21" fmla="*/ 1345 h 2783"/>
                <a:gd name="T22" fmla="*/ 39 w 995"/>
                <a:gd name="T23" fmla="*/ 1041 h 2783"/>
                <a:gd name="T24" fmla="*/ 372 w 995"/>
                <a:gd name="T25" fmla="*/ 1283 h 2783"/>
                <a:gd name="T26" fmla="*/ 439 w 995"/>
                <a:gd name="T27" fmla="*/ 1340 h 2783"/>
                <a:gd name="T28" fmla="*/ 442 w 995"/>
                <a:gd name="T29" fmla="*/ 1219 h 2783"/>
                <a:gd name="T30" fmla="*/ 497 w 995"/>
                <a:gd name="T31" fmla="*/ 0 h 2783"/>
                <a:gd name="T32" fmla="*/ 553 w 995"/>
                <a:gd name="T33" fmla="*/ 1219 h 2783"/>
                <a:gd name="T34" fmla="*/ 553 w 995"/>
                <a:gd name="T35" fmla="*/ 1340 h 2783"/>
                <a:gd name="T36" fmla="*/ 638 w 995"/>
                <a:gd name="T37" fmla="*/ 1270 h 2783"/>
                <a:gd name="T38" fmla="*/ 956 w 995"/>
                <a:gd name="T39" fmla="*/ 1039 h 2783"/>
                <a:gd name="T40" fmla="*/ 777 w 995"/>
                <a:gd name="T41" fmla="*/ 1260 h 2783"/>
                <a:gd name="T42" fmla="*/ 634 w 995"/>
                <a:gd name="T43" fmla="*/ 1415 h 2783"/>
                <a:gd name="T44" fmla="*/ 769 w 995"/>
                <a:gd name="T45" fmla="*/ 1427 h 2783"/>
                <a:gd name="T46" fmla="*/ 995 w 995"/>
                <a:gd name="T47" fmla="*/ 1466 h 2783"/>
                <a:gd name="T48" fmla="*/ 769 w 995"/>
                <a:gd name="T49" fmla="*/ 1506 h 2783"/>
                <a:gd name="T50" fmla="*/ 634 w 995"/>
                <a:gd name="T51" fmla="*/ 1518 h 2783"/>
                <a:gd name="T52" fmla="*/ 784 w 995"/>
                <a:gd name="T53" fmla="*/ 1676 h 2783"/>
                <a:gd name="T54" fmla="*/ 956 w 995"/>
                <a:gd name="T55" fmla="*/ 1891 h 2783"/>
                <a:gd name="T56" fmla="*/ 726 w 995"/>
                <a:gd name="T57" fmla="*/ 1731 h 2783"/>
                <a:gd name="T58" fmla="*/ 553 w 995"/>
                <a:gd name="T59" fmla="*/ 1592 h 2783"/>
                <a:gd name="T60" fmla="*/ 534 w 995"/>
                <a:gd name="T61" fmla="*/ 2220 h 2783"/>
                <a:gd name="T62" fmla="*/ 497 w 995"/>
                <a:gd name="T63" fmla="*/ 2783 h 2783"/>
                <a:gd name="T64" fmla="*/ 459 w 995"/>
                <a:gd name="T65" fmla="*/ 2220 h 2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5" h="2783">
                  <a:moveTo>
                    <a:pt x="459" y="2220"/>
                  </a:moveTo>
                  <a:cubicBezTo>
                    <a:pt x="451" y="2010"/>
                    <a:pt x="443" y="1802"/>
                    <a:pt x="439" y="1592"/>
                  </a:cubicBezTo>
                  <a:cubicBezTo>
                    <a:pt x="404" y="1622"/>
                    <a:pt x="360" y="1658"/>
                    <a:pt x="324" y="1689"/>
                  </a:cubicBezTo>
                  <a:cubicBezTo>
                    <a:pt x="234" y="1763"/>
                    <a:pt x="138" y="1827"/>
                    <a:pt x="39" y="1891"/>
                  </a:cubicBezTo>
                  <a:cubicBezTo>
                    <a:pt x="102" y="1799"/>
                    <a:pt x="180" y="1714"/>
                    <a:pt x="255" y="1630"/>
                  </a:cubicBezTo>
                  <a:cubicBezTo>
                    <a:pt x="289" y="1592"/>
                    <a:pt x="325" y="1554"/>
                    <a:pt x="361" y="1518"/>
                  </a:cubicBezTo>
                  <a:lnTo>
                    <a:pt x="284" y="1511"/>
                  </a:lnTo>
                  <a:cubicBezTo>
                    <a:pt x="183" y="1503"/>
                    <a:pt x="97" y="1487"/>
                    <a:pt x="0" y="1466"/>
                  </a:cubicBezTo>
                  <a:cubicBezTo>
                    <a:pt x="90" y="1445"/>
                    <a:pt x="190" y="1428"/>
                    <a:pt x="284" y="1421"/>
                  </a:cubicBezTo>
                  <a:lnTo>
                    <a:pt x="361" y="1415"/>
                  </a:lnTo>
                  <a:lnTo>
                    <a:pt x="293" y="1345"/>
                  </a:lnTo>
                  <a:cubicBezTo>
                    <a:pt x="203" y="1253"/>
                    <a:pt x="122" y="1156"/>
                    <a:pt x="39" y="1041"/>
                  </a:cubicBezTo>
                  <a:cubicBezTo>
                    <a:pt x="134" y="1096"/>
                    <a:pt x="275" y="1200"/>
                    <a:pt x="372" y="1283"/>
                  </a:cubicBezTo>
                  <a:lnTo>
                    <a:pt x="439" y="1340"/>
                  </a:lnTo>
                  <a:lnTo>
                    <a:pt x="442" y="1219"/>
                  </a:lnTo>
                  <a:cubicBezTo>
                    <a:pt x="442" y="804"/>
                    <a:pt x="467" y="421"/>
                    <a:pt x="497" y="0"/>
                  </a:cubicBezTo>
                  <a:cubicBezTo>
                    <a:pt x="526" y="430"/>
                    <a:pt x="554" y="799"/>
                    <a:pt x="553" y="1219"/>
                  </a:cubicBezTo>
                  <a:lnTo>
                    <a:pt x="553" y="1340"/>
                  </a:lnTo>
                  <a:lnTo>
                    <a:pt x="638" y="1270"/>
                  </a:lnTo>
                  <a:cubicBezTo>
                    <a:pt x="746" y="1182"/>
                    <a:pt x="841" y="1115"/>
                    <a:pt x="956" y="1039"/>
                  </a:cubicBezTo>
                  <a:cubicBezTo>
                    <a:pt x="901" y="1117"/>
                    <a:pt x="841" y="1189"/>
                    <a:pt x="777" y="1260"/>
                  </a:cubicBezTo>
                  <a:cubicBezTo>
                    <a:pt x="730" y="1312"/>
                    <a:pt x="682" y="1363"/>
                    <a:pt x="634" y="1415"/>
                  </a:cubicBezTo>
                  <a:cubicBezTo>
                    <a:pt x="679" y="1418"/>
                    <a:pt x="724" y="1422"/>
                    <a:pt x="769" y="1427"/>
                  </a:cubicBezTo>
                  <a:cubicBezTo>
                    <a:pt x="841" y="1434"/>
                    <a:pt x="925" y="1448"/>
                    <a:pt x="995" y="1466"/>
                  </a:cubicBezTo>
                  <a:cubicBezTo>
                    <a:pt x="918" y="1483"/>
                    <a:pt x="847" y="1497"/>
                    <a:pt x="769" y="1506"/>
                  </a:cubicBezTo>
                  <a:cubicBezTo>
                    <a:pt x="724" y="1510"/>
                    <a:pt x="679" y="1514"/>
                    <a:pt x="634" y="1518"/>
                  </a:cubicBezTo>
                  <a:cubicBezTo>
                    <a:pt x="683" y="1571"/>
                    <a:pt x="735" y="1622"/>
                    <a:pt x="784" y="1676"/>
                  </a:cubicBezTo>
                  <a:cubicBezTo>
                    <a:pt x="841" y="1743"/>
                    <a:pt x="906" y="1818"/>
                    <a:pt x="956" y="1891"/>
                  </a:cubicBezTo>
                  <a:cubicBezTo>
                    <a:pt x="877" y="1845"/>
                    <a:pt x="797" y="1785"/>
                    <a:pt x="726" y="1731"/>
                  </a:cubicBezTo>
                  <a:cubicBezTo>
                    <a:pt x="667" y="1686"/>
                    <a:pt x="610" y="1639"/>
                    <a:pt x="553" y="1592"/>
                  </a:cubicBezTo>
                  <a:cubicBezTo>
                    <a:pt x="553" y="1803"/>
                    <a:pt x="546" y="2009"/>
                    <a:pt x="534" y="2220"/>
                  </a:cubicBezTo>
                  <a:cubicBezTo>
                    <a:pt x="525" y="2412"/>
                    <a:pt x="506" y="2570"/>
                    <a:pt x="497" y="2783"/>
                  </a:cubicBezTo>
                  <a:cubicBezTo>
                    <a:pt x="484" y="2565"/>
                    <a:pt x="471" y="2417"/>
                    <a:pt x="459" y="222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  <p:grpSp>
        <p:nvGrpSpPr>
          <p:cNvPr id="48149" name="Group 48148"/>
          <p:cNvGrpSpPr/>
          <p:nvPr/>
        </p:nvGrpSpPr>
        <p:grpSpPr>
          <a:xfrm>
            <a:off x="259128" y="3713158"/>
            <a:ext cx="3257558" cy="601662"/>
            <a:chOff x="2857507" y="5816594"/>
            <a:chExt cx="3257558" cy="601662"/>
          </a:xfrm>
        </p:grpSpPr>
        <p:sp>
          <p:nvSpPr>
            <p:cNvPr id="48134" name="Freeform 61"/>
            <p:cNvSpPr>
              <a:spLocks/>
            </p:cNvSpPr>
            <p:nvPr/>
          </p:nvSpPr>
          <p:spPr bwMode="auto">
            <a:xfrm>
              <a:off x="2857507" y="5843581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35" name="Freeform 62"/>
            <p:cNvSpPr>
              <a:spLocks noEditPoints="1"/>
            </p:cNvSpPr>
            <p:nvPr/>
          </p:nvSpPr>
          <p:spPr bwMode="auto">
            <a:xfrm>
              <a:off x="2857507" y="5843581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7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4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7"/>
                    <a:pt x="589" y="1877"/>
                  </a:cubicBezTo>
                  <a:cubicBezTo>
                    <a:pt x="688" y="1877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6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4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6"/>
                    <a:pt x="1353" y="1897"/>
                  </a:cubicBezTo>
                  <a:cubicBezTo>
                    <a:pt x="1535" y="1897"/>
                    <a:pt x="1735" y="1742"/>
                    <a:pt x="1735" y="1518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36" name="Freeform 63"/>
            <p:cNvSpPr>
              <a:spLocks noEditPoints="1"/>
            </p:cNvSpPr>
            <p:nvPr/>
          </p:nvSpPr>
          <p:spPr bwMode="auto">
            <a:xfrm>
              <a:off x="2857507" y="5843581"/>
              <a:ext cx="412751" cy="546099"/>
            </a:xfrm>
            <a:custGeom>
              <a:avLst/>
              <a:gdLst>
                <a:gd name="T0" fmla="*/ 1910 w 1910"/>
                <a:gd name="T1" fmla="*/ 2400 h 2526"/>
                <a:gd name="T2" fmla="*/ 1910 w 1910"/>
                <a:gd name="T3" fmla="*/ 2400 h 2526"/>
                <a:gd name="T4" fmla="*/ 1783 w 1910"/>
                <a:gd name="T5" fmla="*/ 2526 h 2526"/>
                <a:gd name="T6" fmla="*/ 127 w 1910"/>
                <a:gd name="T7" fmla="*/ 2526 h 2526"/>
                <a:gd name="T8" fmla="*/ 0 w 1910"/>
                <a:gd name="T9" fmla="*/ 2400 h 2526"/>
                <a:gd name="T10" fmla="*/ 0 w 1910"/>
                <a:gd name="T11" fmla="*/ 128 h 2526"/>
                <a:gd name="T12" fmla="*/ 127 w 1910"/>
                <a:gd name="T13" fmla="*/ 0 h 2526"/>
                <a:gd name="T14" fmla="*/ 1783 w 1910"/>
                <a:gd name="T15" fmla="*/ 0 h 2526"/>
                <a:gd name="T16" fmla="*/ 1910 w 1910"/>
                <a:gd name="T17" fmla="*/ 128 h 2526"/>
                <a:gd name="T18" fmla="*/ 1910 w 1910"/>
                <a:gd name="T19" fmla="*/ 2400 h 2526"/>
                <a:gd name="T20" fmla="*/ 1495 w 1910"/>
                <a:gd name="T21" fmla="*/ 1067 h 2526"/>
                <a:gd name="T22" fmla="*/ 1495 w 1910"/>
                <a:gd name="T23" fmla="*/ 1067 h 2526"/>
                <a:gd name="T24" fmla="*/ 971 w 1910"/>
                <a:gd name="T25" fmla="*/ 445 h 2526"/>
                <a:gd name="T26" fmla="*/ 446 w 1910"/>
                <a:gd name="T27" fmla="*/ 1067 h 2526"/>
                <a:gd name="T28" fmla="*/ 207 w 1910"/>
                <a:gd name="T29" fmla="*/ 1517 h 2526"/>
                <a:gd name="T30" fmla="*/ 589 w 1910"/>
                <a:gd name="T31" fmla="*/ 1877 h 2526"/>
                <a:gd name="T32" fmla="*/ 798 w 1910"/>
                <a:gd name="T33" fmla="*/ 1831 h 2526"/>
                <a:gd name="T34" fmla="*/ 953 w 1910"/>
                <a:gd name="T35" fmla="*/ 1182 h 2526"/>
                <a:gd name="T36" fmla="*/ 971 w 1910"/>
                <a:gd name="T37" fmla="*/ 600 h 2526"/>
                <a:gd name="T38" fmla="*/ 1066 w 1910"/>
                <a:gd name="T39" fmla="*/ 1214 h 2526"/>
                <a:gd name="T40" fmla="*/ 820 w 1910"/>
                <a:gd name="T41" fmla="*/ 2104 h 2526"/>
                <a:gd name="T42" fmla="*/ 1122 w 1910"/>
                <a:gd name="T43" fmla="*/ 2104 h 2526"/>
                <a:gd name="T44" fmla="*/ 1056 w 1910"/>
                <a:gd name="T45" fmla="*/ 1835 h 2526"/>
                <a:gd name="T46" fmla="*/ 1353 w 1910"/>
                <a:gd name="T47" fmla="*/ 1897 h 2526"/>
                <a:gd name="T48" fmla="*/ 1735 w 1910"/>
                <a:gd name="T49" fmla="*/ 1518 h 2526"/>
                <a:gd name="T50" fmla="*/ 1495 w 1910"/>
                <a:gd name="T51" fmla="*/ 1067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910" h="2526">
                  <a:moveTo>
                    <a:pt x="1910" y="2400"/>
                  </a:moveTo>
                  <a:lnTo>
                    <a:pt x="1910" y="2400"/>
                  </a:lnTo>
                  <a:cubicBezTo>
                    <a:pt x="1910" y="2470"/>
                    <a:pt x="1853" y="2526"/>
                    <a:pt x="1783" y="2526"/>
                  </a:cubicBezTo>
                  <a:lnTo>
                    <a:pt x="127" y="2526"/>
                  </a:lnTo>
                  <a:cubicBezTo>
                    <a:pt x="57" y="2526"/>
                    <a:pt x="0" y="2470"/>
                    <a:pt x="0" y="2400"/>
                  </a:cubicBezTo>
                  <a:lnTo>
                    <a:pt x="0" y="128"/>
                  </a:lnTo>
                  <a:cubicBezTo>
                    <a:pt x="0" y="58"/>
                    <a:pt x="57" y="0"/>
                    <a:pt x="127" y="0"/>
                  </a:cubicBezTo>
                  <a:lnTo>
                    <a:pt x="1783" y="0"/>
                  </a:lnTo>
                  <a:cubicBezTo>
                    <a:pt x="1853" y="0"/>
                    <a:pt x="1910" y="58"/>
                    <a:pt x="1910" y="128"/>
                  </a:cubicBezTo>
                  <a:lnTo>
                    <a:pt x="1910" y="2400"/>
                  </a:lnTo>
                  <a:close/>
                  <a:moveTo>
                    <a:pt x="1495" y="1067"/>
                  </a:moveTo>
                  <a:lnTo>
                    <a:pt x="1495" y="1067"/>
                  </a:lnTo>
                  <a:lnTo>
                    <a:pt x="971" y="445"/>
                  </a:lnTo>
                  <a:lnTo>
                    <a:pt x="446" y="1067"/>
                  </a:lnTo>
                  <a:cubicBezTo>
                    <a:pt x="446" y="1067"/>
                    <a:pt x="207" y="1325"/>
                    <a:pt x="207" y="1517"/>
                  </a:cubicBezTo>
                  <a:cubicBezTo>
                    <a:pt x="207" y="1742"/>
                    <a:pt x="408" y="1877"/>
                    <a:pt x="589" y="1877"/>
                  </a:cubicBezTo>
                  <a:cubicBezTo>
                    <a:pt x="688" y="1877"/>
                    <a:pt x="751" y="1853"/>
                    <a:pt x="798" y="1831"/>
                  </a:cubicBezTo>
                  <a:cubicBezTo>
                    <a:pt x="800" y="1826"/>
                    <a:pt x="899" y="1627"/>
                    <a:pt x="953" y="1182"/>
                  </a:cubicBezTo>
                  <a:cubicBezTo>
                    <a:pt x="990" y="886"/>
                    <a:pt x="971" y="600"/>
                    <a:pt x="971" y="600"/>
                  </a:cubicBezTo>
                  <a:cubicBezTo>
                    <a:pt x="971" y="600"/>
                    <a:pt x="1064" y="865"/>
                    <a:pt x="1066" y="1214"/>
                  </a:cubicBezTo>
                  <a:cubicBezTo>
                    <a:pt x="1066" y="1562"/>
                    <a:pt x="874" y="2049"/>
                    <a:pt x="820" y="2104"/>
                  </a:cubicBezTo>
                  <a:lnTo>
                    <a:pt x="1122" y="2104"/>
                  </a:lnTo>
                  <a:cubicBezTo>
                    <a:pt x="1008" y="2012"/>
                    <a:pt x="999" y="1835"/>
                    <a:pt x="1056" y="1835"/>
                  </a:cubicBezTo>
                  <a:cubicBezTo>
                    <a:pt x="1111" y="1835"/>
                    <a:pt x="1173" y="1896"/>
                    <a:pt x="1353" y="1897"/>
                  </a:cubicBezTo>
                  <a:cubicBezTo>
                    <a:pt x="1535" y="1897"/>
                    <a:pt x="1735" y="1742"/>
                    <a:pt x="1735" y="1518"/>
                  </a:cubicBezTo>
                  <a:cubicBezTo>
                    <a:pt x="1735" y="1326"/>
                    <a:pt x="1495" y="1067"/>
                    <a:pt x="1495" y="1067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37" name="Freeform 64"/>
            <p:cNvSpPr>
              <a:spLocks noEditPoints="1"/>
            </p:cNvSpPr>
            <p:nvPr/>
          </p:nvSpPr>
          <p:spPr bwMode="auto">
            <a:xfrm>
              <a:off x="3303595" y="5913431"/>
              <a:ext cx="295276" cy="206375"/>
            </a:xfrm>
            <a:custGeom>
              <a:avLst/>
              <a:gdLst>
                <a:gd name="T0" fmla="*/ 355 w 1363"/>
                <a:gd name="T1" fmla="*/ 0 h 957"/>
                <a:gd name="T2" fmla="*/ 0 w 1363"/>
                <a:gd name="T3" fmla="*/ 947 h 957"/>
                <a:gd name="T4" fmla="*/ 123 w 1363"/>
                <a:gd name="T5" fmla="*/ 947 h 957"/>
                <a:gd name="T6" fmla="*/ 187 w 1363"/>
                <a:gd name="T7" fmla="*/ 762 h 957"/>
                <a:gd name="T8" fmla="*/ 375 w 1363"/>
                <a:gd name="T9" fmla="*/ 762 h 957"/>
                <a:gd name="T10" fmla="*/ 381 w 1363"/>
                <a:gd name="T11" fmla="*/ 947 h 957"/>
                <a:gd name="T12" fmla="*/ 508 w 1363"/>
                <a:gd name="T13" fmla="*/ 947 h 957"/>
                <a:gd name="T14" fmla="*/ 454 w 1363"/>
                <a:gd name="T15" fmla="*/ 0 h 957"/>
                <a:gd name="T16" fmla="*/ 355 w 1363"/>
                <a:gd name="T17" fmla="*/ 0 h 957"/>
                <a:gd name="T18" fmla="*/ 372 w 1363"/>
                <a:gd name="T19" fmla="*/ 664 h 957"/>
                <a:gd name="T20" fmla="*/ 222 w 1363"/>
                <a:gd name="T21" fmla="*/ 664 h 957"/>
                <a:gd name="T22" fmla="*/ 372 w 1363"/>
                <a:gd name="T23" fmla="*/ 184 h 957"/>
                <a:gd name="T24" fmla="*/ 375 w 1363"/>
                <a:gd name="T25" fmla="*/ 184 h 957"/>
                <a:gd name="T26" fmla="*/ 369 w 1363"/>
                <a:gd name="T27" fmla="*/ 528 h 957"/>
                <a:gd name="T28" fmla="*/ 372 w 1363"/>
                <a:gd name="T29" fmla="*/ 664 h 957"/>
                <a:gd name="T30" fmla="*/ 932 w 1363"/>
                <a:gd name="T31" fmla="*/ 324 h 957"/>
                <a:gd name="T32" fmla="*/ 841 w 1363"/>
                <a:gd name="T33" fmla="*/ 303 h 957"/>
                <a:gd name="T34" fmla="*/ 600 w 1363"/>
                <a:gd name="T35" fmla="*/ 636 h 957"/>
                <a:gd name="T36" fmla="*/ 736 w 1363"/>
                <a:gd name="T37" fmla="*/ 957 h 957"/>
                <a:gd name="T38" fmla="*/ 836 w 1363"/>
                <a:gd name="T39" fmla="*/ 932 h 957"/>
                <a:gd name="T40" fmla="*/ 853 w 1363"/>
                <a:gd name="T41" fmla="*/ 823 h 957"/>
                <a:gd name="T42" fmla="*/ 789 w 1363"/>
                <a:gd name="T43" fmla="*/ 846 h 957"/>
                <a:gd name="T44" fmla="*/ 723 w 1363"/>
                <a:gd name="T45" fmla="*/ 624 h 957"/>
                <a:gd name="T46" fmla="*/ 859 w 1363"/>
                <a:gd name="T47" fmla="*/ 413 h 957"/>
                <a:gd name="T48" fmla="*/ 911 w 1363"/>
                <a:gd name="T49" fmla="*/ 444 h 957"/>
                <a:gd name="T50" fmla="*/ 913 w 1363"/>
                <a:gd name="T51" fmla="*/ 444 h 957"/>
                <a:gd name="T52" fmla="*/ 932 w 1363"/>
                <a:gd name="T53" fmla="*/ 324 h 957"/>
                <a:gd name="T54" fmla="*/ 1080 w 1363"/>
                <a:gd name="T55" fmla="*/ 569 h 957"/>
                <a:gd name="T56" fmla="*/ 1174 w 1363"/>
                <a:gd name="T57" fmla="*/ 408 h 957"/>
                <a:gd name="T58" fmla="*/ 1221 w 1363"/>
                <a:gd name="T59" fmla="*/ 569 h 957"/>
                <a:gd name="T60" fmla="*/ 1080 w 1363"/>
                <a:gd name="T61" fmla="*/ 569 h 957"/>
                <a:gd name="T62" fmla="*/ 1328 w 1363"/>
                <a:gd name="T63" fmla="*/ 653 h 957"/>
                <a:gd name="T64" fmla="*/ 1330 w 1363"/>
                <a:gd name="T65" fmla="*/ 634 h 957"/>
                <a:gd name="T66" fmla="*/ 1191 w 1363"/>
                <a:gd name="T67" fmla="*/ 303 h 957"/>
                <a:gd name="T68" fmla="*/ 949 w 1363"/>
                <a:gd name="T69" fmla="*/ 634 h 957"/>
                <a:gd name="T70" fmla="*/ 1092 w 1363"/>
                <a:gd name="T71" fmla="*/ 957 h 957"/>
                <a:gd name="T72" fmla="*/ 1311 w 1363"/>
                <a:gd name="T73" fmla="*/ 733 h 957"/>
                <a:gd name="T74" fmla="*/ 1202 w 1363"/>
                <a:gd name="T75" fmla="*/ 733 h 957"/>
                <a:gd name="T76" fmla="*/ 1109 w 1363"/>
                <a:gd name="T77" fmla="*/ 851 h 957"/>
                <a:gd name="T78" fmla="*/ 1067 w 1363"/>
                <a:gd name="T79" fmla="*/ 653 h 957"/>
                <a:gd name="T80" fmla="*/ 1328 w 1363"/>
                <a:gd name="T81" fmla="*/ 653 h 9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63" h="957">
                  <a:moveTo>
                    <a:pt x="355" y="0"/>
                  </a:moveTo>
                  <a:lnTo>
                    <a:pt x="0" y="947"/>
                  </a:lnTo>
                  <a:lnTo>
                    <a:pt x="123" y="947"/>
                  </a:lnTo>
                  <a:lnTo>
                    <a:pt x="187" y="762"/>
                  </a:lnTo>
                  <a:lnTo>
                    <a:pt x="375" y="762"/>
                  </a:lnTo>
                  <a:lnTo>
                    <a:pt x="381" y="947"/>
                  </a:lnTo>
                  <a:lnTo>
                    <a:pt x="508" y="947"/>
                  </a:lnTo>
                  <a:lnTo>
                    <a:pt x="454" y="0"/>
                  </a:lnTo>
                  <a:lnTo>
                    <a:pt x="355" y="0"/>
                  </a:lnTo>
                  <a:close/>
                  <a:moveTo>
                    <a:pt x="372" y="664"/>
                  </a:moveTo>
                  <a:lnTo>
                    <a:pt x="222" y="664"/>
                  </a:lnTo>
                  <a:lnTo>
                    <a:pt x="372" y="184"/>
                  </a:lnTo>
                  <a:lnTo>
                    <a:pt x="375" y="184"/>
                  </a:lnTo>
                  <a:lnTo>
                    <a:pt x="369" y="528"/>
                  </a:lnTo>
                  <a:lnTo>
                    <a:pt x="372" y="664"/>
                  </a:lnTo>
                  <a:close/>
                  <a:moveTo>
                    <a:pt x="932" y="324"/>
                  </a:moveTo>
                  <a:cubicBezTo>
                    <a:pt x="902" y="309"/>
                    <a:pt x="876" y="303"/>
                    <a:pt x="841" y="303"/>
                  </a:cubicBezTo>
                  <a:cubicBezTo>
                    <a:pt x="667" y="303"/>
                    <a:pt x="621" y="505"/>
                    <a:pt x="600" y="636"/>
                  </a:cubicBezTo>
                  <a:cubicBezTo>
                    <a:pt x="580" y="761"/>
                    <a:pt x="569" y="957"/>
                    <a:pt x="736" y="957"/>
                  </a:cubicBezTo>
                  <a:cubicBezTo>
                    <a:pt x="772" y="957"/>
                    <a:pt x="803" y="949"/>
                    <a:pt x="836" y="932"/>
                  </a:cubicBezTo>
                  <a:lnTo>
                    <a:pt x="853" y="823"/>
                  </a:lnTo>
                  <a:cubicBezTo>
                    <a:pt x="832" y="836"/>
                    <a:pt x="815" y="846"/>
                    <a:pt x="789" y="846"/>
                  </a:cubicBezTo>
                  <a:cubicBezTo>
                    <a:pt x="690" y="846"/>
                    <a:pt x="713" y="688"/>
                    <a:pt x="723" y="624"/>
                  </a:cubicBezTo>
                  <a:cubicBezTo>
                    <a:pt x="733" y="556"/>
                    <a:pt x="758" y="415"/>
                    <a:pt x="859" y="413"/>
                  </a:cubicBezTo>
                  <a:cubicBezTo>
                    <a:pt x="886" y="415"/>
                    <a:pt x="901" y="425"/>
                    <a:pt x="911" y="444"/>
                  </a:cubicBezTo>
                  <a:lnTo>
                    <a:pt x="913" y="444"/>
                  </a:lnTo>
                  <a:lnTo>
                    <a:pt x="932" y="324"/>
                  </a:lnTo>
                  <a:close/>
                  <a:moveTo>
                    <a:pt x="1080" y="569"/>
                  </a:moveTo>
                  <a:cubicBezTo>
                    <a:pt x="1088" y="520"/>
                    <a:pt x="1100" y="408"/>
                    <a:pt x="1174" y="408"/>
                  </a:cubicBezTo>
                  <a:cubicBezTo>
                    <a:pt x="1246" y="408"/>
                    <a:pt x="1228" y="520"/>
                    <a:pt x="1221" y="569"/>
                  </a:cubicBezTo>
                  <a:lnTo>
                    <a:pt x="1080" y="569"/>
                  </a:lnTo>
                  <a:close/>
                  <a:moveTo>
                    <a:pt x="1328" y="653"/>
                  </a:moveTo>
                  <a:lnTo>
                    <a:pt x="1330" y="634"/>
                  </a:lnTo>
                  <a:cubicBezTo>
                    <a:pt x="1351" y="504"/>
                    <a:pt x="1363" y="303"/>
                    <a:pt x="1191" y="303"/>
                  </a:cubicBezTo>
                  <a:cubicBezTo>
                    <a:pt x="1016" y="303"/>
                    <a:pt x="970" y="505"/>
                    <a:pt x="949" y="634"/>
                  </a:cubicBezTo>
                  <a:cubicBezTo>
                    <a:pt x="927" y="769"/>
                    <a:pt x="915" y="957"/>
                    <a:pt x="1092" y="957"/>
                  </a:cubicBezTo>
                  <a:cubicBezTo>
                    <a:pt x="1225" y="957"/>
                    <a:pt x="1292" y="850"/>
                    <a:pt x="1311" y="733"/>
                  </a:cubicBezTo>
                  <a:lnTo>
                    <a:pt x="1202" y="733"/>
                  </a:lnTo>
                  <a:cubicBezTo>
                    <a:pt x="1195" y="782"/>
                    <a:pt x="1172" y="851"/>
                    <a:pt x="1109" y="851"/>
                  </a:cubicBezTo>
                  <a:cubicBezTo>
                    <a:pt x="1033" y="851"/>
                    <a:pt x="1058" y="706"/>
                    <a:pt x="1067" y="653"/>
                  </a:cubicBezTo>
                  <a:lnTo>
                    <a:pt x="1328" y="653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38" name="Freeform 65"/>
            <p:cNvSpPr>
              <a:spLocks noEditPoints="1"/>
            </p:cNvSpPr>
            <p:nvPr/>
          </p:nvSpPr>
          <p:spPr bwMode="auto">
            <a:xfrm>
              <a:off x="3325820" y="6146793"/>
              <a:ext cx="684214" cy="192087"/>
            </a:xfrm>
            <a:custGeom>
              <a:avLst/>
              <a:gdLst>
                <a:gd name="T0" fmla="*/ 82 w 3171"/>
                <a:gd name="T1" fmla="*/ 447 h 885"/>
                <a:gd name="T2" fmla="*/ 270 w 3171"/>
                <a:gd name="T3" fmla="*/ 876 h 885"/>
                <a:gd name="T4" fmla="*/ 162 w 3171"/>
                <a:gd name="T5" fmla="*/ 448 h 885"/>
                <a:gd name="T6" fmla="*/ 87 w 3171"/>
                <a:gd name="T7" fmla="*/ 0 h 885"/>
                <a:gd name="T8" fmla="*/ 0 w 3171"/>
                <a:gd name="T9" fmla="*/ 876 h 885"/>
                <a:gd name="T10" fmla="*/ 82 w 3171"/>
                <a:gd name="T11" fmla="*/ 74 h 885"/>
                <a:gd name="T12" fmla="*/ 243 w 3171"/>
                <a:gd name="T13" fmla="*/ 226 h 885"/>
                <a:gd name="T14" fmla="*/ 82 w 3171"/>
                <a:gd name="T15" fmla="*/ 381 h 885"/>
                <a:gd name="T16" fmla="*/ 487 w 3171"/>
                <a:gd name="T17" fmla="*/ 530 h 885"/>
                <a:gd name="T18" fmla="*/ 659 w 3171"/>
                <a:gd name="T19" fmla="*/ 519 h 885"/>
                <a:gd name="T20" fmla="*/ 487 w 3171"/>
                <a:gd name="T21" fmla="*/ 530 h 885"/>
                <a:gd name="T22" fmla="*/ 737 w 3171"/>
                <a:gd name="T23" fmla="*/ 558 h 885"/>
                <a:gd name="T24" fmla="*/ 408 w 3171"/>
                <a:gd name="T25" fmla="*/ 580 h 885"/>
                <a:gd name="T26" fmla="*/ 732 w 3171"/>
                <a:gd name="T27" fmla="*/ 674 h 885"/>
                <a:gd name="T28" fmla="*/ 579 w 3171"/>
                <a:gd name="T29" fmla="*/ 814 h 885"/>
                <a:gd name="T30" fmla="*/ 486 w 3171"/>
                <a:gd name="T31" fmla="*/ 594 h 885"/>
                <a:gd name="T32" fmla="*/ 1052 w 3171"/>
                <a:gd name="T33" fmla="*/ 309 h 885"/>
                <a:gd name="T34" fmla="*/ 798 w 3171"/>
                <a:gd name="T35" fmla="*/ 423 h 885"/>
                <a:gd name="T36" fmla="*/ 991 w 3171"/>
                <a:gd name="T37" fmla="*/ 724 h 885"/>
                <a:gd name="T38" fmla="*/ 798 w 3171"/>
                <a:gd name="T39" fmla="*/ 756 h 885"/>
                <a:gd name="T40" fmla="*/ 906 w 3171"/>
                <a:gd name="T41" fmla="*/ 885 h 885"/>
                <a:gd name="T42" fmla="*/ 973 w 3171"/>
                <a:gd name="T43" fmla="*/ 552 h 885"/>
                <a:gd name="T44" fmla="*/ 951 w 3171"/>
                <a:gd name="T45" fmla="*/ 342 h 885"/>
                <a:gd name="T46" fmla="*/ 1052 w 3171"/>
                <a:gd name="T47" fmla="*/ 402 h 885"/>
                <a:gd name="T48" fmla="*/ 1300 w 3171"/>
                <a:gd name="T49" fmla="*/ 271 h 885"/>
                <a:gd name="T50" fmla="*/ 1300 w 3171"/>
                <a:gd name="T51" fmla="*/ 885 h 885"/>
                <a:gd name="T52" fmla="*/ 1300 w 3171"/>
                <a:gd name="T53" fmla="*/ 271 h 885"/>
                <a:gd name="T54" fmla="*/ 1393 w 3171"/>
                <a:gd name="T55" fmla="*/ 577 h 885"/>
                <a:gd name="T56" fmla="*/ 1207 w 3171"/>
                <a:gd name="T57" fmla="*/ 577 h 885"/>
                <a:gd name="T58" fmla="*/ 1555 w 3171"/>
                <a:gd name="T59" fmla="*/ 280 h 885"/>
                <a:gd name="T60" fmla="*/ 1711 w 3171"/>
                <a:gd name="T61" fmla="*/ 885 h 885"/>
                <a:gd name="T62" fmla="*/ 1866 w 3171"/>
                <a:gd name="T63" fmla="*/ 280 h 885"/>
                <a:gd name="T64" fmla="*/ 1791 w 3171"/>
                <a:gd name="T65" fmla="*/ 654 h 885"/>
                <a:gd name="T66" fmla="*/ 1630 w 3171"/>
                <a:gd name="T67" fmla="*/ 654 h 885"/>
                <a:gd name="T68" fmla="*/ 1555 w 3171"/>
                <a:gd name="T69" fmla="*/ 280 h 885"/>
                <a:gd name="T70" fmla="*/ 1966 w 3171"/>
                <a:gd name="T71" fmla="*/ 280 h 885"/>
                <a:gd name="T72" fmla="*/ 2042 w 3171"/>
                <a:gd name="T73" fmla="*/ 876 h 885"/>
                <a:gd name="T74" fmla="*/ 2128 w 3171"/>
                <a:gd name="T75" fmla="*/ 358 h 885"/>
                <a:gd name="T76" fmla="*/ 2143 w 3171"/>
                <a:gd name="T77" fmla="*/ 271 h 885"/>
                <a:gd name="T78" fmla="*/ 2042 w 3171"/>
                <a:gd name="T79" fmla="*/ 359 h 885"/>
                <a:gd name="T80" fmla="*/ 2444 w 3171"/>
                <a:gd name="T81" fmla="*/ 294 h 885"/>
                <a:gd name="T82" fmla="*/ 2187 w 3171"/>
                <a:gd name="T83" fmla="*/ 590 h 885"/>
                <a:gd name="T84" fmla="*/ 2444 w 3171"/>
                <a:gd name="T85" fmla="*/ 855 h 885"/>
                <a:gd name="T86" fmla="*/ 2441 w 3171"/>
                <a:gd name="T87" fmla="*/ 761 h 885"/>
                <a:gd name="T88" fmla="*/ 2265 w 3171"/>
                <a:gd name="T89" fmla="*/ 580 h 885"/>
                <a:gd name="T90" fmla="*/ 2444 w 3171"/>
                <a:gd name="T91" fmla="*/ 381 h 885"/>
                <a:gd name="T92" fmla="*/ 2589 w 3171"/>
                <a:gd name="T93" fmla="*/ 530 h 885"/>
                <a:gd name="T94" fmla="*/ 2761 w 3171"/>
                <a:gd name="T95" fmla="*/ 519 h 885"/>
                <a:gd name="T96" fmla="*/ 2589 w 3171"/>
                <a:gd name="T97" fmla="*/ 530 h 885"/>
                <a:gd name="T98" fmla="*/ 2839 w 3171"/>
                <a:gd name="T99" fmla="*/ 558 h 885"/>
                <a:gd name="T100" fmla="*/ 2510 w 3171"/>
                <a:gd name="T101" fmla="*/ 580 h 885"/>
                <a:gd name="T102" fmla="*/ 2834 w 3171"/>
                <a:gd name="T103" fmla="*/ 674 h 885"/>
                <a:gd name="T104" fmla="*/ 2681 w 3171"/>
                <a:gd name="T105" fmla="*/ 814 h 885"/>
                <a:gd name="T106" fmla="*/ 2588 w 3171"/>
                <a:gd name="T107" fmla="*/ 594 h 885"/>
                <a:gd name="T108" fmla="*/ 3154 w 3171"/>
                <a:gd name="T109" fmla="*/ 309 h 885"/>
                <a:gd name="T110" fmla="*/ 2900 w 3171"/>
                <a:gd name="T111" fmla="*/ 423 h 885"/>
                <a:gd name="T112" fmla="*/ 3093 w 3171"/>
                <a:gd name="T113" fmla="*/ 724 h 885"/>
                <a:gd name="T114" fmla="*/ 2900 w 3171"/>
                <a:gd name="T115" fmla="*/ 756 h 885"/>
                <a:gd name="T116" fmla="*/ 3008 w 3171"/>
                <a:gd name="T117" fmla="*/ 885 h 885"/>
                <a:gd name="T118" fmla="*/ 3075 w 3171"/>
                <a:gd name="T119" fmla="*/ 552 h 885"/>
                <a:gd name="T120" fmla="*/ 3053 w 3171"/>
                <a:gd name="T121" fmla="*/ 342 h 885"/>
                <a:gd name="T122" fmla="*/ 3154 w 3171"/>
                <a:gd name="T123" fmla="*/ 402 h 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71" h="885">
                  <a:moveTo>
                    <a:pt x="82" y="876"/>
                  </a:moveTo>
                  <a:lnTo>
                    <a:pt x="82" y="447"/>
                  </a:lnTo>
                  <a:lnTo>
                    <a:pt x="84" y="447"/>
                  </a:lnTo>
                  <a:lnTo>
                    <a:pt x="270" y="876"/>
                  </a:lnTo>
                  <a:lnTo>
                    <a:pt x="356" y="876"/>
                  </a:lnTo>
                  <a:lnTo>
                    <a:pt x="162" y="448"/>
                  </a:lnTo>
                  <a:cubicBezTo>
                    <a:pt x="302" y="444"/>
                    <a:pt x="327" y="335"/>
                    <a:pt x="327" y="223"/>
                  </a:cubicBezTo>
                  <a:cubicBezTo>
                    <a:pt x="327" y="9"/>
                    <a:pt x="209" y="0"/>
                    <a:pt x="87" y="0"/>
                  </a:cubicBezTo>
                  <a:lnTo>
                    <a:pt x="0" y="0"/>
                  </a:lnTo>
                  <a:lnTo>
                    <a:pt x="0" y="876"/>
                  </a:lnTo>
                  <a:lnTo>
                    <a:pt x="82" y="876"/>
                  </a:lnTo>
                  <a:close/>
                  <a:moveTo>
                    <a:pt x="82" y="74"/>
                  </a:moveTo>
                  <a:lnTo>
                    <a:pt x="98" y="74"/>
                  </a:lnTo>
                  <a:cubicBezTo>
                    <a:pt x="201" y="74"/>
                    <a:pt x="243" y="88"/>
                    <a:pt x="243" y="226"/>
                  </a:cubicBezTo>
                  <a:cubicBezTo>
                    <a:pt x="243" y="342"/>
                    <a:pt x="224" y="381"/>
                    <a:pt x="111" y="381"/>
                  </a:cubicBezTo>
                  <a:lnTo>
                    <a:pt x="82" y="381"/>
                  </a:lnTo>
                  <a:lnTo>
                    <a:pt x="82" y="74"/>
                  </a:lnTo>
                  <a:close/>
                  <a:moveTo>
                    <a:pt x="487" y="530"/>
                  </a:moveTo>
                  <a:cubicBezTo>
                    <a:pt x="487" y="476"/>
                    <a:pt x="503" y="342"/>
                    <a:pt x="575" y="342"/>
                  </a:cubicBezTo>
                  <a:cubicBezTo>
                    <a:pt x="654" y="342"/>
                    <a:pt x="657" y="462"/>
                    <a:pt x="659" y="519"/>
                  </a:cubicBezTo>
                  <a:lnTo>
                    <a:pt x="660" y="530"/>
                  </a:lnTo>
                  <a:lnTo>
                    <a:pt x="487" y="530"/>
                  </a:lnTo>
                  <a:close/>
                  <a:moveTo>
                    <a:pt x="737" y="594"/>
                  </a:moveTo>
                  <a:lnTo>
                    <a:pt x="737" y="558"/>
                  </a:lnTo>
                  <a:cubicBezTo>
                    <a:pt x="737" y="453"/>
                    <a:pt x="715" y="271"/>
                    <a:pt x="575" y="271"/>
                  </a:cubicBezTo>
                  <a:cubicBezTo>
                    <a:pt x="431" y="271"/>
                    <a:pt x="408" y="473"/>
                    <a:pt x="408" y="580"/>
                  </a:cubicBezTo>
                  <a:cubicBezTo>
                    <a:pt x="408" y="699"/>
                    <a:pt x="429" y="885"/>
                    <a:pt x="586" y="885"/>
                  </a:cubicBezTo>
                  <a:cubicBezTo>
                    <a:pt x="696" y="885"/>
                    <a:pt x="731" y="764"/>
                    <a:pt x="732" y="674"/>
                  </a:cubicBezTo>
                  <a:lnTo>
                    <a:pt x="654" y="674"/>
                  </a:lnTo>
                  <a:cubicBezTo>
                    <a:pt x="654" y="721"/>
                    <a:pt x="645" y="814"/>
                    <a:pt x="579" y="814"/>
                  </a:cubicBezTo>
                  <a:cubicBezTo>
                    <a:pt x="496" y="814"/>
                    <a:pt x="486" y="670"/>
                    <a:pt x="486" y="611"/>
                  </a:cubicBezTo>
                  <a:lnTo>
                    <a:pt x="486" y="594"/>
                  </a:lnTo>
                  <a:lnTo>
                    <a:pt x="737" y="594"/>
                  </a:lnTo>
                  <a:close/>
                  <a:moveTo>
                    <a:pt x="1052" y="309"/>
                  </a:moveTo>
                  <a:cubicBezTo>
                    <a:pt x="1022" y="286"/>
                    <a:pt x="986" y="271"/>
                    <a:pt x="947" y="271"/>
                  </a:cubicBezTo>
                  <a:cubicBezTo>
                    <a:pt x="858" y="271"/>
                    <a:pt x="798" y="333"/>
                    <a:pt x="798" y="423"/>
                  </a:cubicBezTo>
                  <a:cubicBezTo>
                    <a:pt x="798" y="494"/>
                    <a:pt x="847" y="540"/>
                    <a:pt x="895" y="582"/>
                  </a:cubicBezTo>
                  <a:cubicBezTo>
                    <a:pt x="944" y="625"/>
                    <a:pt x="991" y="665"/>
                    <a:pt x="991" y="724"/>
                  </a:cubicBezTo>
                  <a:cubicBezTo>
                    <a:pt x="991" y="774"/>
                    <a:pt x="956" y="814"/>
                    <a:pt x="904" y="814"/>
                  </a:cubicBezTo>
                  <a:cubicBezTo>
                    <a:pt x="859" y="814"/>
                    <a:pt x="827" y="787"/>
                    <a:pt x="798" y="756"/>
                  </a:cubicBezTo>
                  <a:lnTo>
                    <a:pt x="798" y="845"/>
                  </a:lnTo>
                  <a:cubicBezTo>
                    <a:pt x="827" y="868"/>
                    <a:pt x="869" y="885"/>
                    <a:pt x="906" y="885"/>
                  </a:cubicBezTo>
                  <a:cubicBezTo>
                    <a:pt x="1005" y="885"/>
                    <a:pt x="1069" y="810"/>
                    <a:pt x="1069" y="715"/>
                  </a:cubicBezTo>
                  <a:cubicBezTo>
                    <a:pt x="1069" y="637"/>
                    <a:pt x="1022" y="592"/>
                    <a:pt x="973" y="552"/>
                  </a:cubicBezTo>
                  <a:cubicBezTo>
                    <a:pt x="925" y="512"/>
                    <a:pt x="876" y="477"/>
                    <a:pt x="876" y="421"/>
                  </a:cubicBezTo>
                  <a:cubicBezTo>
                    <a:pt x="876" y="376"/>
                    <a:pt x="905" y="342"/>
                    <a:pt x="951" y="342"/>
                  </a:cubicBezTo>
                  <a:cubicBezTo>
                    <a:pt x="992" y="342"/>
                    <a:pt x="1027" y="371"/>
                    <a:pt x="1049" y="402"/>
                  </a:cubicBezTo>
                  <a:lnTo>
                    <a:pt x="1052" y="402"/>
                  </a:lnTo>
                  <a:lnTo>
                    <a:pt x="1052" y="309"/>
                  </a:lnTo>
                  <a:close/>
                  <a:moveTo>
                    <a:pt x="1300" y="271"/>
                  </a:moveTo>
                  <a:cubicBezTo>
                    <a:pt x="1144" y="271"/>
                    <a:pt x="1130" y="466"/>
                    <a:pt x="1130" y="577"/>
                  </a:cubicBezTo>
                  <a:cubicBezTo>
                    <a:pt x="1130" y="690"/>
                    <a:pt x="1144" y="885"/>
                    <a:pt x="1300" y="885"/>
                  </a:cubicBezTo>
                  <a:cubicBezTo>
                    <a:pt x="1457" y="885"/>
                    <a:pt x="1471" y="690"/>
                    <a:pt x="1471" y="577"/>
                  </a:cubicBezTo>
                  <a:cubicBezTo>
                    <a:pt x="1471" y="466"/>
                    <a:pt x="1457" y="271"/>
                    <a:pt x="1300" y="271"/>
                  </a:cubicBezTo>
                  <a:close/>
                  <a:moveTo>
                    <a:pt x="1300" y="342"/>
                  </a:moveTo>
                  <a:cubicBezTo>
                    <a:pt x="1391" y="342"/>
                    <a:pt x="1393" y="520"/>
                    <a:pt x="1393" y="577"/>
                  </a:cubicBezTo>
                  <a:cubicBezTo>
                    <a:pt x="1393" y="635"/>
                    <a:pt x="1391" y="814"/>
                    <a:pt x="1300" y="814"/>
                  </a:cubicBezTo>
                  <a:cubicBezTo>
                    <a:pt x="1210" y="814"/>
                    <a:pt x="1207" y="635"/>
                    <a:pt x="1207" y="577"/>
                  </a:cubicBezTo>
                  <a:cubicBezTo>
                    <a:pt x="1207" y="520"/>
                    <a:pt x="1210" y="342"/>
                    <a:pt x="1300" y="342"/>
                  </a:cubicBezTo>
                  <a:close/>
                  <a:moveTo>
                    <a:pt x="1555" y="280"/>
                  </a:moveTo>
                  <a:lnTo>
                    <a:pt x="1555" y="718"/>
                  </a:lnTo>
                  <a:cubicBezTo>
                    <a:pt x="1555" y="819"/>
                    <a:pt x="1605" y="885"/>
                    <a:pt x="1711" y="885"/>
                  </a:cubicBezTo>
                  <a:cubicBezTo>
                    <a:pt x="1817" y="885"/>
                    <a:pt x="1866" y="818"/>
                    <a:pt x="1866" y="718"/>
                  </a:cubicBezTo>
                  <a:lnTo>
                    <a:pt x="1866" y="280"/>
                  </a:lnTo>
                  <a:lnTo>
                    <a:pt x="1791" y="280"/>
                  </a:lnTo>
                  <a:lnTo>
                    <a:pt x="1791" y="654"/>
                  </a:lnTo>
                  <a:cubicBezTo>
                    <a:pt x="1790" y="735"/>
                    <a:pt x="1786" y="814"/>
                    <a:pt x="1709" y="814"/>
                  </a:cubicBezTo>
                  <a:cubicBezTo>
                    <a:pt x="1635" y="814"/>
                    <a:pt x="1630" y="735"/>
                    <a:pt x="1630" y="654"/>
                  </a:cubicBezTo>
                  <a:lnTo>
                    <a:pt x="1630" y="280"/>
                  </a:lnTo>
                  <a:lnTo>
                    <a:pt x="1555" y="280"/>
                  </a:lnTo>
                  <a:close/>
                  <a:moveTo>
                    <a:pt x="2042" y="280"/>
                  </a:moveTo>
                  <a:lnTo>
                    <a:pt x="1966" y="280"/>
                  </a:lnTo>
                  <a:lnTo>
                    <a:pt x="1966" y="876"/>
                  </a:lnTo>
                  <a:lnTo>
                    <a:pt x="2042" y="876"/>
                  </a:lnTo>
                  <a:lnTo>
                    <a:pt x="2042" y="529"/>
                  </a:lnTo>
                  <a:cubicBezTo>
                    <a:pt x="2042" y="433"/>
                    <a:pt x="2050" y="358"/>
                    <a:pt x="2128" y="358"/>
                  </a:cubicBezTo>
                  <a:lnTo>
                    <a:pt x="2143" y="359"/>
                  </a:lnTo>
                  <a:lnTo>
                    <a:pt x="2143" y="271"/>
                  </a:lnTo>
                  <a:cubicBezTo>
                    <a:pt x="2093" y="269"/>
                    <a:pt x="2060" y="317"/>
                    <a:pt x="2044" y="359"/>
                  </a:cubicBezTo>
                  <a:lnTo>
                    <a:pt x="2042" y="359"/>
                  </a:lnTo>
                  <a:lnTo>
                    <a:pt x="2042" y="280"/>
                  </a:lnTo>
                  <a:close/>
                  <a:moveTo>
                    <a:pt x="2444" y="294"/>
                  </a:moveTo>
                  <a:cubicBezTo>
                    <a:pt x="2419" y="279"/>
                    <a:pt x="2389" y="271"/>
                    <a:pt x="2361" y="271"/>
                  </a:cubicBezTo>
                  <a:cubicBezTo>
                    <a:pt x="2210" y="271"/>
                    <a:pt x="2187" y="477"/>
                    <a:pt x="2187" y="590"/>
                  </a:cubicBezTo>
                  <a:cubicBezTo>
                    <a:pt x="2187" y="692"/>
                    <a:pt x="2221" y="885"/>
                    <a:pt x="2358" y="885"/>
                  </a:cubicBezTo>
                  <a:cubicBezTo>
                    <a:pt x="2387" y="885"/>
                    <a:pt x="2422" y="874"/>
                    <a:pt x="2444" y="855"/>
                  </a:cubicBezTo>
                  <a:lnTo>
                    <a:pt x="2444" y="761"/>
                  </a:lnTo>
                  <a:lnTo>
                    <a:pt x="2441" y="761"/>
                  </a:lnTo>
                  <a:cubicBezTo>
                    <a:pt x="2424" y="788"/>
                    <a:pt x="2402" y="814"/>
                    <a:pt x="2367" y="814"/>
                  </a:cubicBezTo>
                  <a:cubicBezTo>
                    <a:pt x="2278" y="814"/>
                    <a:pt x="2265" y="639"/>
                    <a:pt x="2265" y="580"/>
                  </a:cubicBezTo>
                  <a:cubicBezTo>
                    <a:pt x="2265" y="511"/>
                    <a:pt x="2274" y="342"/>
                    <a:pt x="2372" y="342"/>
                  </a:cubicBezTo>
                  <a:cubicBezTo>
                    <a:pt x="2401" y="342"/>
                    <a:pt x="2425" y="361"/>
                    <a:pt x="2444" y="381"/>
                  </a:cubicBezTo>
                  <a:lnTo>
                    <a:pt x="2444" y="294"/>
                  </a:lnTo>
                  <a:close/>
                  <a:moveTo>
                    <a:pt x="2589" y="530"/>
                  </a:moveTo>
                  <a:cubicBezTo>
                    <a:pt x="2589" y="476"/>
                    <a:pt x="2605" y="342"/>
                    <a:pt x="2677" y="342"/>
                  </a:cubicBezTo>
                  <a:cubicBezTo>
                    <a:pt x="2756" y="342"/>
                    <a:pt x="2759" y="462"/>
                    <a:pt x="2761" y="519"/>
                  </a:cubicBezTo>
                  <a:lnTo>
                    <a:pt x="2762" y="530"/>
                  </a:lnTo>
                  <a:lnTo>
                    <a:pt x="2589" y="530"/>
                  </a:lnTo>
                  <a:close/>
                  <a:moveTo>
                    <a:pt x="2839" y="594"/>
                  </a:moveTo>
                  <a:lnTo>
                    <a:pt x="2839" y="558"/>
                  </a:lnTo>
                  <a:cubicBezTo>
                    <a:pt x="2839" y="453"/>
                    <a:pt x="2817" y="271"/>
                    <a:pt x="2677" y="271"/>
                  </a:cubicBezTo>
                  <a:cubicBezTo>
                    <a:pt x="2533" y="271"/>
                    <a:pt x="2510" y="473"/>
                    <a:pt x="2510" y="580"/>
                  </a:cubicBezTo>
                  <a:cubicBezTo>
                    <a:pt x="2510" y="699"/>
                    <a:pt x="2531" y="885"/>
                    <a:pt x="2688" y="885"/>
                  </a:cubicBezTo>
                  <a:cubicBezTo>
                    <a:pt x="2798" y="885"/>
                    <a:pt x="2833" y="764"/>
                    <a:pt x="2834" y="674"/>
                  </a:cubicBezTo>
                  <a:lnTo>
                    <a:pt x="2756" y="674"/>
                  </a:lnTo>
                  <a:cubicBezTo>
                    <a:pt x="2756" y="721"/>
                    <a:pt x="2747" y="814"/>
                    <a:pt x="2681" y="814"/>
                  </a:cubicBezTo>
                  <a:cubicBezTo>
                    <a:pt x="2598" y="814"/>
                    <a:pt x="2588" y="670"/>
                    <a:pt x="2588" y="611"/>
                  </a:cubicBezTo>
                  <a:lnTo>
                    <a:pt x="2588" y="594"/>
                  </a:lnTo>
                  <a:lnTo>
                    <a:pt x="2839" y="594"/>
                  </a:lnTo>
                  <a:close/>
                  <a:moveTo>
                    <a:pt x="3154" y="309"/>
                  </a:moveTo>
                  <a:cubicBezTo>
                    <a:pt x="3124" y="286"/>
                    <a:pt x="3087" y="271"/>
                    <a:pt x="3049" y="271"/>
                  </a:cubicBezTo>
                  <a:cubicBezTo>
                    <a:pt x="2960" y="271"/>
                    <a:pt x="2900" y="333"/>
                    <a:pt x="2900" y="423"/>
                  </a:cubicBezTo>
                  <a:cubicBezTo>
                    <a:pt x="2900" y="494"/>
                    <a:pt x="2949" y="540"/>
                    <a:pt x="2997" y="582"/>
                  </a:cubicBezTo>
                  <a:cubicBezTo>
                    <a:pt x="3046" y="625"/>
                    <a:pt x="3093" y="665"/>
                    <a:pt x="3093" y="724"/>
                  </a:cubicBezTo>
                  <a:cubicBezTo>
                    <a:pt x="3093" y="774"/>
                    <a:pt x="3058" y="814"/>
                    <a:pt x="3006" y="814"/>
                  </a:cubicBezTo>
                  <a:cubicBezTo>
                    <a:pt x="2961" y="814"/>
                    <a:pt x="2929" y="787"/>
                    <a:pt x="2900" y="756"/>
                  </a:cubicBezTo>
                  <a:lnTo>
                    <a:pt x="2900" y="845"/>
                  </a:lnTo>
                  <a:cubicBezTo>
                    <a:pt x="2929" y="868"/>
                    <a:pt x="2971" y="885"/>
                    <a:pt x="3008" y="885"/>
                  </a:cubicBezTo>
                  <a:cubicBezTo>
                    <a:pt x="3107" y="885"/>
                    <a:pt x="3171" y="810"/>
                    <a:pt x="3171" y="715"/>
                  </a:cubicBezTo>
                  <a:cubicBezTo>
                    <a:pt x="3171" y="637"/>
                    <a:pt x="3124" y="592"/>
                    <a:pt x="3075" y="552"/>
                  </a:cubicBezTo>
                  <a:cubicBezTo>
                    <a:pt x="3027" y="512"/>
                    <a:pt x="2978" y="477"/>
                    <a:pt x="2978" y="421"/>
                  </a:cubicBezTo>
                  <a:cubicBezTo>
                    <a:pt x="2978" y="376"/>
                    <a:pt x="3007" y="342"/>
                    <a:pt x="3053" y="342"/>
                  </a:cubicBezTo>
                  <a:cubicBezTo>
                    <a:pt x="3094" y="342"/>
                    <a:pt x="3129" y="371"/>
                    <a:pt x="3151" y="402"/>
                  </a:cubicBezTo>
                  <a:lnTo>
                    <a:pt x="3154" y="402"/>
                  </a:lnTo>
                  <a:lnTo>
                    <a:pt x="3154" y="3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39" name="Freeform 66"/>
            <p:cNvSpPr>
              <a:spLocks noEditPoints="1"/>
            </p:cNvSpPr>
            <p:nvPr/>
          </p:nvSpPr>
          <p:spPr bwMode="auto">
            <a:xfrm>
              <a:off x="4327535" y="5918194"/>
              <a:ext cx="941390" cy="185737"/>
            </a:xfrm>
            <a:custGeom>
              <a:avLst/>
              <a:gdLst>
                <a:gd name="T0" fmla="*/ 341 w 4354"/>
                <a:gd name="T1" fmla="*/ 168 h 861"/>
                <a:gd name="T2" fmla="*/ 121 w 4354"/>
                <a:gd name="T3" fmla="*/ 852 h 861"/>
                <a:gd name="T4" fmla="*/ 0 w 4354"/>
                <a:gd name="T5" fmla="*/ 76 h 861"/>
                <a:gd name="T6" fmla="*/ 495 w 4354"/>
                <a:gd name="T7" fmla="*/ 852 h 861"/>
                <a:gd name="T8" fmla="*/ 444 w 4354"/>
                <a:gd name="T9" fmla="*/ 111 h 861"/>
                <a:gd name="T10" fmla="*/ 489 w 4354"/>
                <a:gd name="T11" fmla="*/ 223 h 861"/>
                <a:gd name="T12" fmla="*/ 378 w 4354"/>
                <a:gd name="T13" fmla="*/ 176 h 861"/>
                <a:gd name="T14" fmla="*/ 601 w 4354"/>
                <a:gd name="T15" fmla="*/ 187 h 861"/>
                <a:gd name="T16" fmla="*/ 748 w 4354"/>
                <a:gd name="T17" fmla="*/ 332 h 861"/>
                <a:gd name="T18" fmla="*/ 697 w 4354"/>
                <a:gd name="T19" fmla="*/ 852 h 861"/>
                <a:gd name="T20" fmla="*/ 547 w 4354"/>
                <a:gd name="T21" fmla="*/ 407 h 861"/>
                <a:gd name="T22" fmla="*/ 601 w 4354"/>
                <a:gd name="T23" fmla="*/ 187 h 861"/>
                <a:gd name="T24" fmla="*/ 899 w 4354"/>
                <a:gd name="T25" fmla="*/ 852 h 861"/>
                <a:gd name="T26" fmla="*/ 1192 w 4354"/>
                <a:gd name="T27" fmla="*/ 676 h 861"/>
                <a:gd name="T28" fmla="*/ 1209 w 4354"/>
                <a:gd name="T29" fmla="*/ 839 h 861"/>
                <a:gd name="T30" fmla="*/ 972 w 4354"/>
                <a:gd name="T31" fmla="*/ 593 h 861"/>
                <a:gd name="T32" fmla="*/ 1129 w 4354"/>
                <a:gd name="T33" fmla="*/ 324 h 861"/>
                <a:gd name="T34" fmla="*/ 1066 w 4354"/>
                <a:gd name="T35" fmla="*/ 610 h 861"/>
                <a:gd name="T36" fmla="*/ 1192 w 4354"/>
                <a:gd name="T37" fmla="*/ 676 h 861"/>
                <a:gd name="T38" fmla="*/ 1126 w 4354"/>
                <a:gd name="T39" fmla="*/ 405 h 861"/>
                <a:gd name="T40" fmla="*/ 1187 w 4354"/>
                <a:gd name="T41" fmla="*/ 540 h 861"/>
                <a:gd name="T42" fmla="*/ 1552 w 4354"/>
                <a:gd name="T43" fmla="*/ 298 h 861"/>
                <a:gd name="T44" fmla="*/ 1859 w 4354"/>
                <a:gd name="T45" fmla="*/ 126 h 861"/>
                <a:gd name="T46" fmla="*/ 1790 w 4354"/>
                <a:gd name="T47" fmla="*/ 572 h 861"/>
                <a:gd name="T48" fmla="*/ 1883 w 4354"/>
                <a:gd name="T49" fmla="*/ 852 h 861"/>
                <a:gd name="T50" fmla="*/ 1759 w 4354"/>
                <a:gd name="T51" fmla="*/ 383 h 861"/>
                <a:gd name="T52" fmla="*/ 1719 w 4354"/>
                <a:gd name="T53" fmla="*/ 157 h 861"/>
                <a:gd name="T54" fmla="*/ 1655 w 4354"/>
                <a:gd name="T55" fmla="*/ 329 h 861"/>
                <a:gd name="T56" fmla="*/ 2227 w 4354"/>
                <a:gd name="T57" fmla="*/ 559 h 861"/>
                <a:gd name="T58" fmla="*/ 2227 w 4354"/>
                <a:gd name="T59" fmla="*/ 639 h 861"/>
                <a:gd name="T60" fmla="*/ 2130 w 4354"/>
                <a:gd name="T61" fmla="*/ 639 h 861"/>
                <a:gd name="T62" fmla="*/ 2130 w 4354"/>
                <a:gd name="T63" fmla="*/ 76 h 861"/>
                <a:gd name="T64" fmla="*/ 1999 w 4354"/>
                <a:gd name="T65" fmla="*/ 559 h 861"/>
                <a:gd name="T66" fmla="*/ 2697 w 4354"/>
                <a:gd name="T67" fmla="*/ 76 h 861"/>
                <a:gd name="T68" fmla="*/ 2782 w 4354"/>
                <a:gd name="T69" fmla="*/ 493 h 861"/>
                <a:gd name="T70" fmla="*/ 2561 w 4354"/>
                <a:gd name="T71" fmla="*/ 852 h 861"/>
                <a:gd name="T72" fmla="*/ 2722 w 4354"/>
                <a:gd name="T73" fmla="*/ 412 h 861"/>
                <a:gd name="T74" fmla="*/ 2678 w 4354"/>
                <a:gd name="T75" fmla="*/ 165 h 861"/>
                <a:gd name="T76" fmla="*/ 3239 w 4354"/>
                <a:gd name="T77" fmla="*/ 332 h 861"/>
                <a:gd name="T78" fmla="*/ 3143 w 4354"/>
                <a:gd name="T79" fmla="*/ 785 h 861"/>
                <a:gd name="T80" fmla="*/ 2953 w 4354"/>
                <a:gd name="T81" fmla="*/ 794 h 861"/>
                <a:gd name="T82" fmla="*/ 2991 w 4354"/>
                <a:gd name="T83" fmla="*/ 342 h 861"/>
                <a:gd name="T84" fmla="*/ 3143 w 4354"/>
                <a:gd name="T85" fmla="*/ 391 h 861"/>
                <a:gd name="T86" fmla="*/ 3085 w 4354"/>
                <a:gd name="T87" fmla="*/ 411 h 861"/>
                <a:gd name="T88" fmla="*/ 3035 w 4354"/>
                <a:gd name="T89" fmla="*/ 732 h 861"/>
                <a:gd name="T90" fmla="*/ 3145 w 4354"/>
                <a:gd name="T91" fmla="*/ 592 h 861"/>
                <a:gd name="T92" fmla="*/ 3333 w 4354"/>
                <a:gd name="T93" fmla="*/ 332 h 861"/>
                <a:gd name="T94" fmla="*/ 3542 w 4354"/>
                <a:gd name="T95" fmla="*/ 320 h 861"/>
                <a:gd name="T96" fmla="*/ 3453 w 4354"/>
                <a:gd name="T97" fmla="*/ 444 h 861"/>
                <a:gd name="T98" fmla="*/ 3430 w 4354"/>
                <a:gd name="T99" fmla="*/ 852 h 861"/>
                <a:gd name="T100" fmla="*/ 3625 w 4354"/>
                <a:gd name="T101" fmla="*/ 187 h 861"/>
                <a:gd name="T102" fmla="*/ 3773 w 4354"/>
                <a:gd name="T103" fmla="*/ 332 h 861"/>
                <a:gd name="T104" fmla="*/ 3722 w 4354"/>
                <a:gd name="T105" fmla="*/ 852 h 861"/>
                <a:gd name="T106" fmla="*/ 3572 w 4354"/>
                <a:gd name="T107" fmla="*/ 407 h 861"/>
                <a:gd name="T108" fmla="*/ 3625 w 4354"/>
                <a:gd name="T109" fmla="*/ 187 h 861"/>
                <a:gd name="T110" fmla="*/ 4274 w 4354"/>
                <a:gd name="T111" fmla="*/ 108 h 861"/>
                <a:gd name="T112" fmla="*/ 4181 w 4354"/>
                <a:gd name="T113" fmla="*/ 383 h 861"/>
                <a:gd name="T114" fmla="*/ 4342 w 4354"/>
                <a:gd name="T115" fmla="*/ 483 h 861"/>
                <a:gd name="T116" fmla="*/ 4313 w 4354"/>
                <a:gd name="T117" fmla="*/ 808 h 861"/>
                <a:gd name="T118" fmla="*/ 4021 w 4354"/>
                <a:gd name="T119" fmla="*/ 596 h 861"/>
                <a:gd name="T120" fmla="*/ 4178 w 4354"/>
                <a:gd name="T121" fmla="*/ 76 h 861"/>
                <a:gd name="T122" fmla="*/ 4124 w 4354"/>
                <a:gd name="T123" fmla="*/ 618 h 861"/>
                <a:gd name="T124" fmla="*/ 4240 w 4354"/>
                <a:gd name="T125" fmla="*/ 505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54" h="861">
                  <a:moveTo>
                    <a:pt x="0" y="76"/>
                  </a:moveTo>
                  <a:lnTo>
                    <a:pt x="341" y="76"/>
                  </a:lnTo>
                  <a:lnTo>
                    <a:pt x="341" y="168"/>
                  </a:lnTo>
                  <a:lnTo>
                    <a:pt x="223" y="168"/>
                  </a:lnTo>
                  <a:lnTo>
                    <a:pt x="223" y="852"/>
                  </a:lnTo>
                  <a:lnTo>
                    <a:pt x="121" y="852"/>
                  </a:lnTo>
                  <a:lnTo>
                    <a:pt x="121" y="168"/>
                  </a:lnTo>
                  <a:lnTo>
                    <a:pt x="0" y="168"/>
                  </a:lnTo>
                  <a:lnTo>
                    <a:pt x="0" y="76"/>
                  </a:lnTo>
                  <a:close/>
                  <a:moveTo>
                    <a:pt x="399" y="332"/>
                  </a:moveTo>
                  <a:lnTo>
                    <a:pt x="495" y="332"/>
                  </a:lnTo>
                  <a:lnTo>
                    <a:pt x="495" y="852"/>
                  </a:lnTo>
                  <a:lnTo>
                    <a:pt x="399" y="852"/>
                  </a:lnTo>
                  <a:lnTo>
                    <a:pt x="399" y="332"/>
                  </a:lnTo>
                  <a:close/>
                  <a:moveTo>
                    <a:pt x="444" y="111"/>
                  </a:moveTo>
                  <a:cubicBezTo>
                    <a:pt x="461" y="111"/>
                    <a:pt x="476" y="118"/>
                    <a:pt x="489" y="131"/>
                  </a:cubicBezTo>
                  <a:cubicBezTo>
                    <a:pt x="502" y="143"/>
                    <a:pt x="508" y="159"/>
                    <a:pt x="508" y="176"/>
                  </a:cubicBezTo>
                  <a:cubicBezTo>
                    <a:pt x="508" y="194"/>
                    <a:pt x="502" y="210"/>
                    <a:pt x="489" y="223"/>
                  </a:cubicBezTo>
                  <a:cubicBezTo>
                    <a:pt x="476" y="235"/>
                    <a:pt x="461" y="242"/>
                    <a:pt x="443" y="242"/>
                  </a:cubicBezTo>
                  <a:cubicBezTo>
                    <a:pt x="425" y="242"/>
                    <a:pt x="410" y="235"/>
                    <a:pt x="397" y="223"/>
                  </a:cubicBezTo>
                  <a:cubicBezTo>
                    <a:pt x="384" y="210"/>
                    <a:pt x="378" y="194"/>
                    <a:pt x="378" y="176"/>
                  </a:cubicBezTo>
                  <a:cubicBezTo>
                    <a:pt x="378" y="158"/>
                    <a:pt x="384" y="142"/>
                    <a:pt x="397" y="130"/>
                  </a:cubicBezTo>
                  <a:cubicBezTo>
                    <a:pt x="410" y="117"/>
                    <a:pt x="425" y="111"/>
                    <a:pt x="444" y="111"/>
                  </a:cubicBezTo>
                  <a:close/>
                  <a:moveTo>
                    <a:pt x="601" y="187"/>
                  </a:moveTo>
                  <a:lnTo>
                    <a:pt x="697" y="187"/>
                  </a:lnTo>
                  <a:lnTo>
                    <a:pt x="697" y="332"/>
                  </a:lnTo>
                  <a:lnTo>
                    <a:pt x="748" y="332"/>
                  </a:lnTo>
                  <a:lnTo>
                    <a:pt x="748" y="407"/>
                  </a:lnTo>
                  <a:lnTo>
                    <a:pt x="697" y="407"/>
                  </a:lnTo>
                  <a:lnTo>
                    <a:pt x="697" y="852"/>
                  </a:lnTo>
                  <a:lnTo>
                    <a:pt x="601" y="852"/>
                  </a:lnTo>
                  <a:lnTo>
                    <a:pt x="601" y="407"/>
                  </a:lnTo>
                  <a:lnTo>
                    <a:pt x="547" y="407"/>
                  </a:lnTo>
                  <a:lnTo>
                    <a:pt x="547" y="332"/>
                  </a:lnTo>
                  <a:lnTo>
                    <a:pt x="601" y="332"/>
                  </a:lnTo>
                  <a:lnTo>
                    <a:pt x="601" y="187"/>
                  </a:lnTo>
                  <a:close/>
                  <a:moveTo>
                    <a:pt x="802" y="0"/>
                  </a:moveTo>
                  <a:lnTo>
                    <a:pt x="899" y="0"/>
                  </a:lnTo>
                  <a:lnTo>
                    <a:pt x="899" y="852"/>
                  </a:lnTo>
                  <a:lnTo>
                    <a:pt x="802" y="852"/>
                  </a:lnTo>
                  <a:lnTo>
                    <a:pt x="802" y="0"/>
                  </a:lnTo>
                  <a:close/>
                  <a:moveTo>
                    <a:pt x="1192" y="676"/>
                  </a:moveTo>
                  <a:lnTo>
                    <a:pt x="1281" y="676"/>
                  </a:lnTo>
                  <a:cubicBezTo>
                    <a:pt x="1279" y="720"/>
                    <a:pt x="1272" y="754"/>
                    <a:pt x="1260" y="780"/>
                  </a:cubicBezTo>
                  <a:cubicBezTo>
                    <a:pt x="1249" y="805"/>
                    <a:pt x="1232" y="824"/>
                    <a:pt x="1209" y="839"/>
                  </a:cubicBezTo>
                  <a:cubicBezTo>
                    <a:pt x="1186" y="853"/>
                    <a:pt x="1160" y="860"/>
                    <a:pt x="1131" y="860"/>
                  </a:cubicBezTo>
                  <a:cubicBezTo>
                    <a:pt x="1086" y="860"/>
                    <a:pt x="1051" y="845"/>
                    <a:pt x="1024" y="814"/>
                  </a:cubicBezTo>
                  <a:cubicBezTo>
                    <a:pt x="989" y="775"/>
                    <a:pt x="972" y="701"/>
                    <a:pt x="972" y="593"/>
                  </a:cubicBezTo>
                  <a:cubicBezTo>
                    <a:pt x="972" y="503"/>
                    <a:pt x="984" y="435"/>
                    <a:pt x="1008" y="391"/>
                  </a:cubicBezTo>
                  <a:cubicBezTo>
                    <a:pt x="1020" y="371"/>
                    <a:pt x="1036" y="354"/>
                    <a:pt x="1058" y="342"/>
                  </a:cubicBezTo>
                  <a:cubicBezTo>
                    <a:pt x="1080" y="330"/>
                    <a:pt x="1103" y="324"/>
                    <a:pt x="1129" y="324"/>
                  </a:cubicBezTo>
                  <a:cubicBezTo>
                    <a:pt x="1204" y="324"/>
                    <a:pt x="1252" y="372"/>
                    <a:pt x="1273" y="470"/>
                  </a:cubicBezTo>
                  <a:cubicBezTo>
                    <a:pt x="1281" y="503"/>
                    <a:pt x="1285" y="550"/>
                    <a:pt x="1285" y="610"/>
                  </a:cubicBezTo>
                  <a:lnTo>
                    <a:pt x="1066" y="610"/>
                  </a:lnTo>
                  <a:cubicBezTo>
                    <a:pt x="1066" y="669"/>
                    <a:pt x="1072" y="711"/>
                    <a:pt x="1082" y="737"/>
                  </a:cubicBezTo>
                  <a:cubicBezTo>
                    <a:pt x="1093" y="763"/>
                    <a:pt x="1109" y="776"/>
                    <a:pt x="1132" y="776"/>
                  </a:cubicBezTo>
                  <a:cubicBezTo>
                    <a:pt x="1170" y="776"/>
                    <a:pt x="1191" y="743"/>
                    <a:pt x="1192" y="676"/>
                  </a:cubicBezTo>
                  <a:close/>
                  <a:moveTo>
                    <a:pt x="1187" y="540"/>
                  </a:moveTo>
                  <a:cubicBezTo>
                    <a:pt x="1183" y="492"/>
                    <a:pt x="1178" y="460"/>
                    <a:pt x="1172" y="442"/>
                  </a:cubicBezTo>
                  <a:cubicBezTo>
                    <a:pt x="1163" y="418"/>
                    <a:pt x="1148" y="405"/>
                    <a:pt x="1126" y="405"/>
                  </a:cubicBezTo>
                  <a:cubicBezTo>
                    <a:pt x="1107" y="405"/>
                    <a:pt x="1093" y="415"/>
                    <a:pt x="1084" y="434"/>
                  </a:cubicBezTo>
                  <a:cubicBezTo>
                    <a:pt x="1076" y="453"/>
                    <a:pt x="1070" y="488"/>
                    <a:pt x="1066" y="540"/>
                  </a:cubicBezTo>
                  <a:lnTo>
                    <a:pt x="1187" y="540"/>
                  </a:lnTo>
                  <a:close/>
                  <a:moveTo>
                    <a:pt x="1655" y="329"/>
                  </a:moveTo>
                  <a:lnTo>
                    <a:pt x="1553" y="329"/>
                  </a:lnTo>
                  <a:cubicBezTo>
                    <a:pt x="1552" y="312"/>
                    <a:pt x="1552" y="302"/>
                    <a:pt x="1552" y="298"/>
                  </a:cubicBezTo>
                  <a:cubicBezTo>
                    <a:pt x="1552" y="213"/>
                    <a:pt x="1566" y="152"/>
                    <a:pt x="1593" y="115"/>
                  </a:cubicBezTo>
                  <a:cubicBezTo>
                    <a:pt x="1617" y="83"/>
                    <a:pt x="1659" y="67"/>
                    <a:pt x="1720" y="67"/>
                  </a:cubicBezTo>
                  <a:cubicBezTo>
                    <a:pt x="1786" y="67"/>
                    <a:pt x="1833" y="87"/>
                    <a:pt x="1859" y="126"/>
                  </a:cubicBezTo>
                  <a:cubicBezTo>
                    <a:pt x="1880" y="158"/>
                    <a:pt x="1891" y="202"/>
                    <a:pt x="1891" y="257"/>
                  </a:cubicBezTo>
                  <a:cubicBezTo>
                    <a:pt x="1891" y="296"/>
                    <a:pt x="1883" y="340"/>
                    <a:pt x="1867" y="390"/>
                  </a:cubicBezTo>
                  <a:cubicBezTo>
                    <a:pt x="1852" y="439"/>
                    <a:pt x="1826" y="500"/>
                    <a:pt x="1790" y="572"/>
                  </a:cubicBezTo>
                  <a:lnTo>
                    <a:pt x="1691" y="762"/>
                  </a:lnTo>
                  <a:lnTo>
                    <a:pt x="1883" y="762"/>
                  </a:lnTo>
                  <a:lnTo>
                    <a:pt x="1883" y="852"/>
                  </a:lnTo>
                  <a:lnTo>
                    <a:pt x="1542" y="852"/>
                  </a:lnTo>
                  <a:cubicBezTo>
                    <a:pt x="1553" y="830"/>
                    <a:pt x="1589" y="753"/>
                    <a:pt x="1652" y="623"/>
                  </a:cubicBezTo>
                  <a:cubicBezTo>
                    <a:pt x="1705" y="514"/>
                    <a:pt x="1741" y="434"/>
                    <a:pt x="1759" y="383"/>
                  </a:cubicBezTo>
                  <a:cubicBezTo>
                    <a:pt x="1777" y="332"/>
                    <a:pt x="1787" y="289"/>
                    <a:pt x="1787" y="253"/>
                  </a:cubicBezTo>
                  <a:cubicBezTo>
                    <a:pt x="1787" y="222"/>
                    <a:pt x="1781" y="199"/>
                    <a:pt x="1769" y="182"/>
                  </a:cubicBezTo>
                  <a:cubicBezTo>
                    <a:pt x="1757" y="165"/>
                    <a:pt x="1740" y="157"/>
                    <a:pt x="1719" y="157"/>
                  </a:cubicBezTo>
                  <a:cubicBezTo>
                    <a:pt x="1696" y="157"/>
                    <a:pt x="1680" y="166"/>
                    <a:pt x="1670" y="185"/>
                  </a:cubicBezTo>
                  <a:cubicBezTo>
                    <a:pt x="1659" y="204"/>
                    <a:pt x="1654" y="235"/>
                    <a:pt x="1654" y="276"/>
                  </a:cubicBezTo>
                  <a:cubicBezTo>
                    <a:pt x="1654" y="295"/>
                    <a:pt x="1654" y="313"/>
                    <a:pt x="1655" y="329"/>
                  </a:cubicBezTo>
                  <a:close/>
                  <a:moveTo>
                    <a:pt x="2130" y="76"/>
                  </a:moveTo>
                  <a:lnTo>
                    <a:pt x="2227" y="76"/>
                  </a:lnTo>
                  <a:lnTo>
                    <a:pt x="2227" y="559"/>
                  </a:lnTo>
                  <a:lnTo>
                    <a:pt x="2277" y="559"/>
                  </a:lnTo>
                  <a:lnTo>
                    <a:pt x="2277" y="639"/>
                  </a:lnTo>
                  <a:lnTo>
                    <a:pt x="2227" y="639"/>
                  </a:lnTo>
                  <a:lnTo>
                    <a:pt x="2227" y="852"/>
                  </a:lnTo>
                  <a:lnTo>
                    <a:pt x="2130" y="852"/>
                  </a:lnTo>
                  <a:lnTo>
                    <a:pt x="2130" y="639"/>
                  </a:lnTo>
                  <a:lnTo>
                    <a:pt x="1918" y="639"/>
                  </a:lnTo>
                  <a:lnTo>
                    <a:pt x="1918" y="550"/>
                  </a:lnTo>
                  <a:lnTo>
                    <a:pt x="2130" y="76"/>
                  </a:lnTo>
                  <a:close/>
                  <a:moveTo>
                    <a:pt x="2130" y="559"/>
                  </a:moveTo>
                  <a:lnTo>
                    <a:pt x="2130" y="235"/>
                  </a:lnTo>
                  <a:lnTo>
                    <a:pt x="1999" y="559"/>
                  </a:lnTo>
                  <a:lnTo>
                    <a:pt x="2130" y="559"/>
                  </a:lnTo>
                  <a:close/>
                  <a:moveTo>
                    <a:pt x="2561" y="76"/>
                  </a:moveTo>
                  <a:lnTo>
                    <a:pt x="2697" y="76"/>
                  </a:lnTo>
                  <a:cubicBezTo>
                    <a:pt x="2746" y="76"/>
                    <a:pt x="2784" y="85"/>
                    <a:pt x="2810" y="101"/>
                  </a:cubicBezTo>
                  <a:cubicBezTo>
                    <a:pt x="2861" y="132"/>
                    <a:pt x="2886" y="195"/>
                    <a:pt x="2886" y="288"/>
                  </a:cubicBezTo>
                  <a:cubicBezTo>
                    <a:pt x="2886" y="397"/>
                    <a:pt x="2852" y="466"/>
                    <a:pt x="2782" y="493"/>
                  </a:cubicBezTo>
                  <a:cubicBezTo>
                    <a:pt x="2757" y="503"/>
                    <a:pt x="2717" y="508"/>
                    <a:pt x="2664" y="509"/>
                  </a:cubicBezTo>
                  <a:lnTo>
                    <a:pt x="2664" y="852"/>
                  </a:lnTo>
                  <a:lnTo>
                    <a:pt x="2561" y="852"/>
                  </a:lnTo>
                  <a:lnTo>
                    <a:pt x="2561" y="76"/>
                  </a:lnTo>
                  <a:close/>
                  <a:moveTo>
                    <a:pt x="2664" y="419"/>
                  </a:moveTo>
                  <a:cubicBezTo>
                    <a:pt x="2691" y="419"/>
                    <a:pt x="2711" y="417"/>
                    <a:pt x="2722" y="412"/>
                  </a:cubicBezTo>
                  <a:cubicBezTo>
                    <a:pt x="2759" y="399"/>
                    <a:pt x="2778" y="361"/>
                    <a:pt x="2778" y="298"/>
                  </a:cubicBezTo>
                  <a:cubicBezTo>
                    <a:pt x="2778" y="252"/>
                    <a:pt x="2770" y="219"/>
                    <a:pt x="2754" y="197"/>
                  </a:cubicBezTo>
                  <a:cubicBezTo>
                    <a:pt x="2738" y="176"/>
                    <a:pt x="2713" y="165"/>
                    <a:pt x="2678" y="165"/>
                  </a:cubicBezTo>
                  <a:cubicBezTo>
                    <a:pt x="2674" y="165"/>
                    <a:pt x="2669" y="165"/>
                    <a:pt x="2664" y="165"/>
                  </a:cubicBezTo>
                  <a:lnTo>
                    <a:pt x="2664" y="419"/>
                  </a:lnTo>
                  <a:close/>
                  <a:moveTo>
                    <a:pt x="3239" y="332"/>
                  </a:moveTo>
                  <a:lnTo>
                    <a:pt x="3239" y="852"/>
                  </a:lnTo>
                  <a:lnTo>
                    <a:pt x="3143" y="852"/>
                  </a:lnTo>
                  <a:lnTo>
                    <a:pt x="3143" y="785"/>
                  </a:lnTo>
                  <a:cubicBezTo>
                    <a:pt x="3129" y="814"/>
                    <a:pt x="3116" y="833"/>
                    <a:pt x="3102" y="844"/>
                  </a:cubicBezTo>
                  <a:cubicBezTo>
                    <a:pt x="3088" y="855"/>
                    <a:pt x="3070" y="860"/>
                    <a:pt x="3048" y="860"/>
                  </a:cubicBezTo>
                  <a:cubicBezTo>
                    <a:pt x="3005" y="860"/>
                    <a:pt x="2973" y="838"/>
                    <a:pt x="2953" y="794"/>
                  </a:cubicBezTo>
                  <a:cubicBezTo>
                    <a:pt x="2933" y="750"/>
                    <a:pt x="2923" y="681"/>
                    <a:pt x="2923" y="586"/>
                  </a:cubicBezTo>
                  <a:cubicBezTo>
                    <a:pt x="2923" y="499"/>
                    <a:pt x="2933" y="434"/>
                    <a:pt x="2951" y="391"/>
                  </a:cubicBezTo>
                  <a:cubicBezTo>
                    <a:pt x="2960" y="370"/>
                    <a:pt x="2974" y="354"/>
                    <a:pt x="2991" y="342"/>
                  </a:cubicBezTo>
                  <a:cubicBezTo>
                    <a:pt x="3008" y="330"/>
                    <a:pt x="3027" y="324"/>
                    <a:pt x="3048" y="324"/>
                  </a:cubicBezTo>
                  <a:cubicBezTo>
                    <a:pt x="3069" y="324"/>
                    <a:pt x="3087" y="329"/>
                    <a:pt x="3102" y="340"/>
                  </a:cubicBezTo>
                  <a:cubicBezTo>
                    <a:pt x="3116" y="350"/>
                    <a:pt x="3130" y="367"/>
                    <a:pt x="3143" y="391"/>
                  </a:cubicBezTo>
                  <a:lnTo>
                    <a:pt x="3143" y="332"/>
                  </a:lnTo>
                  <a:lnTo>
                    <a:pt x="3239" y="332"/>
                  </a:lnTo>
                  <a:close/>
                  <a:moveTo>
                    <a:pt x="3085" y="411"/>
                  </a:moveTo>
                  <a:cubicBezTo>
                    <a:pt x="3062" y="411"/>
                    <a:pt x="3046" y="425"/>
                    <a:pt x="3036" y="451"/>
                  </a:cubicBezTo>
                  <a:cubicBezTo>
                    <a:pt x="3027" y="478"/>
                    <a:pt x="3022" y="524"/>
                    <a:pt x="3022" y="590"/>
                  </a:cubicBezTo>
                  <a:cubicBezTo>
                    <a:pt x="3022" y="656"/>
                    <a:pt x="3026" y="704"/>
                    <a:pt x="3035" y="732"/>
                  </a:cubicBezTo>
                  <a:cubicBezTo>
                    <a:pt x="3044" y="759"/>
                    <a:pt x="3060" y="773"/>
                    <a:pt x="3085" y="773"/>
                  </a:cubicBezTo>
                  <a:cubicBezTo>
                    <a:pt x="3106" y="773"/>
                    <a:pt x="3121" y="759"/>
                    <a:pt x="3131" y="731"/>
                  </a:cubicBezTo>
                  <a:cubicBezTo>
                    <a:pt x="3140" y="703"/>
                    <a:pt x="3145" y="657"/>
                    <a:pt x="3145" y="592"/>
                  </a:cubicBezTo>
                  <a:cubicBezTo>
                    <a:pt x="3145" y="527"/>
                    <a:pt x="3140" y="481"/>
                    <a:pt x="3131" y="454"/>
                  </a:cubicBezTo>
                  <a:cubicBezTo>
                    <a:pt x="3122" y="426"/>
                    <a:pt x="3107" y="412"/>
                    <a:pt x="3085" y="411"/>
                  </a:cubicBezTo>
                  <a:close/>
                  <a:moveTo>
                    <a:pt x="3333" y="332"/>
                  </a:moveTo>
                  <a:lnTo>
                    <a:pt x="3430" y="332"/>
                  </a:lnTo>
                  <a:lnTo>
                    <a:pt x="3430" y="397"/>
                  </a:lnTo>
                  <a:cubicBezTo>
                    <a:pt x="3456" y="348"/>
                    <a:pt x="3494" y="323"/>
                    <a:pt x="3542" y="320"/>
                  </a:cubicBezTo>
                  <a:lnTo>
                    <a:pt x="3542" y="420"/>
                  </a:lnTo>
                  <a:cubicBezTo>
                    <a:pt x="3536" y="420"/>
                    <a:pt x="3530" y="419"/>
                    <a:pt x="3525" y="419"/>
                  </a:cubicBezTo>
                  <a:cubicBezTo>
                    <a:pt x="3493" y="419"/>
                    <a:pt x="3469" y="428"/>
                    <a:pt x="3453" y="444"/>
                  </a:cubicBezTo>
                  <a:cubicBezTo>
                    <a:pt x="3444" y="454"/>
                    <a:pt x="3437" y="466"/>
                    <a:pt x="3434" y="479"/>
                  </a:cubicBezTo>
                  <a:cubicBezTo>
                    <a:pt x="3431" y="491"/>
                    <a:pt x="3430" y="511"/>
                    <a:pt x="3430" y="537"/>
                  </a:cubicBezTo>
                  <a:lnTo>
                    <a:pt x="3430" y="852"/>
                  </a:lnTo>
                  <a:lnTo>
                    <a:pt x="3333" y="852"/>
                  </a:lnTo>
                  <a:lnTo>
                    <a:pt x="3333" y="332"/>
                  </a:lnTo>
                  <a:close/>
                  <a:moveTo>
                    <a:pt x="3625" y="187"/>
                  </a:moveTo>
                  <a:lnTo>
                    <a:pt x="3722" y="187"/>
                  </a:lnTo>
                  <a:lnTo>
                    <a:pt x="3722" y="332"/>
                  </a:lnTo>
                  <a:lnTo>
                    <a:pt x="3773" y="332"/>
                  </a:lnTo>
                  <a:lnTo>
                    <a:pt x="3773" y="407"/>
                  </a:lnTo>
                  <a:lnTo>
                    <a:pt x="3722" y="407"/>
                  </a:lnTo>
                  <a:lnTo>
                    <a:pt x="3722" y="852"/>
                  </a:lnTo>
                  <a:lnTo>
                    <a:pt x="3625" y="852"/>
                  </a:lnTo>
                  <a:lnTo>
                    <a:pt x="3625" y="407"/>
                  </a:lnTo>
                  <a:lnTo>
                    <a:pt x="3572" y="407"/>
                  </a:lnTo>
                  <a:lnTo>
                    <a:pt x="3572" y="332"/>
                  </a:lnTo>
                  <a:lnTo>
                    <a:pt x="3625" y="332"/>
                  </a:lnTo>
                  <a:lnTo>
                    <a:pt x="3625" y="187"/>
                  </a:lnTo>
                  <a:close/>
                  <a:moveTo>
                    <a:pt x="4178" y="76"/>
                  </a:moveTo>
                  <a:lnTo>
                    <a:pt x="4289" y="76"/>
                  </a:lnTo>
                  <a:lnTo>
                    <a:pt x="4274" y="108"/>
                  </a:lnTo>
                  <a:cubicBezTo>
                    <a:pt x="4228" y="203"/>
                    <a:pt x="4198" y="264"/>
                    <a:pt x="4186" y="290"/>
                  </a:cubicBezTo>
                  <a:cubicBezTo>
                    <a:pt x="4175" y="317"/>
                    <a:pt x="4158" y="357"/>
                    <a:pt x="4137" y="410"/>
                  </a:cubicBezTo>
                  <a:cubicBezTo>
                    <a:pt x="4155" y="397"/>
                    <a:pt x="4169" y="388"/>
                    <a:pt x="4181" y="383"/>
                  </a:cubicBezTo>
                  <a:cubicBezTo>
                    <a:pt x="4192" y="378"/>
                    <a:pt x="4206" y="375"/>
                    <a:pt x="4222" y="375"/>
                  </a:cubicBezTo>
                  <a:cubicBezTo>
                    <a:pt x="4252" y="375"/>
                    <a:pt x="4278" y="386"/>
                    <a:pt x="4301" y="407"/>
                  </a:cubicBezTo>
                  <a:cubicBezTo>
                    <a:pt x="4320" y="425"/>
                    <a:pt x="4334" y="450"/>
                    <a:pt x="4342" y="483"/>
                  </a:cubicBezTo>
                  <a:cubicBezTo>
                    <a:pt x="4350" y="516"/>
                    <a:pt x="4354" y="561"/>
                    <a:pt x="4354" y="620"/>
                  </a:cubicBezTo>
                  <a:cubicBezTo>
                    <a:pt x="4354" y="668"/>
                    <a:pt x="4351" y="707"/>
                    <a:pt x="4345" y="735"/>
                  </a:cubicBezTo>
                  <a:cubicBezTo>
                    <a:pt x="4339" y="764"/>
                    <a:pt x="4328" y="788"/>
                    <a:pt x="4313" y="808"/>
                  </a:cubicBezTo>
                  <a:cubicBezTo>
                    <a:pt x="4287" y="844"/>
                    <a:pt x="4246" y="861"/>
                    <a:pt x="4189" y="861"/>
                  </a:cubicBezTo>
                  <a:cubicBezTo>
                    <a:pt x="4130" y="861"/>
                    <a:pt x="4087" y="840"/>
                    <a:pt x="4060" y="799"/>
                  </a:cubicBezTo>
                  <a:cubicBezTo>
                    <a:pt x="4034" y="758"/>
                    <a:pt x="4021" y="690"/>
                    <a:pt x="4021" y="596"/>
                  </a:cubicBezTo>
                  <a:cubicBezTo>
                    <a:pt x="4021" y="535"/>
                    <a:pt x="4026" y="479"/>
                    <a:pt x="4036" y="429"/>
                  </a:cubicBezTo>
                  <a:cubicBezTo>
                    <a:pt x="4047" y="379"/>
                    <a:pt x="4066" y="323"/>
                    <a:pt x="4092" y="262"/>
                  </a:cubicBezTo>
                  <a:cubicBezTo>
                    <a:pt x="4118" y="202"/>
                    <a:pt x="4146" y="140"/>
                    <a:pt x="4178" y="76"/>
                  </a:cubicBezTo>
                  <a:close/>
                  <a:moveTo>
                    <a:pt x="4189" y="471"/>
                  </a:moveTo>
                  <a:cubicBezTo>
                    <a:pt x="4163" y="471"/>
                    <a:pt x="4146" y="482"/>
                    <a:pt x="4138" y="505"/>
                  </a:cubicBezTo>
                  <a:cubicBezTo>
                    <a:pt x="4129" y="533"/>
                    <a:pt x="4124" y="571"/>
                    <a:pt x="4124" y="618"/>
                  </a:cubicBezTo>
                  <a:cubicBezTo>
                    <a:pt x="4124" y="720"/>
                    <a:pt x="4146" y="771"/>
                    <a:pt x="4190" y="771"/>
                  </a:cubicBezTo>
                  <a:cubicBezTo>
                    <a:pt x="4233" y="771"/>
                    <a:pt x="4254" y="720"/>
                    <a:pt x="4254" y="619"/>
                  </a:cubicBezTo>
                  <a:cubicBezTo>
                    <a:pt x="4254" y="571"/>
                    <a:pt x="4250" y="533"/>
                    <a:pt x="4240" y="505"/>
                  </a:cubicBezTo>
                  <a:cubicBezTo>
                    <a:pt x="4232" y="483"/>
                    <a:pt x="4215" y="471"/>
                    <a:pt x="4189" y="471"/>
                  </a:cubicBezTo>
                  <a:close/>
                </a:path>
              </a:pathLst>
            </a:custGeom>
            <a:solidFill>
              <a:srgbClr val="C05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40" name="Freeform 67"/>
            <p:cNvSpPr>
              <a:spLocks noEditPoints="1"/>
            </p:cNvSpPr>
            <p:nvPr/>
          </p:nvSpPr>
          <p:spPr bwMode="auto">
            <a:xfrm>
              <a:off x="4327535" y="6153143"/>
              <a:ext cx="1787530" cy="230187"/>
            </a:xfrm>
            <a:custGeom>
              <a:avLst/>
              <a:gdLst>
                <a:gd name="T0" fmla="*/ 258 w 8273"/>
                <a:gd name="T1" fmla="*/ 500 h 1071"/>
                <a:gd name="T2" fmla="*/ 354 w 8273"/>
                <a:gd name="T3" fmla="*/ 333 h 1071"/>
                <a:gd name="T4" fmla="*/ 662 w 8273"/>
                <a:gd name="T5" fmla="*/ 483 h 1071"/>
                <a:gd name="T6" fmla="*/ 450 w 8273"/>
                <a:gd name="T7" fmla="*/ 516 h 1071"/>
                <a:gd name="T8" fmla="*/ 972 w 8273"/>
                <a:gd name="T9" fmla="*/ 839 h 1071"/>
                <a:gd name="T10" fmla="*/ 1036 w 8273"/>
                <a:gd name="T11" fmla="*/ 470 h 1071"/>
                <a:gd name="T12" fmla="*/ 935 w 8273"/>
                <a:gd name="T13" fmla="*/ 443 h 1071"/>
                <a:gd name="T14" fmla="*/ 1215 w 8273"/>
                <a:gd name="T15" fmla="*/ 398 h 1071"/>
                <a:gd name="T16" fmla="*/ 1215 w 8273"/>
                <a:gd name="T17" fmla="*/ 852 h 1071"/>
                <a:gd name="T18" fmla="*/ 1614 w 8273"/>
                <a:gd name="T19" fmla="*/ 1049 h 1071"/>
                <a:gd name="T20" fmla="*/ 1577 w 8273"/>
                <a:gd name="T21" fmla="*/ 952 h 1071"/>
                <a:gd name="T22" fmla="*/ 1361 w 8273"/>
                <a:gd name="T23" fmla="*/ 599 h 1071"/>
                <a:gd name="T24" fmla="*/ 1474 w 8273"/>
                <a:gd name="T25" fmla="*/ 453 h 1071"/>
                <a:gd name="T26" fmla="*/ 1519 w 8273"/>
                <a:gd name="T27" fmla="*/ 412 h 1071"/>
                <a:gd name="T28" fmla="*/ 1781 w 8273"/>
                <a:gd name="T29" fmla="*/ 1065 h 1071"/>
                <a:gd name="T30" fmla="*/ 2337 w 8273"/>
                <a:gd name="T31" fmla="*/ 77 h 1071"/>
                <a:gd name="T32" fmla="*/ 2838 w 8273"/>
                <a:gd name="T33" fmla="*/ 382 h 1071"/>
                <a:gd name="T34" fmla="*/ 2651 w 8273"/>
                <a:gd name="T35" fmla="*/ 433 h 1071"/>
                <a:gd name="T36" fmla="*/ 3069 w 8273"/>
                <a:gd name="T37" fmla="*/ 407 h 1071"/>
                <a:gd name="T38" fmla="*/ 3133 w 8273"/>
                <a:gd name="T39" fmla="*/ 812 h 1071"/>
                <a:gd name="T40" fmla="*/ 3079 w 8273"/>
                <a:gd name="T41" fmla="*/ 709 h 1071"/>
                <a:gd name="T42" fmla="*/ 3143 w 8273"/>
                <a:gd name="T43" fmla="*/ 344 h 1071"/>
                <a:gd name="T44" fmla="*/ 3511 w 8273"/>
                <a:gd name="T45" fmla="*/ 391 h 1071"/>
                <a:gd name="T46" fmla="*/ 3225 w 8273"/>
                <a:gd name="T47" fmla="*/ 1065 h 1071"/>
                <a:gd name="T48" fmla="*/ 3443 w 8273"/>
                <a:gd name="T49" fmla="*/ 595 h 1071"/>
                <a:gd name="T50" fmla="*/ 3755 w 8273"/>
                <a:gd name="T51" fmla="*/ 860 h 1071"/>
                <a:gd name="T52" fmla="*/ 3909 w 8273"/>
                <a:gd name="T53" fmla="*/ 610 h 1071"/>
                <a:gd name="T54" fmla="*/ 3751 w 8273"/>
                <a:gd name="T55" fmla="*/ 406 h 1071"/>
                <a:gd name="T56" fmla="*/ 4084 w 8273"/>
                <a:gd name="T57" fmla="*/ 458 h 1071"/>
                <a:gd name="T58" fmla="*/ 4010 w 8273"/>
                <a:gd name="T59" fmla="*/ 373 h 1071"/>
                <a:gd name="T60" fmla="*/ 4417 w 8273"/>
                <a:gd name="T61" fmla="*/ 407 h 1071"/>
                <a:gd name="T62" fmla="*/ 4269 w 8273"/>
                <a:gd name="T63" fmla="*/ 333 h 1071"/>
                <a:gd name="T64" fmla="*/ 4515 w 8273"/>
                <a:gd name="T65" fmla="*/ 112 h 1071"/>
                <a:gd name="T66" fmla="*/ 4468 w 8273"/>
                <a:gd name="T67" fmla="*/ 131 h 1071"/>
                <a:gd name="T68" fmla="*/ 4640 w 8273"/>
                <a:gd name="T69" fmla="*/ 592 h 1071"/>
                <a:gd name="T70" fmla="*/ 4806 w 8273"/>
                <a:gd name="T71" fmla="*/ 771 h 1071"/>
                <a:gd name="T72" fmla="*/ 5138 w 8273"/>
                <a:gd name="T73" fmla="*/ 392 h 1071"/>
                <a:gd name="T74" fmla="*/ 5253 w 8273"/>
                <a:gd name="T75" fmla="*/ 852 h 1071"/>
                <a:gd name="T76" fmla="*/ 5041 w 8273"/>
                <a:gd name="T77" fmla="*/ 852 h 1071"/>
                <a:gd name="T78" fmla="*/ 5737 w 8273"/>
                <a:gd name="T79" fmla="*/ 474 h 1071"/>
                <a:gd name="T80" fmla="*/ 5860 w 8273"/>
                <a:gd name="T81" fmla="*/ 68 h 1071"/>
                <a:gd name="T82" fmla="*/ 6275 w 8273"/>
                <a:gd name="T83" fmla="*/ 340 h 1071"/>
                <a:gd name="T84" fmla="*/ 6170 w 8273"/>
                <a:gd name="T85" fmla="*/ 408 h 1071"/>
                <a:gd name="T86" fmla="*/ 6705 w 8273"/>
                <a:gd name="T87" fmla="*/ 677 h 1071"/>
                <a:gd name="T88" fmla="*/ 6482 w 8273"/>
                <a:gd name="T89" fmla="*/ 343 h 1071"/>
                <a:gd name="T90" fmla="*/ 6615 w 8273"/>
                <a:gd name="T91" fmla="*/ 677 h 1071"/>
                <a:gd name="T92" fmla="*/ 6991 w 8273"/>
                <a:gd name="T93" fmla="*/ 342 h 1071"/>
                <a:gd name="T94" fmla="*/ 6991 w 8273"/>
                <a:gd name="T95" fmla="*/ 840 h 1071"/>
                <a:gd name="T96" fmla="*/ 7154 w 8273"/>
                <a:gd name="T97" fmla="*/ 0 h 1071"/>
                <a:gd name="T98" fmla="*/ 7154 w 8273"/>
                <a:gd name="T99" fmla="*/ 576 h 1071"/>
                <a:gd name="T100" fmla="*/ 7444 w 8273"/>
                <a:gd name="T101" fmla="*/ 852 h 1071"/>
                <a:gd name="T102" fmla="*/ 7677 w 8273"/>
                <a:gd name="T103" fmla="*/ 112 h 1071"/>
                <a:gd name="T104" fmla="*/ 7631 w 8273"/>
                <a:gd name="T105" fmla="*/ 131 h 1071"/>
                <a:gd name="T106" fmla="*/ 7904 w 8273"/>
                <a:gd name="T107" fmla="*/ 505 h 1071"/>
                <a:gd name="T108" fmla="*/ 7815 w 8273"/>
                <a:gd name="T109" fmla="*/ 836 h 1071"/>
                <a:gd name="T110" fmla="*/ 7819 w 8273"/>
                <a:gd name="T111" fmla="*/ 542 h 1071"/>
                <a:gd name="T112" fmla="*/ 8222 w 8273"/>
                <a:gd name="T113" fmla="*/ 333 h 1071"/>
                <a:gd name="T114" fmla="*/ 8072 w 8273"/>
                <a:gd name="T115" fmla="*/ 407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273" h="1071">
                  <a:moveTo>
                    <a:pt x="0" y="77"/>
                  </a:moveTo>
                  <a:lnTo>
                    <a:pt x="278" y="77"/>
                  </a:lnTo>
                  <a:lnTo>
                    <a:pt x="278" y="165"/>
                  </a:lnTo>
                  <a:lnTo>
                    <a:pt x="103" y="165"/>
                  </a:lnTo>
                  <a:lnTo>
                    <a:pt x="103" y="412"/>
                  </a:lnTo>
                  <a:lnTo>
                    <a:pt x="258" y="412"/>
                  </a:lnTo>
                  <a:lnTo>
                    <a:pt x="258" y="500"/>
                  </a:lnTo>
                  <a:lnTo>
                    <a:pt x="103" y="500"/>
                  </a:lnTo>
                  <a:lnTo>
                    <a:pt x="103" y="764"/>
                  </a:lnTo>
                  <a:lnTo>
                    <a:pt x="278" y="764"/>
                  </a:lnTo>
                  <a:lnTo>
                    <a:pt x="278" y="852"/>
                  </a:lnTo>
                  <a:lnTo>
                    <a:pt x="0" y="852"/>
                  </a:lnTo>
                  <a:lnTo>
                    <a:pt x="0" y="77"/>
                  </a:lnTo>
                  <a:close/>
                  <a:moveTo>
                    <a:pt x="354" y="333"/>
                  </a:moveTo>
                  <a:lnTo>
                    <a:pt x="450" y="333"/>
                  </a:lnTo>
                  <a:lnTo>
                    <a:pt x="450" y="392"/>
                  </a:lnTo>
                  <a:cubicBezTo>
                    <a:pt x="465" y="367"/>
                    <a:pt x="481" y="350"/>
                    <a:pt x="497" y="340"/>
                  </a:cubicBezTo>
                  <a:cubicBezTo>
                    <a:pt x="513" y="330"/>
                    <a:pt x="533" y="324"/>
                    <a:pt x="557" y="324"/>
                  </a:cubicBezTo>
                  <a:cubicBezTo>
                    <a:pt x="579" y="324"/>
                    <a:pt x="597" y="330"/>
                    <a:pt x="614" y="340"/>
                  </a:cubicBezTo>
                  <a:cubicBezTo>
                    <a:pt x="631" y="350"/>
                    <a:pt x="643" y="365"/>
                    <a:pt x="650" y="382"/>
                  </a:cubicBezTo>
                  <a:cubicBezTo>
                    <a:pt x="658" y="400"/>
                    <a:pt x="662" y="434"/>
                    <a:pt x="662" y="483"/>
                  </a:cubicBezTo>
                  <a:lnTo>
                    <a:pt x="662" y="852"/>
                  </a:lnTo>
                  <a:lnTo>
                    <a:pt x="565" y="852"/>
                  </a:lnTo>
                  <a:lnTo>
                    <a:pt x="565" y="505"/>
                  </a:lnTo>
                  <a:cubicBezTo>
                    <a:pt x="565" y="475"/>
                    <a:pt x="563" y="454"/>
                    <a:pt x="559" y="443"/>
                  </a:cubicBezTo>
                  <a:cubicBezTo>
                    <a:pt x="549" y="420"/>
                    <a:pt x="533" y="408"/>
                    <a:pt x="510" y="408"/>
                  </a:cubicBezTo>
                  <a:cubicBezTo>
                    <a:pt x="488" y="408"/>
                    <a:pt x="472" y="416"/>
                    <a:pt x="463" y="433"/>
                  </a:cubicBezTo>
                  <a:cubicBezTo>
                    <a:pt x="455" y="449"/>
                    <a:pt x="450" y="477"/>
                    <a:pt x="450" y="516"/>
                  </a:cubicBezTo>
                  <a:lnTo>
                    <a:pt x="450" y="852"/>
                  </a:lnTo>
                  <a:lnTo>
                    <a:pt x="354" y="852"/>
                  </a:lnTo>
                  <a:lnTo>
                    <a:pt x="354" y="333"/>
                  </a:lnTo>
                  <a:close/>
                  <a:moveTo>
                    <a:pt x="955" y="677"/>
                  </a:moveTo>
                  <a:lnTo>
                    <a:pt x="1044" y="677"/>
                  </a:lnTo>
                  <a:cubicBezTo>
                    <a:pt x="1042" y="720"/>
                    <a:pt x="1035" y="755"/>
                    <a:pt x="1024" y="780"/>
                  </a:cubicBezTo>
                  <a:cubicBezTo>
                    <a:pt x="1012" y="805"/>
                    <a:pt x="995" y="825"/>
                    <a:pt x="972" y="839"/>
                  </a:cubicBezTo>
                  <a:cubicBezTo>
                    <a:pt x="949" y="853"/>
                    <a:pt x="923" y="860"/>
                    <a:pt x="894" y="860"/>
                  </a:cubicBezTo>
                  <a:cubicBezTo>
                    <a:pt x="849" y="860"/>
                    <a:pt x="814" y="845"/>
                    <a:pt x="787" y="815"/>
                  </a:cubicBezTo>
                  <a:cubicBezTo>
                    <a:pt x="752" y="775"/>
                    <a:pt x="735" y="702"/>
                    <a:pt x="735" y="594"/>
                  </a:cubicBezTo>
                  <a:cubicBezTo>
                    <a:pt x="735" y="503"/>
                    <a:pt x="747" y="436"/>
                    <a:pt x="772" y="391"/>
                  </a:cubicBezTo>
                  <a:cubicBezTo>
                    <a:pt x="783" y="371"/>
                    <a:pt x="800" y="355"/>
                    <a:pt x="821" y="343"/>
                  </a:cubicBezTo>
                  <a:cubicBezTo>
                    <a:pt x="843" y="330"/>
                    <a:pt x="867" y="324"/>
                    <a:pt x="892" y="324"/>
                  </a:cubicBezTo>
                  <a:cubicBezTo>
                    <a:pt x="967" y="324"/>
                    <a:pt x="1015" y="373"/>
                    <a:pt x="1036" y="470"/>
                  </a:cubicBezTo>
                  <a:cubicBezTo>
                    <a:pt x="1044" y="504"/>
                    <a:pt x="1048" y="551"/>
                    <a:pt x="1048" y="610"/>
                  </a:cubicBezTo>
                  <a:lnTo>
                    <a:pt x="829" y="610"/>
                  </a:lnTo>
                  <a:cubicBezTo>
                    <a:pt x="830" y="669"/>
                    <a:pt x="835" y="712"/>
                    <a:pt x="845" y="738"/>
                  </a:cubicBezTo>
                  <a:cubicBezTo>
                    <a:pt x="856" y="764"/>
                    <a:pt x="872" y="777"/>
                    <a:pt x="895" y="777"/>
                  </a:cubicBezTo>
                  <a:cubicBezTo>
                    <a:pt x="934" y="777"/>
                    <a:pt x="954" y="743"/>
                    <a:pt x="955" y="677"/>
                  </a:cubicBezTo>
                  <a:close/>
                  <a:moveTo>
                    <a:pt x="950" y="541"/>
                  </a:moveTo>
                  <a:cubicBezTo>
                    <a:pt x="946" y="493"/>
                    <a:pt x="941" y="460"/>
                    <a:pt x="935" y="443"/>
                  </a:cubicBezTo>
                  <a:cubicBezTo>
                    <a:pt x="926" y="418"/>
                    <a:pt x="911" y="406"/>
                    <a:pt x="890" y="406"/>
                  </a:cubicBezTo>
                  <a:cubicBezTo>
                    <a:pt x="870" y="406"/>
                    <a:pt x="856" y="415"/>
                    <a:pt x="847" y="434"/>
                  </a:cubicBezTo>
                  <a:cubicBezTo>
                    <a:pt x="839" y="453"/>
                    <a:pt x="833" y="489"/>
                    <a:pt x="829" y="541"/>
                  </a:cubicBezTo>
                  <a:lnTo>
                    <a:pt x="950" y="541"/>
                  </a:lnTo>
                  <a:close/>
                  <a:moveTo>
                    <a:pt x="1119" y="333"/>
                  </a:moveTo>
                  <a:lnTo>
                    <a:pt x="1215" y="333"/>
                  </a:lnTo>
                  <a:lnTo>
                    <a:pt x="1215" y="398"/>
                  </a:lnTo>
                  <a:cubicBezTo>
                    <a:pt x="1242" y="349"/>
                    <a:pt x="1279" y="323"/>
                    <a:pt x="1327" y="320"/>
                  </a:cubicBezTo>
                  <a:lnTo>
                    <a:pt x="1327" y="421"/>
                  </a:lnTo>
                  <a:cubicBezTo>
                    <a:pt x="1321" y="420"/>
                    <a:pt x="1315" y="420"/>
                    <a:pt x="1310" y="420"/>
                  </a:cubicBezTo>
                  <a:cubicBezTo>
                    <a:pt x="1279" y="420"/>
                    <a:pt x="1255" y="428"/>
                    <a:pt x="1239" y="445"/>
                  </a:cubicBezTo>
                  <a:cubicBezTo>
                    <a:pt x="1229" y="455"/>
                    <a:pt x="1223" y="466"/>
                    <a:pt x="1220" y="479"/>
                  </a:cubicBezTo>
                  <a:cubicBezTo>
                    <a:pt x="1217" y="492"/>
                    <a:pt x="1215" y="511"/>
                    <a:pt x="1215" y="537"/>
                  </a:cubicBezTo>
                  <a:lnTo>
                    <a:pt x="1215" y="852"/>
                  </a:lnTo>
                  <a:lnTo>
                    <a:pt x="1119" y="852"/>
                  </a:lnTo>
                  <a:lnTo>
                    <a:pt x="1119" y="333"/>
                  </a:lnTo>
                  <a:close/>
                  <a:moveTo>
                    <a:pt x="1582" y="333"/>
                  </a:moveTo>
                  <a:lnTo>
                    <a:pt x="1679" y="333"/>
                  </a:lnTo>
                  <a:lnTo>
                    <a:pt x="1679" y="869"/>
                  </a:lnTo>
                  <a:cubicBezTo>
                    <a:pt x="1679" y="925"/>
                    <a:pt x="1674" y="964"/>
                    <a:pt x="1666" y="987"/>
                  </a:cubicBezTo>
                  <a:cubicBezTo>
                    <a:pt x="1656" y="1015"/>
                    <a:pt x="1639" y="1036"/>
                    <a:pt x="1614" y="1049"/>
                  </a:cubicBezTo>
                  <a:cubicBezTo>
                    <a:pt x="1586" y="1064"/>
                    <a:pt x="1555" y="1071"/>
                    <a:pt x="1518" y="1071"/>
                  </a:cubicBezTo>
                  <a:cubicBezTo>
                    <a:pt x="1466" y="1071"/>
                    <a:pt x="1427" y="1055"/>
                    <a:pt x="1402" y="1024"/>
                  </a:cubicBezTo>
                  <a:cubicBezTo>
                    <a:pt x="1379" y="996"/>
                    <a:pt x="1368" y="963"/>
                    <a:pt x="1368" y="923"/>
                  </a:cubicBezTo>
                  <a:cubicBezTo>
                    <a:pt x="1368" y="920"/>
                    <a:pt x="1368" y="914"/>
                    <a:pt x="1369" y="907"/>
                  </a:cubicBezTo>
                  <a:lnTo>
                    <a:pt x="1462" y="907"/>
                  </a:lnTo>
                  <a:cubicBezTo>
                    <a:pt x="1462" y="963"/>
                    <a:pt x="1483" y="991"/>
                    <a:pt x="1524" y="991"/>
                  </a:cubicBezTo>
                  <a:cubicBezTo>
                    <a:pt x="1552" y="991"/>
                    <a:pt x="1570" y="978"/>
                    <a:pt x="1577" y="952"/>
                  </a:cubicBezTo>
                  <a:cubicBezTo>
                    <a:pt x="1580" y="939"/>
                    <a:pt x="1582" y="918"/>
                    <a:pt x="1582" y="890"/>
                  </a:cubicBezTo>
                  <a:lnTo>
                    <a:pt x="1582" y="789"/>
                  </a:lnTo>
                  <a:cubicBezTo>
                    <a:pt x="1572" y="812"/>
                    <a:pt x="1562" y="828"/>
                    <a:pt x="1551" y="837"/>
                  </a:cubicBezTo>
                  <a:cubicBezTo>
                    <a:pt x="1533" y="853"/>
                    <a:pt x="1512" y="860"/>
                    <a:pt x="1488" y="860"/>
                  </a:cubicBezTo>
                  <a:cubicBezTo>
                    <a:pt x="1469" y="860"/>
                    <a:pt x="1451" y="855"/>
                    <a:pt x="1434" y="845"/>
                  </a:cubicBezTo>
                  <a:cubicBezTo>
                    <a:pt x="1417" y="835"/>
                    <a:pt x="1404" y="821"/>
                    <a:pt x="1395" y="804"/>
                  </a:cubicBezTo>
                  <a:cubicBezTo>
                    <a:pt x="1373" y="762"/>
                    <a:pt x="1361" y="693"/>
                    <a:pt x="1361" y="599"/>
                  </a:cubicBezTo>
                  <a:cubicBezTo>
                    <a:pt x="1361" y="497"/>
                    <a:pt x="1372" y="424"/>
                    <a:pt x="1394" y="381"/>
                  </a:cubicBezTo>
                  <a:cubicBezTo>
                    <a:pt x="1413" y="343"/>
                    <a:pt x="1445" y="324"/>
                    <a:pt x="1488" y="324"/>
                  </a:cubicBezTo>
                  <a:cubicBezTo>
                    <a:pt x="1509" y="324"/>
                    <a:pt x="1526" y="330"/>
                    <a:pt x="1540" y="340"/>
                  </a:cubicBezTo>
                  <a:cubicBezTo>
                    <a:pt x="1554" y="350"/>
                    <a:pt x="1568" y="368"/>
                    <a:pt x="1582" y="395"/>
                  </a:cubicBezTo>
                  <a:lnTo>
                    <a:pt x="1582" y="333"/>
                  </a:lnTo>
                  <a:close/>
                  <a:moveTo>
                    <a:pt x="1519" y="412"/>
                  </a:moveTo>
                  <a:cubicBezTo>
                    <a:pt x="1499" y="412"/>
                    <a:pt x="1484" y="426"/>
                    <a:pt x="1474" y="453"/>
                  </a:cubicBezTo>
                  <a:cubicBezTo>
                    <a:pt x="1465" y="481"/>
                    <a:pt x="1460" y="526"/>
                    <a:pt x="1460" y="587"/>
                  </a:cubicBezTo>
                  <a:cubicBezTo>
                    <a:pt x="1460" y="654"/>
                    <a:pt x="1465" y="702"/>
                    <a:pt x="1475" y="731"/>
                  </a:cubicBezTo>
                  <a:cubicBezTo>
                    <a:pt x="1485" y="759"/>
                    <a:pt x="1501" y="773"/>
                    <a:pt x="1525" y="773"/>
                  </a:cubicBezTo>
                  <a:cubicBezTo>
                    <a:pt x="1547" y="773"/>
                    <a:pt x="1562" y="760"/>
                    <a:pt x="1571" y="735"/>
                  </a:cubicBezTo>
                  <a:cubicBezTo>
                    <a:pt x="1579" y="709"/>
                    <a:pt x="1583" y="664"/>
                    <a:pt x="1583" y="597"/>
                  </a:cubicBezTo>
                  <a:cubicBezTo>
                    <a:pt x="1583" y="534"/>
                    <a:pt x="1578" y="487"/>
                    <a:pt x="1568" y="457"/>
                  </a:cubicBezTo>
                  <a:cubicBezTo>
                    <a:pt x="1558" y="427"/>
                    <a:pt x="1541" y="412"/>
                    <a:pt x="1519" y="412"/>
                  </a:cubicBezTo>
                  <a:close/>
                  <a:moveTo>
                    <a:pt x="1722" y="333"/>
                  </a:moveTo>
                  <a:lnTo>
                    <a:pt x="1831" y="333"/>
                  </a:lnTo>
                  <a:lnTo>
                    <a:pt x="1907" y="695"/>
                  </a:lnTo>
                  <a:lnTo>
                    <a:pt x="1996" y="333"/>
                  </a:lnTo>
                  <a:lnTo>
                    <a:pt x="2094" y="333"/>
                  </a:lnTo>
                  <a:lnTo>
                    <a:pt x="1881" y="1065"/>
                  </a:lnTo>
                  <a:lnTo>
                    <a:pt x="1781" y="1065"/>
                  </a:lnTo>
                  <a:lnTo>
                    <a:pt x="1860" y="810"/>
                  </a:lnTo>
                  <a:lnTo>
                    <a:pt x="1722" y="333"/>
                  </a:lnTo>
                  <a:close/>
                  <a:moveTo>
                    <a:pt x="2337" y="77"/>
                  </a:moveTo>
                  <a:lnTo>
                    <a:pt x="2440" y="77"/>
                  </a:lnTo>
                  <a:lnTo>
                    <a:pt x="2440" y="852"/>
                  </a:lnTo>
                  <a:lnTo>
                    <a:pt x="2337" y="852"/>
                  </a:lnTo>
                  <a:lnTo>
                    <a:pt x="2337" y="77"/>
                  </a:lnTo>
                  <a:close/>
                  <a:moveTo>
                    <a:pt x="2541" y="333"/>
                  </a:moveTo>
                  <a:lnTo>
                    <a:pt x="2638" y="333"/>
                  </a:lnTo>
                  <a:lnTo>
                    <a:pt x="2638" y="392"/>
                  </a:lnTo>
                  <a:cubicBezTo>
                    <a:pt x="2653" y="367"/>
                    <a:pt x="2668" y="350"/>
                    <a:pt x="2684" y="340"/>
                  </a:cubicBezTo>
                  <a:cubicBezTo>
                    <a:pt x="2700" y="330"/>
                    <a:pt x="2720" y="324"/>
                    <a:pt x="2744" y="324"/>
                  </a:cubicBezTo>
                  <a:cubicBezTo>
                    <a:pt x="2766" y="324"/>
                    <a:pt x="2785" y="330"/>
                    <a:pt x="2801" y="340"/>
                  </a:cubicBezTo>
                  <a:cubicBezTo>
                    <a:pt x="2818" y="350"/>
                    <a:pt x="2830" y="365"/>
                    <a:pt x="2838" y="382"/>
                  </a:cubicBezTo>
                  <a:cubicBezTo>
                    <a:pt x="2845" y="400"/>
                    <a:pt x="2849" y="434"/>
                    <a:pt x="2849" y="483"/>
                  </a:cubicBezTo>
                  <a:lnTo>
                    <a:pt x="2849" y="852"/>
                  </a:lnTo>
                  <a:lnTo>
                    <a:pt x="2753" y="852"/>
                  </a:lnTo>
                  <a:lnTo>
                    <a:pt x="2753" y="505"/>
                  </a:lnTo>
                  <a:cubicBezTo>
                    <a:pt x="2753" y="475"/>
                    <a:pt x="2750" y="454"/>
                    <a:pt x="2746" y="443"/>
                  </a:cubicBezTo>
                  <a:cubicBezTo>
                    <a:pt x="2737" y="420"/>
                    <a:pt x="2720" y="408"/>
                    <a:pt x="2697" y="408"/>
                  </a:cubicBezTo>
                  <a:cubicBezTo>
                    <a:pt x="2675" y="408"/>
                    <a:pt x="2660" y="416"/>
                    <a:pt x="2651" y="433"/>
                  </a:cubicBezTo>
                  <a:cubicBezTo>
                    <a:pt x="2642" y="449"/>
                    <a:pt x="2638" y="477"/>
                    <a:pt x="2638" y="516"/>
                  </a:cubicBezTo>
                  <a:lnTo>
                    <a:pt x="2638" y="852"/>
                  </a:lnTo>
                  <a:lnTo>
                    <a:pt x="2541" y="852"/>
                  </a:lnTo>
                  <a:lnTo>
                    <a:pt x="2541" y="333"/>
                  </a:lnTo>
                  <a:close/>
                  <a:moveTo>
                    <a:pt x="3143" y="344"/>
                  </a:moveTo>
                  <a:lnTo>
                    <a:pt x="3143" y="433"/>
                  </a:lnTo>
                  <a:cubicBezTo>
                    <a:pt x="3120" y="416"/>
                    <a:pt x="3095" y="407"/>
                    <a:pt x="3069" y="407"/>
                  </a:cubicBezTo>
                  <a:cubicBezTo>
                    <a:pt x="3052" y="407"/>
                    <a:pt x="3037" y="413"/>
                    <a:pt x="3026" y="424"/>
                  </a:cubicBezTo>
                  <a:cubicBezTo>
                    <a:pt x="3014" y="435"/>
                    <a:pt x="3008" y="449"/>
                    <a:pt x="3008" y="466"/>
                  </a:cubicBezTo>
                  <a:cubicBezTo>
                    <a:pt x="3008" y="479"/>
                    <a:pt x="3013" y="492"/>
                    <a:pt x="3023" y="505"/>
                  </a:cubicBezTo>
                  <a:cubicBezTo>
                    <a:pt x="3033" y="518"/>
                    <a:pt x="3050" y="534"/>
                    <a:pt x="3075" y="554"/>
                  </a:cubicBezTo>
                  <a:cubicBezTo>
                    <a:pt x="3111" y="581"/>
                    <a:pt x="3135" y="605"/>
                    <a:pt x="3148" y="626"/>
                  </a:cubicBezTo>
                  <a:cubicBezTo>
                    <a:pt x="3161" y="648"/>
                    <a:pt x="3167" y="674"/>
                    <a:pt x="3167" y="707"/>
                  </a:cubicBezTo>
                  <a:cubicBezTo>
                    <a:pt x="3167" y="748"/>
                    <a:pt x="3156" y="783"/>
                    <a:pt x="3133" y="812"/>
                  </a:cubicBezTo>
                  <a:cubicBezTo>
                    <a:pt x="3106" y="844"/>
                    <a:pt x="3068" y="860"/>
                    <a:pt x="3018" y="860"/>
                  </a:cubicBezTo>
                  <a:cubicBezTo>
                    <a:pt x="3002" y="860"/>
                    <a:pt x="2989" y="859"/>
                    <a:pt x="2977" y="855"/>
                  </a:cubicBezTo>
                  <a:cubicBezTo>
                    <a:pt x="2965" y="852"/>
                    <a:pt x="2951" y="846"/>
                    <a:pt x="2934" y="836"/>
                  </a:cubicBezTo>
                  <a:lnTo>
                    <a:pt x="2934" y="743"/>
                  </a:lnTo>
                  <a:cubicBezTo>
                    <a:pt x="2962" y="763"/>
                    <a:pt x="2988" y="773"/>
                    <a:pt x="3013" y="773"/>
                  </a:cubicBezTo>
                  <a:cubicBezTo>
                    <a:pt x="3034" y="773"/>
                    <a:pt x="3050" y="767"/>
                    <a:pt x="3061" y="756"/>
                  </a:cubicBezTo>
                  <a:cubicBezTo>
                    <a:pt x="3073" y="744"/>
                    <a:pt x="3079" y="729"/>
                    <a:pt x="3079" y="709"/>
                  </a:cubicBezTo>
                  <a:cubicBezTo>
                    <a:pt x="3079" y="692"/>
                    <a:pt x="3075" y="678"/>
                    <a:pt x="3067" y="666"/>
                  </a:cubicBezTo>
                  <a:cubicBezTo>
                    <a:pt x="3059" y="655"/>
                    <a:pt x="3044" y="640"/>
                    <a:pt x="3020" y="622"/>
                  </a:cubicBezTo>
                  <a:cubicBezTo>
                    <a:pt x="2980" y="591"/>
                    <a:pt x="2952" y="564"/>
                    <a:pt x="2938" y="542"/>
                  </a:cubicBezTo>
                  <a:cubicBezTo>
                    <a:pt x="2923" y="520"/>
                    <a:pt x="2916" y="494"/>
                    <a:pt x="2916" y="462"/>
                  </a:cubicBezTo>
                  <a:cubicBezTo>
                    <a:pt x="2916" y="420"/>
                    <a:pt x="2929" y="386"/>
                    <a:pt x="2955" y="359"/>
                  </a:cubicBezTo>
                  <a:cubicBezTo>
                    <a:pt x="2981" y="333"/>
                    <a:pt x="3015" y="320"/>
                    <a:pt x="3057" y="320"/>
                  </a:cubicBezTo>
                  <a:cubicBezTo>
                    <a:pt x="3087" y="320"/>
                    <a:pt x="3116" y="328"/>
                    <a:pt x="3143" y="344"/>
                  </a:cubicBezTo>
                  <a:close/>
                  <a:moveTo>
                    <a:pt x="3225" y="1065"/>
                  </a:moveTo>
                  <a:lnTo>
                    <a:pt x="3225" y="333"/>
                  </a:lnTo>
                  <a:lnTo>
                    <a:pt x="3322" y="333"/>
                  </a:lnTo>
                  <a:lnTo>
                    <a:pt x="3322" y="400"/>
                  </a:lnTo>
                  <a:cubicBezTo>
                    <a:pt x="3335" y="372"/>
                    <a:pt x="3348" y="352"/>
                    <a:pt x="3362" y="341"/>
                  </a:cubicBezTo>
                  <a:cubicBezTo>
                    <a:pt x="3377" y="330"/>
                    <a:pt x="3395" y="324"/>
                    <a:pt x="3417" y="324"/>
                  </a:cubicBezTo>
                  <a:cubicBezTo>
                    <a:pt x="3460" y="324"/>
                    <a:pt x="3491" y="347"/>
                    <a:pt x="3511" y="391"/>
                  </a:cubicBezTo>
                  <a:cubicBezTo>
                    <a:pt x="3531" y="435"/>
                    <a:pt x="3541" y="504"/>
                    <a:pt x="3541" y="598"/>
                  </a:cubicBezTo>
                  <a:cubicBezTo>
                    <a:pt x="3541" y="686"/>
                    <a:pt x="3532" y="751"/>
                    <a:pt x="3513" y="793"/>
                  </a:cubicBezTo>
                  <a:cubicBezTo>
                    <a:pt x="3494" y="838"/>
                    <a:pt x="3461" y="860"/>
                    <a:pt x="3415" y="860"/>
                  </a:cubicBezTo>
                  <a:cubicBezTo>
                    <a:pt x="3393" y="860"/>
                    <a:pt x="3376" y="856"/>
                    <a:pt x="3362" y="846"/>
                  </a:cubicBezTo>
                  <a:cubicBezTo>
                    <a:pt x="3348" y="836"/>
                    <a:pt x="3335" y="819"/>
                    <a:pt x="3322" y="794"/>
                  </a:cubicBezTo>
                  <a:lnTo>
                    <a:pt x="3322" y="1065"/>
                  </a:lnTo>
                  <a:lnTo>
                    <a:pt x="3225" y="1065"/>
                  </a:lnTo>
                  <a:close/>
                  <a:moveTo>
                    <a:pt x="3380" y="412"/>
                  </a:moveTo>
                  <a:cubicBezTo>
                    <a:pt x="3358" y="412"/>
                    <a:pt x="3343" y="426"/>
                    <a:pt x="3334" y="454"/>
                  </a:cubicBezTo>
                  <a:cubicBezTo>
                    <a:pt x="3324" y="481"/>
                    <a:pt x="3319" y="528"/>
                    <a:pt x="3319" y="593"/>
                  </a:cubicBezTo>
                  <a:cubicBezTo>
                    <a:pt x="3319" y="657"/>
                    <a:pt x="3324" y="703"/>
                    <a:pt x="3334" y="731"/>
                  </a:cubicBezTo>
                  <a:cubicBezTo>
                    <a:pt x="3343" y="759"/>
                    <a:pt x="3358" y="773"/>
                    <a:pt x="3380" y="773"/>
                  </a:cubicBezTo>
                  <a:cubicBezTo>
                    <a:pt x="3403" y="773"/>
                    <a:pt x="3419" y="760"/>
                    <a:pt x="3429" y="733"/>
                  </a:cubicBezTo>
                  <a:cubicBezTo>
                    <a:pt x="3438" y="706"/>
                    <a:pt x="3443" y="660"/>
                    <a:pt x="3443" y="595"/>
                  </a:cubicBezTo>
                  <a:cubicBezTo>
                    <a:pt x="3443" y="527"/>
                    <a:pt x="3438" y="480"/>
                    <a:pt x="3430" y="454"/>
                  </a:cubicBezTo>
                  <a:cubicBezTo>
                    <a:pt x="3421" y="426"/>
                    <a:pt x="3404" y="412"/>
                    <a:pt x="3380" y="412"/>
                  </a:cubicBezTo>
                  <a:close/>
                  <a:moveTo>
                    <a:pt x="3816" y="677"/>
                  </a:moveTo>
                  <a:lnTo>
                    <a:pt x="3905" y="677"/>
                  </a:lnTo>
                  <a:cubicBezTo>
                    <a:pt x="3903" y="720"/>
                    <a:pt x="3896" y="755"/>
                    <a:pt x="3884" y="780"/>
                  </a:cubicBezTo>
                  <a:cubicBezTo>
                    <a:pt x="3873" y="805"/>
                    <a:pt x="3856" y="825"/>
                    <a:pt x="3833" y="839"/>
                  </a:cubicBezTo>
                  <a:cubicBezTo>
                    <a:pt x="3810" y="853"/>
                    <a:pt x="3784" y="860"/>
                    <a:pt x="3755" y="860"/>
                  </a:cubicBezTo>
                  <a:cubicBezTo>
                    <a:pt x="3710" y="860"/>
                    <a:pt x="3675" y="845"/>
                    <a:pt x="3648" y="815"/>
                  </a:cubicBezTo>
                  <a:cubicBezTo>
                    <a:pt x="3613" y="775"/>
                    <a:pt x="3596" y="702"/>
                    <a:pt x="3596" y="594"/>
                  </a:cubicBezTo>
                  <a:cubicBezTo>
                    <a:pt x="3596" y="503"/>
                    <a:pt x="3608" y="436"/>
                    <a:pt x="3632" y="391"/>
                  </a:cubicBezTo>
                  <a:cubicBezTo>
                    <a:pt x="3644" y="371"/>
                    <a:pt x="3660" y="355"/>
                    <a:pt x="3682" y="343"/>
                  </a:cubicBezTo>
                  <a:cubicBezTo>
                    <a:pt x="3704" y="330"/>
                    <a:pt x="3727" y="324"/>
                    <a:pt x="3753" y="324"/>
                  </a:cubicBezTo>
                  <a:cubicBezTo>
                    <a:pt x="3828" y="324"/>
                    <a:pt x="3876" y="373"/>
                    <a:pt x="3897" y="470"/>
                  </a:cubicBezTo>
                  <a:cubicBezTo>
                    <a:pt x="3905" y="504"/>
                    <a:pt x="3909" y="551"/>
                    <a:pt x="3909" y="610"/>
                  </a:cubicBezTo>
                  <a:lnTo>
                    <a:pt x="3690" y="610"/>
                  </a:lnTo>
                  <a:cubicBezTo>
                    <a:pt x="3690" y="669"/>
                    <a:pt x="3696" y="712"/>
                    <a:pt x="3706" y="738"/>
                  </a:cubicBezTo>
                  <a:cubicBezTo>
                    <a:pt x="3717" y="764"/>
                    <a:pt x="3733" y="777"/>
                    <a:pt x="3756" y="777"/>
                  </a:cubicBezTo>
                  <a:cubicBezTo>
                    <a:pt x="3794" y="777"/>
                    <a:pt x="3815" y="743"/>
                    <a:pt x="3816" y="677"/>
                  </a:cubicBezTo>
                  <a:close/>
                  <a:moveTo>
                    <a:pt x="3811" y="541"/>
                  </a:moveTo>
                  <a:cubicBezTo>
                    <a:pt x="3807" y="493"/>
                    <a:pt x="3802" y="460"/>
                    <a:pt x="3796" y="443"/>
                  </a:cubicBezTo>
                  <a:cubicBezTo>
                    <a:pt x="3787" y="418"/>
                    <a:pt x="3772" y="406"/>
                    <a:pt x="3751" y="406"/>
                  </a:cubicBezTo>
                  <a:cubicBezTo>
                    <a:pt x="3731" y="406"/>
                    <a:pt x="3717" y="415"/>
                    <a:pt x="3708" y="434"/>
                  </a:cubicBezTo>
                  <a:cubicBezTo>
                    <a:pt x="3700" y="453"/>
                    <a:pt x="3694" y="489"/>
                    <a:pt x="3690" y="541"/>
                  </a:cubicBezTo>
                  <a:lnTo>
                    <a:pt x="3811" y="541"/>
                  </a:lnTo>
                  <a:close/>
                  <a:moveTo>
                    <a:pt x="4191" y="342"/>
                  </a:moveTo>
                  <a:lnTo>
                    <a:pt x="4191" y="441"/>
                  </a:lnTo>
                  <a:cubicBezTo>
                    <a:pt x="4178" y="424"/>
                    <a:pt x="4162" y="416"/>
                    <a:pt x="4144" y="416"/>
                  </a:cubicBezTo>
                  <a:cubicBezTo>
                    <a:pt x="4116" y="416"/>
                    <a:pt x="4096" y="430"/>
                    <a:pt x="4084" y="458"/>
                  </a:cubicBezTo>
                  <a:cubicBezTo>
                    <a:pt x="4071" y="486"/>
                    <a:pt x="4064" y="529"/>
                    <a:pt x="4064" y="588"/>
                  </a:cubicBezTo>
                  <a:cubicBezTo>
                    <a:pt x="4064" y="709"/>
                    <a:pt x="4090" y="770"/>
                    <a:pt x="4142" y="770"/>
                  </a:cubicBezTo>
                  <a:cubicBezTo>
                    <a:pt x="4157" y="770"/>
                    <a:pt x="4173" y="763"/>
                    <a:pt x="4191" y="751"/>
                  </a:cubicBezTo>
                  <a:lnTo>
                    <a:pt x="4191" y="840"/>
                  </a:lnTo>
                  <a:cubicBezTo>
                    <a:pt x="4165" y="853"/>
                    <a:pt x="4139" y="860"/>
                    <a:pt x="4114" y="860"/>
                  </a:cubicBezTo>
                  <a:cubicBezTo>
                    <a:pt x="4011" y="860"/>
                    <a:pt x="3960" y="773"/>
                    <a:pt x="3960" y="597"/>
                  </a:cubicBezTo>
                  <a:cubicBezTo>
                    <a:pt x="3960" y="492"/>
                    <a:pt x="3976" y="418"/>
                    <a:pt x="4010" y="373"/>
                  </a:cubicBezTo>
                  <a:cubicBezTo>
                    <a:pt x="4033" y="341"/>
                    <a:pt x="4069" y="324"/>
                    <a:pt x="4116" y="324"/>
                  </a:cubicBezTo>
                  <a:cubicBezTo>
                    <a:pt x="4141" y="324"/>
                    <a:pt x="4166" y="330"/>
                    <a:pt x="4191" y="342"/>
                  </a:cubicBezTo>
                  <a:close/>
                  <a:moveTo>
                    <a:pt x="4269" y="187"/>
                  </a:moveTo>
                  <a:lnTo>
                    <a:pt x="4366" y="187"/>
                  </a:lnTo>
                  <a:lnTo>
                    <a:pt x="4366" y="333"/>
                  </a:lnTo>
                  <a:lnTo>
                    <a:pt x="4417" y="333"/>
                  </a:lnTo>
                  <a:lnTo>
                    <a:pt x="4417" y="407"/>
                  </a:lnTo>
                  <a:lnTo>
                    <a:pt x="4366" y="407"/>
                  </a:lnTo>
                  <a:lnTo>
                    <a:pt x="4366" y="852"/>
                  </a:lnTo>
                  <a:lnTo>
                    <a:pt x="4269" y="852"/>
                  </a:lnTo>
                  <a:lnTo>
                    <a:pt x="4269" y="407"/>
                  </a:lnTo>
                  <a:lnTo>
                    <a:pt x="4216" y="407"/>
                  </a:lnTo>
                  <a:lnTo>
                    <a:pt x="4216" y="333"/>
                  </a:lnTo>
                  <a:lnTo>
                    <a:pt x="4269" y="333"/>
                  </a:lnTo>
                  <a:lnTo>
                    <a:pt x="4269" y="187"/>
                  </a:lnTo>
                  <a:close/>
                  <a:moveTo>
                    <a:pt x="4470" y="333"/>
                  </a:moveTo>
                  <a:lnTo>
                    <a:pt x="4566" y="333"/>
                  </a:lnTo>
                  <a:lnTo>
                    <a:pt x="4566" y="852"/>
                  </a:lnTo>
                  <a:lnTo>
                    <a:pt x="4470" y="852"/>
                  </a:lnTo>
                  <a:lnTo>
                    <a:pt x="4470" y="333"/>
                  </a:lnTo>
                  <a:close/>
                  <a:moveTo>
                    <a:pt x="4515" y="112"/>
                  </a:moveTo>
                  <a:cubicBezTo>
                    <a:pt x="4532" y="112"/>
                    <a:pt x="4547" y="118"/>
                    <a:pt x="4560" y="131"/>
                  </a:cubicBezTo>
                  <a:cubicBezTo>
                    <a:pt x="4573" y="144"/>
                    <a:pt x="4579" y="159"/>
                    <a:pt x="4579" y="176"/>
                  </a:cubicBezTo>
                  <a:cubicBezTo>
                    <a:pt x="4579" y="195"/>
                    <a:pt x="4573" y="210"/>
                    <a:pt x="4560" y="223"/>
                  </a:cubicBezTo>
                  <a:cubicBezTo>
                    <a:pt x="4547" y="236"/>
                    <a:pt x="4532" y="242"/>
                    <a:pt x="4514" y="242"/>
                  </a:cubicBezTo>
                  <a:cubicBezTo>
                    <a:pt x="4496" y="242"/>
                    <a:pt x="4481" y="236"/>
                    <a:pt x="4468" y="223"/>
                  </a:cubicBezTo>
                  <a:cubicBezTo>
                    <a:pt x="4455" y="210"/>
                    <a:pt x="4449" y="195"/>
                    <a:pt x="4449" y="176"/>
                  </a:cubicBezTo>
                  <a:cubicBezTo>
                    <a:pt x="4449" y="158"/>
                    <a:pt x="4455" y="143"/>
                    <a:pt x="4468" y="131"/>
                  </a:cubicBezTo>
                  <a:cubicBezTo>
                    <a:pt x="4481" y="118"/>
                    <a:pt x="4497" y="112"/>
                    <a:pt x="4515" y="112"/>
                  </a:cubicBezTo>
                  <a:close/>
                  <a:moveTo>
                    <a:pt x="4803" y="324"/>
                  </a:moveTo>
                  <a:cubicBezTo>
                    <a:pt x="4860" y="324"/>
                    <a:pt x="4901" y="346"/>
                    <a:pt x="4928" y="390"/>
                  </a:cubicBezTo>
                  <a:cubicBezTo>
                    <a:pt x="4954" y="434"/>
                    <a:pt x="4967" y="503"/>
                    <a:pt x="4967" y="597"/>
                  </a:cubicBezTo>
                  <a:cubicBezTo>
                    <a:pt x="4967" y="772"/>
                    <a:pt x="4913" y="860"/>
                    <a:pt x="4804" y="860"/>
                  </a:cubicBezTo>
                  <a:cubicBezTo>
                    <a:pt x="4748" y="860"/>
                    <a:pt x="4707" y="839"/>
                    <a:pt x="4680" y="795"/>
                  </a:cubicBezTo>
                  <a:cubicBezTo>
                    <a:pt x="4654" y="752"/>
                    <a:pt x="4640" y="684"/>
                    <a:pt x="4640" y="592"/>
                  </a:cubicBezTo>
                  <a:cubicBezTo>
                    <a:pt x="4640" y="502"/>
                    <a:pt x="4653" y="436"/>
                    <a:pt x="4679" y="392"/>
                  </a:cubicBezTo>
                  <a:cubicBezTo>
                    <a:pt x="4705" y="348"/>
                    <a:pt x="4746" y="326"/>
                    <a:pt x="4803" y="324"/>
                  </a:cubicBezTo>
                  <a:close/>
                  <a:moveTo>
                    <a:pt x="4806" y="412"/>
                  </a:moveTo>
                  <a:cubicBezTo>
                    <a:pt x="4783" y="412"/>
                    <a:pt x="4767" y="425"/>
                    <a:pt x="4758" y="452"/>
                  </a:cubicBezTo>
                  <a:cubicBezTo>
                    <a:pt x="4749" y="478"/>
                    <a:pt x="4744" y="525"/>
                    <a:pt x="4744" y="591"/>
                  </a:cubicBezTo>
                  <a:cubicBezTo>
                    <a:pt x="4744" y="658"/>
                    <a:pt x="4749" y="704"/>
                    <a:pt x="4758" y="731"/>
                  </a:cubicBezTo>
                  <a:cubicBezTo>
                    <a:pt x="4767" y="758"/>
                    <a:pt x="4783" y="771"/>
                    <a:pt x="4806" y="771"/>
                  </a:cubicBezTo>
                  <a:cubicBezTo>
                    <a:pt x="4829" y="771"/>
                    <a:pt x="4845" y="758"/>
                    <a:pt x="4854" y="731"/>
                  </a:cubicBezTo>
                  <a:cubicBezTo>
                    <a:pt x="4864" y="705"/>
                    <a:pt x="4868" y="659"/>
                    <a:pt x="4868" y="594"/>
                  </a:cubicBezTo>
                  <a:cubicBezTo>
                    <a:pt x="4868" y="526"/>
                    <a:pt x="4864" y="479"/>
                    <a:pt x="4855" y="452"/>
                  </a:cubicBezTo>
                  <a:cubicBezTo>
                    <a:pt x="4845" y="426"/>
                    <a:pt x="4829" y="412"/>
                    <a:pt x="4806" y="412"/>
                  </a:cubicBezTo>
                  <a:close/>
                  <a:moveTo>
                    <a:pt x="5041" y="333"/>
                  </a:moveTo>
                  <a:lnTo>
                    <a:pt x="5138" y="333"/>
                  </a:lnTo>
                  <a:lnTo>
                    <a:pt x="5138" y="392"/>
                  </a:lnTo>
                  <a:cubicBezTo>
                    <a:pt x="5153" y="367"/>
                    <a:pt x="5169" y="350"/>
                    <a:pt x="5185" y="340"/>
                  </a:cubicBezTo>
                  <a:cubicBezTo>
                    <a:pt x="5201" y="330"/>
                    <a:pt x="5220" y="324"/>
                    <a:pt x="5244" y="324"/>
                  </a:cubicBezTo>
                  <a:cubicBezTo>
                    <a:pt x="5266" y="324"/>
                    <a:pt x="5285" y="330"/>
                    <a:pt x="5302" y="340"/>
                  </a:cubicBezTo>
                  <a:cubicBezTo>
                    <a:pt x="5318" y="350"/>
                    <a:pt x="5330" y="365"/>
                    <a:pt x="5338" y="382"/>
                  </a:cubicBezTo>
                  <a:cubicBezTo>
                    <a:pt x="5345" y="400"/>
                    <a:pt x="5349" y="434"/>
                    <a:pt x="5349" y="483"/>
                  </a:cubicBezTo>
                  <a:lnTo>
                    <a:pt x="5349" y="852"/>
                  </a:lnTo>
                  <a:lnTo>
                    <a:pt x="5253" y="852"/>
                  </a:lnTo>
                  <a:lnTo>
                    <a:pt x="5253" y="505"/>
                  </a:lnTo>
                  <a:cubicBezTo>
                    <a:pt x="5253" y="475"/>
                    <a:pt x="5251" y="454"/>
                    <a:pt x="5246" y="443"/>
                  </a:cubicBezTo>
                  <a:cubicBezTo>
                    <a:pt x="5237" y="420"/>
                    <a:pt x="5220" y="408"/>
                    <a:pt x="5197" y="408"/>
                  </a:cubicBezTo>
                  <a:cubicBezTo>
                    <a:pt x="5175" y="408"/>
                    <a:pt x="5160" y="416"/>
                    <a:pt x="5151" y="433"/>
                  </a:cubicBezTo>
                  <a:cubicBezTo>
                    <a:pt x="5142" y="449"/>
                    <a:pt x="5138" y="477"/>
                    <a:pt x="5138" y="516"/>
                  </a:cubicBezTo>
                  <a:lnTo>
                    <a:pt x="5138" y="852"/>
                  </a:lnTo>
                  <a:lnTo>
                    <a:pt x="5041" y="852"/>
                  </a:lnTo>
                  <a:lnTo>
                    <a:pt x="5041" y="333"/>
                  </a:lnTo>
                  <a:close/>
                  <a:moveTo>
                    <a:pt x="5946" y="90"/>
                  </a:moveTo>
                  <a:lnTo>
                    <a:pt x="5946" y="184"/>
                  </a:lnTo>
                  <a:cubicBezTo>
                    <a:pt x="5920" y="171"/>
                    <a:pt x="5897" y="165"/>
                    <a:pt x="5879" y="165"/>
                  </a:cubicBezTo>
                  <a:cubicBezTo>
                    <a:pt x="5855" y="165"/>
                    <a:pt x="5833" y="173"/>
                    <a:pt x="5813" y="187"/>
                  </a:cubicBezTo>
                  <a:cubicBezTo>
                    <a:pt x="5793" y="202"/>
                    <a:pt x="5777" y="223"/>
                    <a:pt x="5767" y="249"/>
                  </a:cubicBezTo>
                  <a:cubicBezTo>
                    <a:pt x="5747" y="296"/>
                    <a:pt x="5737" y="371"/>
                    <a:pt x="5737" y="474"/>
                  </a:cubicBezTo>
                  <a:cubicBezTo>
                    <a:pt x="5737" y="666"/>
                    <a:pt x="5786" y="762"/>
                    <a:pt x="5884" y="762"/>
                  </a:cubicBezTo>
                  <a:cubicBezTo>
                    <a:pt x="5904" y="762"/>
                    <a:pt x="5925" y="756"/>
                    <a:pt x="5946" y="745"/>
                  </a:cubicBezTo>
                  <a:lnTo>
                    <a:pt x="5946" y="841"/>
                  </a:lnTo>
                  <a:cubicBezTo>
                    <a:pt x="5921" y="855"/>
                    <a:pt x="5893" y="863"/>
                    <a:pt x="5862" y="863"/>
                  </a:cubicBezTo>
                  <a:cubicBezTo>
                    <a:pt x="5705" y="863"/>
                    <a:pt x="5627" y="734"/>
                    <a:pt x="5627" y="478"/>
                  </a:cubicBezTo>
                  <a:cubicBezTo>
                    <a:pt x="5627" y="349"/>
                    <a:pt x="5642" y="252"/>
                    <a:pt x="5673" y="188"/>
                  </a:cubicBezTo>
                  <a:cubicBezTo>
                    <a:pt x="5713" y="108"/>
                    <a:pt x="5775" y="68"/>
                    <a:pt x="5860" y="68"/>
                  </a:cubicBezTo>
                  <a:cubicBezTo>
                    <a:pt x="5889" y="68"/>
                    <a:pt x="5918" y="75"/>
                    <a:pt x="5946" y="90"/>
                  </a:cubicBezTo>
                  <a:close/>
                  <a:moveTo>
                    <a:pt x="6014" y="0"/>
                  </a:moveTo>
                  <a:lnTo>
                    <a:pt x="6111" y="0"/>
                  </a:lnTo>
                  <a:lnTo>
                    <a:pt x="6111" y="392"/>
                  </a:lnTo>
                  <a:cubicBezTo>
                    <a:pt x="6126" y="367"/>
                    <a:pt x="6142" y="350"/>
                    <a:pt x="6158" y="340"/>
                  </a:cubicBezTo>
                  <a:cubicBezTo>
                    <a:pt x="6174" y="330"/>
                    <a:pt x="6193" y="324"/>
                    <a:pt x="6217" y="324"/>
                  </a:cubicBezTo>
                  <a:cubicBezTo>
                    <a:pt x="6239" y="324"/>
                    <a:pt x="6258" y="330"/>
                    <a:pt x="6275" y="340"/>
                  </a:cubicBezTo>
                  <a:cubicBezTo>
                    <a:pt x="6291" y="350"/>
                    <a:pt x="6303" y="365"/>
                    <a:pt x="6311" y="382"/>
                  </a:cubicBezTo>
                  <a:cubicBezTo>
                    <a:pt x="6318" y="400"/>
                    <a:pt x="6322" y="434"/>
                    <a:pt x="6322" y="483"/>
                  </a:cubicBezTo>
                  <a:lnTo>
                    <a:pt x="6322" y="852"/>
                  </a:lnTo>
                  <a:lnTo>
                    <a:pt x="6226" y="852"/>
                  </a:lnTo>
                  <a:lnTo>
                    <a:pt x="6226" y="505"/>
                  </a:lnTo>
                  <a:cubicBezTo>
                    <a:pt x="6226" y="475"/>
                    <a:pt x="6224" y="454"/>
                    <a:pt x="6219" y="443"/>
                  </a:cubicBezTo>
                  <a:cubicBezTo>
                    <a:pt x="6210" y="420"/>
                    <a:pt x="6193" y="408"/>
                    <a:pt x="6170" y="408"/>
                  </a:cubicBezTo>
                  <a:cubicBezTo>
                    <a:pt x="6148" y="408"/>
                    <a:pt x="6133" y="416"/>
                    <a:pt x="6124" y="433"/>
                  </a:cubicBezTo>
                  <a:cubicBezTo>
                    <a:pt x="6115" y="449"/>
                    <a:pt x="6111" y="477"/>
                    <a:pt x="6111" y="516"/>
                  </a:cubicBezTo>
                  <a:lnTo>
                    <a:pt x="6111" y="852"/>
                  </a:lnTo>
                  <a:lnTo>
                    <a:pt x="6014" y="852"/>
                  </a:lnTo>
                  <a:lnTo>
                    <a:pt x="6014" y="0"/>
                  </a:lnTo>
                  <a:close/>
                  <a:moveTo>
                    <a:pt x="6615" y="677"/>
                  </a:moveTo>
                  <a:lnTo>
                    <a:pt x="6705" y="677"/>
                  </a:lnTo>
                  <a:cubicBezTo>
                    <a:pt x="6702" y="720"/>
                    <a:pt x="6695" y="755"/>
                    <a:pt x="6684" y="780"/>
                  </a:cubicBezTo>
                  <a:cubicBezTo>
                    <a:pt x="6673" y="805"/>
                    <a:pt x="6656" y="825"/>
                    <a:pt x="6633" y="839"/>
                  </a:cubicBezTo>
                  <a:cubicBezTo>
                    <a:pt x="6609" y="853"/>
                    <a:pt x="6583" y="860"/>
                    <a:pt x="6554" y="860"/>
                  </a:cubicBezTo>
                  <a:cubicBezTo>
                    <a:pt x="6510" y="860"/>
                    <a:pt x="6474" y="845"/>
                    <a:pt x="6447" y="815"/>
                  </a:cubicBezTo>
                  <a:cubicBezTo>
                    <a:pt x="6413" y="775"/>
                    <a:pt x="6395" y="702"/>
                    <a:pt x="6395" y="594"/>
                  </a:cubicBezTo>
                  <a:cubicBezTo>
                    <a:pt x="6395" y="503"/>
                    <a:pt x="6408" y="436"/>
                    <a:pt x="6432" y="391"/>
                  </a:cubicBezTo>
                  <a:cubicBezTo>
                    <a:pt x="6444" y="371"/>
                    <a:pt x="6460" y="355"/>
                    <a:pt x="6482" y="343"/>
                  </a:cubicBezTo>
                  <a:cubicBezTo>
                    <a:pt x="6504" y="330"/>
                    <a:pt x="6527" y="324"/>
                    <a:pt x="6552" y="324"/>
                  </a:cubicBezTo>
                  <a:cubicBezTo>
                    <a:pt x="6628" y="324"/>
                    <a:pt x="6676" y="373"/>
                    <a:pt x="6697" y="470"/>
                  </a:cubicBezTo>
                  <a:cubicBezTo>
                    <a:pt x="6705" y="504"/>
                    <a:pt x="6708" y="551"/>
                    <a:pt x="6708" y="610"/>
                  </a:cubicBezTo>
                  <a:lnTo>
                    <a:pt x="6489" y="610"/>
                  </a:lnTo>
                  <a:cubicBezTo>
                    <a:pt x="6490" y="669"/>
                    <a:pt x="6496" y="712"/>
                    <a:pt x="6506" y="738"/>
                  </a:cubicBezTo>
                  <a:cubicBezTo>
                    <a:pt x="6516" y="764"/>
                    <a:pt x="6533" y="777"/>
                    <a:pt x="6555" y="777"/>
                  </a:cubicBezTo>
                  <a:cubicBezTo>
                    <a:pt x="6594" y="777"/>
                    <a:pt x="6614" y="743"/>
                    <a:pt x="6615" y="677"/>
                  </a:cubicBezTo>
                  <a:close/>
                  <a:moveTo>
                    <a:pt x="6610" y="541"/>
                  </a:moveTo>
                  <a:cubicBezTo>
                    <a:pt x="6607" y="493"/>
                    <a:pt x="6602" y="460"/>
                    <a:pt x="6595" y="443"/>
                  </a:cubicBezTo>
                  <a:cubicBezTo>
                    <a:pt x="6587" y="418"/>
                    <a:pt x="6572" y="406"/>
                    <a:pt x="6550" y="406"/>
                  </a:cubicBezTo>
                  <a:cubicBezTo>
                    <a:pt x="6530" y="406"/>
                    <a:pt x="6516" y="415"/>
                    <a:pt x="6508" y="434"/>
                  </a:cubicBezTo>
                  <a:cubicBezTo>
                    <a:pt x="6499" y="453"/>
                    <a:pt x="6493" y="489"/>
                    <a:pt x="6489" y="541"/>
                  </a:cubicBezTo>
                  <a:lnTo>
                    <a:pt x="6610" y="541"/>
                  </a:lnTo>
                  <a:close/>
                  <a:moveTo>
                    <a:pt x="6991" y="342"/>
                  </a:moveTo>
                  <a:lnTo>
                    <a:pt x="6991" y="441"/>
                  </a:lnTo>
                  <a:cubicBezTo>
                    <a:pt x="6978" y="424"/>
                    <a:pt x="6962" y="416"/>
                    <a:pt x="6943" y="416"/>
                  </a:cubicBezTo>
                  <a:cubicBezTo>
                    <a:pt x="6916" y="416"/>
                    <a:pt x="6896" y="430"/>
                    <a:pt x="6883" y="458"/>
                  </a:cubicBezTo>
                  <a:cubicBezTo>
                    <a:pt x="6870" y="486"/>
                    <a:pt x="6864" y="529"/>
                    <a:pt x="6864" y="588"/>
                  </a:cubicBezTo>
                  <a:cubicBezTo>
                    <a:pt x="6864" y="709"/>
                    <a:pt x="6890" y="770"/>
                    <a:pt x="6942" y="770"/>
                  </a:cubicBezTo>
                  <a:cubicBezTo>
                    <a:pt x="6957" y="770"/>
                    <a:pt x="6973" y="763"/>
                    <a:pt x="6991" y="751"/>
                  </a:cubicBezTo>
                  <a:lnTo>
                    <a:pt x="6991" y="840"/>
                  </a:lnTo>
                  <a:cubicBezTo>
                    <a:pt x="6965" y="853"/>
                    <a:pt x="6939" y="860"/>
                    <a:pt x="6914" y="860"/>
                  </a:cubicBezTo>
                  <a:cubicBezTo>
                    <a:pt x="6811" y="860"/>
                    <a:pt x="6759" y="773"/>
                    <a:pt x="6759" y="597"/>
                  </a:cubicBezTo>
                  <a:cubicBezTo>
                    <a:pt x="6759" y="492"/>
                    <a:pt x="6776" y="418"/>
                    <a:pt x="6809" y="373"/>
                  </a:cubicBezTo>
                  <a:cubicBezTo>
                    <a:pt x="6833" y="341"/>
                    <a:pt x="6868" y="324"/>
                    <a:pt x="6915" y="324"/>
                  </a:cubicBezTo>
                  <a:cubicBezTo>
                    <a:pt x="6940" y="324"/>
                    <a:pt x="6965" y="330"/>
                    <a:pt x="6991" y="342"/>
                  </a:cubicBezTo>
                  <a:close/>
                  <a:moveTo>
                    <a:pt x="7057" y="0"/>
                  </a:moveTo>
                  <a:lnTo>
                    <a:pt x="7154" y="0"/>
                  </a:lnTo>
                  <a:lnTo>
                    <a:pt x="7154" y="564"/>
                  </a:lnTo>
                  <a:lnTo>
                    <a:pt x="7276" y="333"/>
                  </a:lnTo>
                  <a:lnTo>
                    <a:pt x="7384" y="333"/>
                  </a:lnTo>
                  <a:lnTo>
                    <a:pt x="7252" y="564"/>
                  </a:lnTo>
                  <a:lnTo>
                    <a:pt x="7402" y="852"/>
                  </a:lnTo>
                  <a:lnTo>
                    <a:pt x="7289" y="852"/>
                  </a:lnTo>
                  <a:lnTo>
                    <a:pt x="7154" y="576"/>
                  </a:lnTo>
                  <a:lnTo>
                    <a:pt x="7154" y="852"/>
                  </a:lnTo>
                  <a:lnTo>
                    <a:pt x="7057" y="852"/>
                  </a:lnTo>
                  <a:lnTo>
                    <a:pt x="7057" y="0"/>
                  </a:lnTo>
                  <a:close/>
                  <a:moveTo>
                    <a:pt x="7444" y="0"/>
                  </a:moveTo>
                  <a:lnTo>
                    <a:pt x="7541" y="0"/>
                  </a:lnTo>
                  <a:lnTo>
                    <a:pt x="7541" y="852"/>
                  </a:lnTo>
                  <a:lnTo>
                    <a:pt x="7444" y="852"/>
                  </a:lnTo>
                  <a:lnTo>
                    <a:pt x="7444" y="0"/>
                  </a:lnTo>
                  <a:close/>
                  <a:moveTo>
                    <a:pt x="7632" y="333"/>
                  </a:moveTo>
                  <a:lnTo>
                    <a:pt x="7729" y="333"/>
                  </a:lnTo>
                  <a:lnTo>
                    <a:pt x="7729" y="852"/>
                  </a:lnTo>
                  <a:lnTo>
                    <a:pt x="7632" y="852"/>
                  </a:lnTo>
                  <a:lnTo>
                    <a:pt x="7632" y="333"/>
                  </a:lnTo>
                  <a:close/>
                  <a:moveTo>
                    <a:pt x="7677" y="112"/>
                  </a:moveTo>
                  <a:cubicBezTo>
                    <a:pt x="7695" y="112"/>
                    <a:pt x="7710" y="118"/>
                    <a:pt x="7723" y="131"/>
                  </a:cubicBezTo>
                  <a:cubicBezTo>
                    <a:pt x="7735" y="144"/>
                    <a:pt x="7742" y="159"/>
                    <a:pt x="7742" y="176"/>
                  </a:cubicBezTo>
                  <a:cubicBezTo>
                    <a:pt x="7742" y="195"/>
                    <a:pt x="7735" y="210"/>
                    <a:pt x="7723" y="223"/>
                  </a:cubicBezTo>
                  <a:cubicBezTo>
                    <a:pt x="7710" y="236"/>
                    <a:pt x="7694" y="242"/>
                    <a:pt x="7677" y="242"/>
                  </a:cubicBezTo>
                  <a:cubicBezTo>
                    <a:pt x="7659" y="242"/>
                    <a:pt x="7643" y="236"/>
                    <a:pt x="7630" y="223"/>
                  </a:cubicBezTo>
                  <a:cubicBezTo>
                    <a:pt x="7618" y="210"/>
                    <a:pt x="7611" y="195"/>
                    <a:pt x="7611" y="176"/>
                  </a:cubicBezTo>
                  <a:cubicBezTo>
                    <a:pt x="7611" y="158"/>
                    <a:pt x="7618" y="143"/>
                    <a:pt x="7631" y="131"/>
                  </a:cubicBezTo>
                  <a:cubicBezTo>
                    <a:pt x="7644" y="118"/>
                    <a:pt x="7659" y="112"/>
                    <a:pt x="7677" y="112"/>
                  </a:cubicBezTo>
                  <a:close/>
                  <a:moveTo>
                    <a:pt x="8024" y="344"/>
                  </a:moveTo>
                  <a:lnTo>
                    <a:pt x="8024" y="433"/>
                  </a:lnTo>
                  <a:cubicBezTo>
                    <a:pt x="8000" y="416"/>
                    <a:pt x="7976" y="407"/>
                    <a:pt x="7950" y="407"/>
                  </a:cubicBezTo>
                  <a:cubicBezTo>
                    <a:pt x="7933" y="407"/>
                    <a:pt x="7918" y="413"/>
                    <a:pt x="7907" y="424"/>
                  </a:cubicBezTo>
                  <a:cubicBezTo>
                    <a:pt x="7895" y="435"/>
                    <a:pt x="7889" y="449"/>
                    <a:pt x="7889" y="466"/>
                  </a:cubicBezTo>
                  <a:cubicBezTo>
                    <a:pt x="7889" y="479"/>
                    <a:pt x="7894" y="492"/>
                    <a:pt x="7904" y="505"/>
                  </a:cubicBezTo>
                  <a:cubicBezTo>
                    <a:pt x="7913" y="518"/>
                    <a:pt x="7931" y="534"/>
                    <a:pt x="7956" y="554"/>
                  </a:cubicBezTo>
                  <a:cubicBezTo>
                    <a:pt x="7992" y="581"/>
                    <a:pt x="8016" y="605"/>
                    <a:pt x="8029" y="626"/>
                  </a:cubicBezTo>
                  <a:cubicBezTo>
                    <a:pt x="8042" y="648"/>
                    <a:pt x="8048" y="674"/>
                    <a:pt x="8048" y="707"/>
                  </a:cubicBezTo>
                  <a:cubicBezTo>
                    <a:pt x="8048" y="748"/>
                    <a:pt x="8037" y="783"/>
                    <a:pt x="8014" y="812"/>
                  </a:cubicBezTo>
                  <a:cubicBezTo>
                    <a:pt x="7987" y="844"/>
                    <a:pt x="7949" y="860"/>
                    <a:pt x="7899" y="860"/>
                  </a:cubicBezTo>
                  <a:cubicBezTo>
                    <a:pt x="7883" y="860"/>
                    <a:pt x="7869" y="859"/>
                    <a:pt x="7858" y="855"/>
                  </a:cubicBezTo>
                  <a:cubicBezTo>
                    <a:pt x="7846" y="852"/>
                    <a:pt x="7832" y="846"/>
                    <a:pt x="7815" y="836"/>
                  </a:cubicBezTo>
                  <a:lnTo>
                    <a:pt x="7815" y="743"/>
                  </a:lnTo>
                  <a:cubicBezTo>
                    <a:pt x="7843" y="763"/>
                    <a:pt x="7869" y="773"/>
                    <a:pt x="7894" y="773"/>
                  </a:cubicBezTo>
                  <a:cubicBezTo>
                    <a:pt x="7915" y="773"/>
                    <a:pt x="7931" y="767"/>
                    <a:pt x="7942" y="756"/>
                  </a:cubicBezTo>
                  <a:cubicBezTo>
                    <a:pt x="7954" y="744"/>
                    <a:pt x="7960" y="729"/>
                    <a:pt x="7960" y="709"/>
                  </a:cubicBezTo>
                  <a:cubicBezTo>
                    <a:pt x="7960" y="692"/>
                    <a:pt x="7956" y="678"/>
                    <a:pt x="7948" y="666"/>
                  </a:cubicBezTo>
                  <a:cubicBezTo>
                    <a:pt x="7940" y="655"/>
                    <a:pt x="7924" y="640"/>
                    <a:pt x="7901" y="622"/>
                  </a:cubicBezTo>
                  <a:cubicBezTo>
                    <a:pt x="7860" y="591"/>
                    <a:pt x="7833" y="564"/>
                    <a:pt x="7819" y="542"/>
                  </a:cubicBezTo>
                  <a:cubicBezTo>
                    <a:pt x="7804" y="520"/>
                    <a:pt x="7797" y="494"/>
                    <a:pt x="7797" y="462"/>
                  </a:cubicBezTo>
                  <a:cubicBezTo>
                    <a:pt x="7797" y="420"/>
                    <a:pt x="7810" y="386"/>
                    <a:pt x="7836" y="359"/>
                  </a:cubicBezTo>
                  <a:cubicBezTo>
                    <a:pt x="7862" y="333"/>
                    <a:pt x="7896" y="320"/>
                    <a:pt x="7937" y="320"/>
                  </a:cubicBezTo>
                  <a:cubicBezTo>
                    <a:pt x="7968" y="320"/>
                    <a:pt x="7996" y="328"/>
                    <a:pt x="8024" y="344"/>
                  </a:cubicBezTo>
                  <a:close/>
                  <a:moveTo>
                    <a:pt x="8126" y="187"/>
                  </a:moveTo>
                  <a:lnTo>
                    <a:pt x="8222" y="187"/>
                  </a:lnTo>
                  <a:lnTo>
                    <a:pt x="8222" y="333"/>
                  </a:lnTo>
                  <a:lnTo>
                    <a:pt x="8273" y="333"/>
                  </a:lnTo>
                  <a:lnTo>
                    <a:pt x="8273" y="407"/>
                  </a:lnTo>
                  <a:lnTo>
                    <a:pt x="8222" y="407"/>
                  </a:lnTo>
                  <a:lnTo>
                    <a:pt x="8222" y="852"/>
                  </a:lnTo>
                  <a:lnTo>
                    <a:pt x="8126" y="852"/>
                  </a:lnTo>
                  <a:lnTo>
                    <a:pt x="8126" y="407"/>
                  </a:lnTo>
                  <a:lnTo>
                    <a:pt x="8072" y="407"/>
                  </a:lnTo>
                  <a:lnTo>
                    <a:pt x="8072" y="333"/>
                  </a:lnTo>
                  <a:lnTo>
                    <a:pt x="8126" y="333"/>
                  </a:lnTo>
                  <a:lnTo>
                    <a:pt x="8126" y="1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48141" name="Freeform 68"/>
            <p:cNvSpPr>
              <a:spLocks/>
            </p:cNvSpPr>
            <p:nvPr/>
          </p:nvSpPr>
          <p:spPr bwMode="auto">
            <a:xfrm>
              <a:off x="4046547" y="5816594"/>
              <a:ext cx="214313" cy="601662"/>
            </a:xfrm>
            <a:custGeom>
              <a:avLst/>
              <a:gdLst>
                <a:gd name="T0" fmla="*/ 459 w 995"/>
                <a:gd name="T1" fmla="*/ 2220 h 2783"/>
                <a:gd name="T2" fmla="*/ 439 w 995"/>
                <a:gd name="T3" fmla="*/ 1591 h 2783"/>
                <a:gd name="T4" fmla="*/ 324 w 995"/>
                <a:gd name="T5" fmla="*/ 1688 h 2783"/>
                <a:gd name="T6" fmla="*/ 39 w 995"/>
                <a:gd name="T7" fmla="*/ 1891 h 2783"/>
                <a:gd name="T8" fmla="*/ 255 w 995"/>
                <a:gd name="T9" fmla="*/ 1630 h 2783"/>
                <a:gd name="T10" fmla="*/ 361 w 995"/>
                <a:gd name="T11" fmla="*/ 1517 h 2783"/>
                <a:gd name="T12" fmla="*/ 284 w 995"/>
                <a:gd name="T13" fmla="*/ 1511 h 2783"/>
                <a:gd name="T14" fmla="*/ 0 w 995"/>
                <a:gd name="T15" fmla="*/ 1466 h 2783"/>
                <a:gd name="T16" fmla="*/ 284 w 995"/>
                <a:gd name="T17" fmla="*/ 1421 h 2783"/>
                <a:gd name="T18" fmla="*/ 361 w 995"/>
                <a:gd name="T19" fmla="*/ 1414 h 2783"/>
                <a:gd name="T20" fmla="*/ 293 w 995"/>
                <a:gd name="T21" fmla="*/ 1345 h 2783"/>
                <a:gd name="T22" fmla="*/ 39 w 995"/>
                <a:gd name="T23" fmla="*/ 1041 h 2783"/>
                <a:gd name="T24" fmla="*/ 372 w 995"/>
                <a:gd name="T25" fmla="*/ 1282 h 2783"/>
                <a:gd name="T26" fmla="*/ 439 w 995"/>
                <a:gd name="T27" fmla="*/ 1340 h 2783"/>
                <a:gd name="T28" fmla="*/ 442 w 995"/>
                <a:gd name="T29" fmla="*/ 1219 h 2783"/>
                <a:gd name="T30" fmla="*/ 497 w 995"/>
                <a:gd name="T31" fmla="*/ 0 h 2783"/>
                <a:gd name="T32" fmla="*/ 553 w 995"/>
                <a:gd name="T33" fmla="*/ 1219 h 2783"/>
                <a:gd name="T34" fmla="*/ 553 w 995"/>
                <a:gd name="T35" fmla="*/ 1340 h 2783"/>
                <a:gd name="T36" fmla="*/ 638 w 995"/>
                <a:gd name="T37" fmla="*/ 1270 h 2783"/>
                <a:gd name="T38" fmla="*/ 956 w 995"/>
                <a:gd name="T39" fmla="*/ 1038 h 2783"/>
                <a:gd name="T40" fmla="*/ 777 w 995"/>
                <a:gd name="T41" fmla="*/ 1259 h 2783"/>
                <a:gd name="T42" fmla="*/ 634 w 995"/>
                <a:gd name="T43" fmla="*/ 1414 h 2783"/>
                <a:gd name="T44" fmla="*/ 769 w 995"/>
                <a:gd name="T45" fmla="*/ 1426 h 2783"/>
                <a:gd name="T46" fmla="*/ 995 w 995"/>
                <a:gd name="T47" fmla="*/ 1466 h 2783"/>
                <a:gd name="T48" fmla="*/ 769 w 995"/>
                <a:gd name="T49" fmla="*/ 1505 h 2783"/>
                <a:gd name="T50" fmla="*/ 634 w 995"/>
                <a:gd name="T51" fmla="*/ 1517 h 2783"/>
                <a:gd name="T52" fmla="*/ 784 w 995"/>
                <a:gd name="T53" fmla="*/ 1676 h 2783"/>
                <a:gd name="T54" fmla="*/ 956 w 995"/>
                <a:gd name="T55" fmla="*/ 1891 h 2783"/>
                <a:gd name="T56" fmla="*/ 726 w 995"/>
                <a:gd name="T57" fmla="*/ 1731 h 2783"/>
                <a:gd name="T58" fmla="*/ 553 w 995"/>
                <a:gd name="T59" fmla="*/ 1591 h 2783"/>
                <a:gd name="T60" fmla="*/ 534 w 995"/>
                <a:gd name="T61" fmla="*/ 2220 h 2783"/>
                <a:gd name="T62" fmla="*/ 497 w 995"/>
                <a:gd name="T63" fmla="*/ 2783 h 2783"/>
                <a:gd name="T64" fmla="*/ 459 w 995"/>
                <a:gd name="T65" fmla="*/ 2220 h 2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5" h="2783">
                  <a:moveTo>
                    <a:pt x="459" y="2220"/>
                  </a:moveTo>
                  <a:cubicBezTo>
                    <a:pt x="451" y="2010"/>
                    <a:pt x="443" y="1802"/>
                    <a:pt x="439" y="1591"/>
                  </a:cubicBezTo>
                  <a:cubicBezTo>
                    <a:pt x="404" y="1621"/>
                    <a:pt x="360" y="1658"/>
                    <a:pt x="324" y="1688"/>
                  </a:cubicBezTo>
                  <a:cubicBezTo>
                    <a:pt x="234" y="1763"/>
                    <a:pt x="138" y="1827"/>
                    <a:pt x="39" y="1891"/>
                  </a:cubicBezTo>
                  <a:cubicBezTo>
                    <a:pt x="102" y="1799"/>
                    <a:pt x="180" y="1713"/>
                    <a:pt x="255" y="1630"/>
                  </a:cubicBezTo>
                  <a:cubicBezTo>
                    <a:pt x="289" y="1592"/>
                    <a:pt x="325" y="1554"/>
                    <a:pt x="361" y="1517"/>
                  </a:cubicBezTo>
                  <a:lnTo>
                    <a:pt x="284" y="1511"/>
                  </a:lnTo>
                  <a:cubicBezTo>
                    <a:pt x="183" y="1503"/>
                    <a:pt x="97" y="1487"/>
                    <a:pt x="0" y="1466"/>
                  </a:cubicBezTo>
                  <a:cubicBezTo>
                    <a:pt x="90" y="1445"/>
                    <a:pt x="190" y="1428"/>
                    <a:pt x="284" y="1421"/>
                  </a:cubicBezTo>
                  <a:lnTo>
                    <a:pt x="361" y="1414"/>
                  </a:lnTo>
                  <a:lnTo>
                    <a:pt x="293" y="1345"/>
                  </a:lnTo>
                  <a:cubicBezTo>
                    <a:pt x="203" y="1253"/>
                    <a:pt x="122" y="1156"/>
                    <a:pt x="39" y="1041"/>
                  </a:cubicBezTo>
                  <a:cubicBezTo>
                    <a:pt x="134" y="1095"/>
                    <a:pt x="275" y="1200"/>
                    <a:pt x="372" y="1282"/>
                  </a:cubicBezTo>
                  <a:lnTo>
                    <a:pt x="439" y="1340"/>
                  </a:lnTo>
                  <a:lnTo>
                    <a:pt x="442" y="1219"/>
                  </a:lnTo>
                  <a:cubicBezTo>
                    <a:pt x="442" y="804"/>
                    <a:pt x="467" y="421"/>
                    <a:pt x="497" y="0"/>
                  </a:cubicBezTo>
                  <a:cubicBezTo>
                    <a:pt x="526" y="430"/>
                    <a:pt x="554" y="798"/>
                    <a:pt x="553" y="1219"/>
                  </a:cubicBezTo>
                  <a:lnTo>
                    <a:pt x="553" y="1340"/>
                  </a:lnTo>
                  <a:lnTo>
                    <a:pt x="638" y="1270"/>
                  </a:lnTo>
                  <a:cubicBezTo>
                    <a:pt x="746" y="1182"/>
                    <a:pt x="841" y="1115"/>
                    <a:pt x="956" y="1038"/>
                  </a:cubicBezTo>
                  <a:cubicBezTo>
                    <a:pt x="901" y="1117"/>
                    <a:pt x="841" y="1189"/>
                    <a:pt x="777" y="1259"/>
                  </a:cubicBezTo>
                  <a:cubicBezTo>
                    <a:pt x="730" y="1312"/>
                    <a:pt x="682" y="1363"/>
                    <a:pt x="634" y="1414"/>
                  </a:cubicBezTo>
                  <a:cubicBezTo>
                    <a:pt x="679" y="1418"/>
                    <a:pt x="724" y="1422"/>
                    <a:pt x="769" y="1426"/>
                  </a:cubicBezTo>
                  <a:cubicBezTo>
                    <a:pt x="841" y="1434"/>
                    <a:pt x="925" y="1447"/>
                    <a:pt x="995" y="1466"/>
                  </a:cubicBezTo>
                  <a:cubicBezTo>
                    <a:pt x="918" y="1483"/>
                    <a:pt x="847" y="1497"/>
                    <a:pt x="769" y="1505"/>
                  </a:cubicBezTo>
                  <a:cubicBezTo>
                    <a:pt x="724" y="1510"/>
                    <a:pt x="679" y="1514"/>
                    <a:pt x="634" y="1517"/>
                  </a:cubicBezTo>
                  <a:cubicBezTo>
                    <a:pt x="683" y="1571"/>
                    <a:pt x="735" y="1622"/>
                    <a:pt x="784" y="1676"/>
                  </a:cubicBezTo>
                  <a:cubicBezTo>
                    <a:pt x="841" y="1743"/>
                    <a:pt x="906" y="1818"/>
                    <a:pt x="956" y="1891"/>
                  </a:cubicBezTo>
                  <a:cubicBezTo>
                    <a:pt x="877" y="1844"/>
                    <a:pt x="797" y="1784"/>
                    <a:pt x="726" y="1731"/>
                  </a:cubicBezTo>
                  <a:cubicBezTo>
                    <a:pt x="667" y="1685"/>
                    <a:pt x="610" y="1638"/>
                    <a:pt x="553" y="1591"/>
                  </a:cubicBezTo>
                  <a:cubicBezTo>
                    <a:pt x="553" y="1803"/>
                    <a:pt x="546" y="2009"/>
                    <a:pt x="534" y="2220"/>
                  </a:cubicBezTo>
                  <a:cubicBezTo>
                    <a:pt x="525" y="2412"/>
                    <a:pt x="506" y="2569"/>
                    <a:pt x="497" y="2783"/>
                  </a:cubicBezTo>
                  <a:cubicBezTo>
                    <a:pt x="484" y="2565"/>
                    <a:pt x="471" y="2417"/>
                    <a:pt x="459" y="2220"/>
                  </a:cubicBezTo>
                  <a:close/>
                </a:path>
              </a:pathLst>
            </a:custGeom>
            <a:solidFill>
              <a:srgbClr val="BFBF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0867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0_Roomy Gray for Misc Refs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411480" y="65088"/>
            <a:ext cx="8321358" cy="437832"/>
          </a:xfrm>
        </p:spPr>
        <p:txBody>
          <a:bodyPr anchor="t" anchorCtr="0">
            <a:noAutofit/>
          </a:bodyPr>
          <a:lstStyle>
            <a:lvl1pPr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Vector</a:t>
            </a:r>
          </a:p>
        </p:txBody>
      </p:sp>
      <p:sp>
        <p:nvSpPr>
          <p:cNvPr id="96" name="Date Placeholder 2"/>
          <p:cNvSpPr>
            <a:spLocks noGrp="1"/>
          </p:cNvSpPr>
          <p:nvPr>
            <p:ph type="dt" sz="half" idx="27"/>
          </p:nvPr>
        </p:nvSpPr>
        <p:spPr>
          <a:xfrm>
            <a:off x="6111376" y="6959265"/>
            <a:ext cx="2537554" cy="20005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97" name="Footer Placeholder 6"/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20504" cy="2154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98" name="Slide Number Placeholder 7"/>
          <p:cNvSpPr>
            <a:spLocks noGrp="1"/>
          </p:cNvSpPr>
          <p:nvPr>
            <p:ph type="sldNum" sz="quarter" idx="29"/>
          </p:nvPr>
        </p:nvSpPr>
        <p:spPr>
          <a:xfrm>
            <a:off x="8849790" y="6897710"/>
            <a:ext cx="218008" cy="261610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67" name="Group 66"/>
          <p:cNvGrpSpPr/>
          <p:nvPr/>
        </p:nvGrpSpPr>
        <p:grpSpPr>
          <a:xfrm>
            <a:off x="33757" y="735617"/>
            <a:ext cx="2844583" cy="892161"/>
            <a:chOff x="366552" y="2014399"/>
            <a:chExt cx="9558995" cy="2998037"/>
          </a:xfrm>
        </p:grpSpPr>
        <p:sp>
          <p:nvSpPr>
            <p:cNvPr id="68" name="Freeform 67"/>
            <p:cNvSpPr>
              <a:spLocks/>
            </p:cNvSpPr>
            <p:nvPr/>
          </p:nvSpPr>
          <p:spPr bwMode="auto">
            <a:xfrm>
              <a:off x="4713919" y="3043752"/>
              <a:ext cx="635396" cy="1968684"/>
            </a:xfrm>
            <a:custGeom>
              <a:avLst/>
              <a:gdLst>
                <a:gd name="T0" fmla="*/ 198 w 410"/>
                <a:gd name="T1" fmla="*/ 1138 h 1268"/>
                <a:gd name="T2" fmla="*/ 198 w 410"/>
                <a:gd name="T3" fmla="*/ 1138 h 1268"/>
                <a:gd name="T4" fmla="*/ 186 w 410"/>
                <a:gd name="T5" fmla="*/ 916 h 1268"/>
                <a:gd name="T6" fmla="*/ 185 w 410"/>
                <a:gd name="T7" fmla="*/ 896 h 1268"/>
                <a:gd name="T8" fmla="*/ 182 w 410"/>
                <a:gd name="T9" fmla="*/ 777 h 1268"/>
                <a:gd name="T10" fmla="*/ 181 w 410"/>
                <a:gd name="T11" fmla="*/ 723 h 1268"/>
                <a:gd name="T12" fmla="*/ 132 w 410"/>
                <a:gd name="T13" fmla="*/ 766 h 1268"/>
                <a:gd name="T14" fmla="*/ 48 w 410"/>
                <a:gd name="T15" fmla="*/ 833 h 1268"/>
                <a:gd name="T16" fmla="*/ 16 w 410"/>
                <a:gd name="T17" fmla="*/ 856 h 1268"/>
                <a:gd name="T18" fmla="*/ 38 w 410"/>
                <a:gd name="T19" fmla="*/ 823 h 1268"/>
                <a:gd name="T20" fmla="*/ 105 w 410"/>
                <a:gd name="T21" fmla="*/ 739 h 1268"/>
                <a:gd name="T22" fmla="*/ 121 w 410"/>
                <a:gd name="T23" fmla="*/ 721 h 1268"/>
                <a:gd name="T24" fmla="*/ 149 w 410"/>
                <a:gd name="T25" fmla="*/ 689 h 1268"/>
                <a:gd name="T26" fmla="*/ 117 w 410"/>
                <a:gd name="T27" fmla="*/ 686 h 1268"/>
                <a:gd name="T28" fmla="*/ 31 w 410"/>
                <a:gd name="T29" fmla="*/ 674 h 1268"/>
                <a:gd name="T30" fmla="*/ 0 w 410"/>
                <a:gd name="T31" fmla="*/ 667 h 1268"/>
                <a:gd name="T32" fmla="*/ 31 w 410"/>
                <a:gd name="T33" fmla="*/ 659 h 1268"/>
                <a:gd name="T34" fmla="*/ 117 w 410"/>
                <a:gd name="T35" fmla="*/ 647 h 1268"/>
                <a:gd name="T36" fmla="*/ 149 w 410"/>
                <a:gd name="T37" fmla="*/ 644 h 1268"/>
                <a:gd name="T38" fmla="*/ 121 w 410"/>
                <a:gd name="T39" fmla="*/ 612 h 1268"/>
                <a:gd name="T40" fmla="*/ 105 w 410"/>
                <a:gd name="T41" fmla="*/ 594 h 1268"/>
                <a:gd name="T42" fmla="*/ 39 w 410"/>
                <a:gd name="T43" fmla="*/ 510 h 1268"/>
                <a:gd name="T44" fmla="*/ 16 w 410"/>
                <a:gd name="T45" fmla="*/ 477 h 1268"/>
                <a:gd name="T46" fmla="*/ 48 w 410"/>
                <a:gd name="T47" fmla="*/ 500 h 1268"/>
                <a:gd name="T48" fmla="*/ 132 w 410"/>
                <a:gd name="T49" fmla="*/ 567 h 1268"/>
                <a:gd name="T50" fmla="*/ 155 w 410"/>
                <a:gd name="T51" fmla="*/ 586 h 1268"/>
                <a:gd name="T52" fmla="*/ 181 w 410"/>
                <a:gd name="T53" fmla="*/ 610 h 1268"/>
                <a:gd name="T54" fmla="*/ 182 w 410"/>
                <a:gd name="T55" fmla="*/ 556 h 1268"/>
                <a:gd name="T56" fmla="*/ 186 w 410"/>
                <a:gd name="T57" fmla="*/ 350 h 1268"/>
                <a:gd name="T58" fmla="*/ 198 w 410"/>
                <a:gd name="T59" fmla="*/ 129 h 1268"/>
                <a:gd name="T60" fmla="*/ 205 w 410"/>
                <a:gd name="T61" fmla="*/ 0 h 1268"/>
                <a:gd name="T62" fmla="*/ 212 w 410"/>
                <a:gd name="T63" fmla="*/ 128 h 1268"/>
                <a:gd name="T64" fmla="*/ 224 w 410"/>
                <a:gd name="T65" fmla="*/ 350 h 1268"/>
                <a:gd name="T66" fmla="*/ 228 w 410"/>
                <a:gd name="T67" fmla="*/ 556 h 1268"/>
                <a:gd name="T68" fmla="*/ 228 w 410"/>
                <a:gd name="T69" fmla="*/ 610 h 1268"/>
                <a:gd name="T70" fmla="*/ 263 w 410"/>
                <a:gd name="T71" fmla="*/ 579 h 1268"/>
                <a:gd name="T72" fmla="*/ 277 w 410"/>
                <a:gd name="T73" fmla="*/ 567 h 1268"/>
                <a:gd name="T74" fmla="*/ 361 w 410"/>
                <a:gd name="T75" fmla="*/ 500 h 1268"/>
                <a:gd name="T76" fmla="*/ 394 w 410"/>
                <a:gd name="T77" fmla="*/ 477 h 1268"/>
                <a:gd name="T78" fmla="*/ 371 w 410"/>
                <a:gd name="T79" fmla="*/ 510 h 1268"/>
                <a:gd name="T80" fmla="*/ 305 w 410"/>
                <a:gd name="T81" fmla="*/ 594 h 1268"/>
                <a:gd name="T82" fmla="*/ 289 w 410"/>
                <a:gd name="T83" fmla="*/ 612 h 1268"/>
                <a:gd name="T84" fmla="*/ 261 w 410"/>
                <a:gd name="T85" fmla="*/ 644 h 1268"/>
                <a:gd name="T86" fmla="*/ 293 w 410"/>
                <a:gd name="T87" fmla="*/ 647 h 1268"/>
                <a:gd name="T88" fmla="*/ 379 w 410"/>
                <a:gd name="T89" fmla="*/ 659 h 1268"/>
                <a:gd name="T90" fmla="*/ 410 w 410"/>
                <a:gd name="T91" fmla="*/ 667 h 1268"/>
                <a:gd name="T92" fmla="*/ 379 w 410"/>
                <a:gd name="T93" fmla="*/ 674 h 1268"/>
                <a:gd name="T94" fmla="*/ 293 w 410"/>
                <a:gd name="T95" fmla="*/ 687 h 1268"/>
                <a:gd name="T96" fmla="*/ 261 w 410"/>
                <a:gd name="T97" fmla="*/ 689 h 1268"/>
                <a:gd name="T98" fmla="*/ 289 w 410"/>
                <a:gd name="T99" fmla="*/ 721 h 1268"/>
                <a:gd name="T100" fmla="*/ 305 w 410"/>
                <a:gd name="T101" fmla="*/ 739 h 1268"/>
                <a:gd name="T102" fmla="*/ 371 w 410"/>
                <a:gd name="T103" fmla="*/ 823 h 1268"/>
                <a:gd name="T104" fmla="*/ 394 w 410"/>
                <a:gd name="T105" fmla="*/ 856 h 1268"/>
                <a:gd name="T106" fmla="*/ 361 w 410"/>
                <a:gd name="T107" fmla="*/ 833 h 1268"/>
                <a:gd name="T108" fmla="*/ 278 w 410"/>
                <a:gd name="T109" fmla="*/ 767 h 1268"/>
                <a:gd name="T110" fmla="*/ 263 w 410"/>
                <a:gd name="T111" fmla="*/ 754 h 1268"/>
                <a:gd name="T112" fmla="*/ 228 w 410"/>
                <a:gd name="T113" fmla="*/ 723 h 1268"/>
                <a:gd name="T114" fmla="*/ 228 w 410"/>
                <a:gd name="T115" fmla="*/ 777 h 1268"/>
                <a:gd name="T116" fmla="*/ 225 w 410"/>
                <a:gd name="T117" fmla="*/ 896 h 1268"/>
                <a:gd name="T118" fmla="*/ 224 w 410"/>
                <a:gd name="T119" fmla="*/ 917 h 1268"/>
                <a:gd name="T120" fmla="*/ 212 w 410"/>
                <a:gd name="T121" fmla="*/ 1138 h 1268"/>
                <a:gd name="T122" fmla="*/ 205 w 410"/>
                <a:gd name="T123" fmla="*/ 1268 h 1268"/>
                <a:gd name="T124" fmla="*/ 198 w 410"/>
                <a:gd name="T125" fmla="*/ 1138 h 1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10" h="1268">
                  <a:moveTo>
                    <a:pt x="198" y="1138"/>
                  </a:moveTo>
                  <a:lnTo>
                    <a:pt x="198" y="1138"/>
                  </a:lnTo>
                  <a:cubicBezTo>
                    <a:pt x="193" y="1083"/>
                    <a:pt x="188" y="985"/>
                    <a:pt x="186" y="916"/>
                  </a:cubicBezTo>
                  <a:lnTo>
                    <a:pt x="185" y="896"/>
                  </a:lnTo>
                  <a:cubicBezTo>
                    <a:pt x="184" y="859"/>
                    <a:pt x="182" y="807"/>
                    <a:pt x="182" y="777"/>
                  </a:cubicBezTo>
                  <a:lnTo>
                    <a:pt x="181" y="723"/>
                  </a:lnTo>
                  <a:cubicBezTo>
                    <a:pt x="181" y="723"/>
                    <a:pt x="137" y="762"/>
                    <a:pt x="132" y="766"/>
                  </a:cubicBezTo>
                  <a:cubicBezTo>
                    <a:pt x="104" y="791"/>
                    <a:pt x="75" y="814"/>
                    <a:pt x="48" y="833"/>
                  </a:cubicBezTo>
                  <a:cubicBezTo>
                    <a:pt x="37" y="841"/>
                    <a:pt x="26" y="849"/>
                    <a:pt x="16" y="856"/>
                  </a:cubicBezTo>
                  <a:cubicBezTo>
                    <a:pt x="22" y="846"/>
                    <a:pt x="30" y="835"/>
                    <a:pt x="38" y="823"/>
                  </a:cubicBezTo>
                  <a:cubicBezTo>
                    <a:pt x="57" y="797"/>
                    <a:pt x="80" y="768"/>
                    <a:pt x="105" y="739"/>
                  </a:cubicBezTo>
                  <a:cubicBezTo>
                    <a:pt x="110" y="733"/>
                    <a:pt x="116" y="727"/>
                    <a:pt x="121" y="721"/>
                  </a:cubicBezTo>
                  <a:lnTo>
                    <a:pt x="149" y="689"/>
                  </a:lnTo>
                  <a:lnTo>
                    <a:pt x="117" y="686"/>
                  </a:lnTo>
                  <a:cubicBezTo>
                    <a:pt x="84" y="683"/>
                    <a:pt x="55" y="679"/>
                    <a:pt x="31" y="674"/>
                  </a:cubicBezTo>
                  <a:cubicBezTo>
                    <a:pt x="20" y="671"/>
                    <a:pt x="9" y="669"/>
                    <a:pt x="0" y="667"/>
                  </a:cubicBezTo>
                  <a:cubicBezTo>
                    <a:pt x="9" y="664"/>
                    <a:pt x="19" y="662"/>
                    <a:pt x="31" y="659"/>
                  </a:cubicBezTo>
                  <a:cubicBezTo>
                    <a:pt x="55" y="654"/>
                    <a:pt x="84" y="650"/>
                    <a:pt x="117" y="647"/>
                  </a:cubicBezTo>
                  <a:lnTo>
                    <a:pt x="149" y="644"/>
                  </a:lnTo>
                  <a:lnTo>
                    <a:pt x="121" y="612"/>
                  </a:lnTo>
                  <a:cubicBezTo>
                    <a:pt x="116" y="606"/>
                    <a:pt x="110" y="600"/>
                    <a:pt x="105" y="594"/>
                  </a:cubicBezTo>
                  <a:cubicBezTo>
                    <a:pt x="80" y="565"/>
                    <a:pt x="57" y="536"/>
                    <a:pt x="39" y="510"/>
                  </a:cubicBezTo>
                  <a:cubicBezTo>
                    <a:pt x="30" y="498"/>
                    <a:pt x="22" y="487"/>
                    <a:pt x="16" y="477"/>
                  </a:cubicBezTo>
                  <a:cubicBezTo>
                    <a:pt x="26" y="484"/>
                    <a:pt x="37" y="491"/>
                    <a:pt x="48" y="500"/>
                  </a:cubicBezTo>
                  <a:cubicBezTo>
                    <a:pt x="75" y="519"/>
                    <a:pt x="103" y="542"/>
                    <a:pt x="132" y="567"/>
                  </a:cubicBezTo>
                  <a:cubicBezTo>
                    <a:pt x="137" y="571"/>
                    <a:pt x="155" y="586"/>
                    <a:pt x="155" y="586"/>
                  </a:cubicBezTo>
                  <a:lnTo>
                    <a:pt x="181" y="610"/>
                  </a:lnTo>
                  <a:lnTo>
                    <a:pt x="182" y="556"/>
                  </a:lnTo>
                  <a:cubicBezTo>
                    <a:pt x="182" y="518"/>
                    <a:pt x="185" y="384"/>
                    <a:pt x="186" y="350"/>
                  </a:cubicBezTo>
                  <a:cubicBezTo>
                    <a:pt x="189" y="275"/>
                    <a:pt x="193" y="182"/>
                    <a:pt x="198" y="129"/>
                  </a:cubicBezTo>
                  <a:cubicBezTo>
                    <a:pt x="200" y="104"/>
                    <a:pt x="203" y="25"/>
                    <a:pt x="205" y="0"/>
                  </a:cubicBezTo>
                  <a:cubicBezTo>
                    <a:pt x="207" y="25"/>
                    <a:pt x="210" y="104"/>
                    <a:pt x="212" y="128"/>
                  </a:cubicBezTo>
                  <a:cubicBezTo>
                    <a:pt x="217" y="181"/>
                    <a:pt x="221" y="270"/>
                    <a:pt x="224" y="350"/>
                  </a:cubicBezTo>
                  <a:cubicBezTo>
                    <a:pt x="225" y="384"/>
                    <a:pt x="227" y="519"/>
                    <a:pt x="228" y="556"/>
                  </a:cubicBezTo>
                  <a:lnTo>
                    <a:pt x="228" y="610"/>
                  </a:lnTo>
                  <a:lnTo>
                    <a:pt x="263" y="579"/>
                  </a:lnTo>
                  <a:cubicBezTo>
                    <a:pt x="268" y="575"/>
                    <a:pt x="273" y="571"/>
                    <a:pt x="277" y="567"/>
                  </a:cubicBezTo>
                  <a:cubicBezTo>
                    <a:pt x="306" y="542"/>
                    <a:pt x="335" y="519"/>
                    <a:pt x="361" y="500"/>
                  </a:cubicBezTo>
                  <a:cubicBezTo>
                    <a:pt x="373" y="491"/>
                    <a:pt x="384" y="484"/>
                    <a:pt x="394" y="477"/>
                  </a:cubicBezTo>
                  <a:cubicBezTo>
                    <a:pt x="388" y="487"/>
                    <a:pt x="380" y="498"/>
                    <a:pt x="371" y="510"/>
                  </a:cubicBezTo>
                  <a:cubicBezTo>
                    <a:pt x="352" y="537"/>
                    <a:pt x="330" y="565"/>
                    <a:pt x="305" y="594"/>
                  </a:cubicBezTo>
                  <a:cubicBezTo>
                    <a:pt x="300" y="600"/>
                    <a:pt x="294" y="606"/>
                    <a:pt x="289" y="612"/>
                  </a:cubicBezTo>
                  <a:lnTo>
                    <a:pt x="261" y="644"/>
                  </a:lnTo>
                  <a:lnTo>
                    <a:pt x="293" y="647"/>
                  </a:lnTo>
                  <a:cubicBezTo>
                    <a:pt x="326" y="650"/>
                    <a:pt x="355" y="654"/>
                    <a:pt x="379" y="659"/>
                  </a:cubicBezTo>
                  <a:cubicBezTo>
                    <a:pt x="390" y="662"/>
                    <a:pt x="401" y="664"/>
                    <a:pt x="410" y="667"/>
                  </a:cubicBezTo>
                  <a:cubicBezTo>
                    <a:pt x="401" y="669"/>
                    <a:pt x="390" y="671"/>
                    <a:pt x="379" y="674"/>
                  </a:cubicBezTo>
                  <a:cubicBezTo>
                    <a:pt x="354" y="679"/>
                    <a:pt x="326" y="684"/>
                    <a:pt x="293" y="687"/>
                  </a:cubicBezTo>
                  <a:lnTo>
                    <a:pt x="261" y="689"/>
                  </a:lnTo>
                  <a:lnTo>
                    <a:pt x="289" y="721"/>
                  </a:lnTo>
                  <a:cubicBezTo>
                    <a:pt x="295" y="727"/>
                    <a:pt x="300" y="733"/>
                    <a:pt x="305" y="739"/>
                  </a:cubicBezTo>
                  <a:cubicBezTo>
                    <a:pt x="330" y="768"/>
                    <a:pt x="352" y="797"/>
                    <a:pt x="371" y="823"/>
                  </a:cubicBezTo>
                  <a:cubicBezTo>
                    <a:pt x="380" y="835"/>
                    <a:pt x="388" y="846"/>
                    <a:pt x="394" y="856"/>
                  </a:cubicBezTo>
                  <a:cubicBezTo>
                    <a:pt x="384" y="849"/>
                    <a:pt x="373" y="842"/>
                    <a:pt x="361" y="833"/>
                  </a:cubicBezTo>
                  <a:cubicBezTo>
                    <a:pt x="335" y="814"/>
                    <a:pt x="306" y="791"/>
                    <a:pt x="278" y="767"/>
                  </a:cubicBezTo>
                  <a:cubicBezTo>
                    <a:pt x="273" y="762"/>
                    <a:pt x="268" y="758"/>
                    <a:pt x="263" y="754"/>
                  </a:cubicBezTo>
                  <a:lnTo>
                    <a:pt x="228" y="723"/>
                  </a:lnTo>
                  <a:lnTo>
                    <a:pt x="228" y="777"/>
                  </a:lnTo>
                  <a:cubicBezTo>
                    <a:pt x="228" y="807"/>
                    <a:pt x="226" y="859"/>
                    <a:pt x="225" y="896"/>
                  </a:cubicBezTo>
                  <a:lnTo>
                    <a:pt x="224" y="917"/>
                  </a:lnTo>
                  <a:cubicBezTo>
                    <a:pt x="221" y="985"/>
                    <a:pt x="217" y="1083"/>
                    <a:pt x="212" y="1138"/>
                  </a:cubicBezTo>
                  <a:cubicBezTo>
                    <a:pt x="210" y="1163"/>
                    <a:pt x="207" y="1242"/>
                    <a:pt x="205" y="1268"/>
                  </a:cubicBezTo>
                  <a:cubicBezTo>
                    <a:pt x="203" y="1242"/>
                    <a:pt x="200" y="1163"/>
                    <a:pt x="198" y="1138"/>
                  </a:cubicBezTo>
                  <a:close/>
                </a:path>
              </a:pathLst>
            </a:custGeom>
            <a:solidFill>
              <a:srgbClr val="BFBFB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69" name="Freeform 68"/>
            <p:cNvSpPr>
              <a:spLocks noEditPoints="1"/>
            </p:cNvSpPr>
            <p:nvPr/>
          </p:nvSpPr>
          <p:spPr bwMode="auto">
            <a:xfrm>
              <a:off x="5488197" y="3352770"/>
              <a:ext cx="638867" cy="1340232"/>
            </a:xfrm>
            <a:custGeom>
              <a:avLst/>
              <a:gdLst>
                <a:gd name="T0" fmla="*/ 80 w 413"/>
                <a:gd name="T1" fmla="*/ 432 h 864"/>
                <a:gd name="T2" fmla="*/ 80 w 413"/>
                <a:gd name="T3" fmla="*/ 432 h 864"/>
                <a:gd name="T4" fmla="*/ 207 w 413"/>
                <a:gd name="T5" fmla="*/ 788 h 864"/>
                <a:gd name="T6" fmla="*/ 333 w 413"/>
                <a:gd name="T7" fmla="*/ 432 h 864"/>
                <a:gd name="T8" fmla="*/ 207 w 413"/>
                <a:gd name="T9" fmla="*/ 76 h 864"/>
                <a:gd name="T10" fmla="*/ 80 w 413"/>
                <a:gd name="T11" fmla="*/ 432 h 864"/>
                <a:gd name="T12" fmla="*/ 413 w 413"/>
                <a:gd name="T13" fmla="*/ 432 h 864"/>
                <a:gd name="T14" fmla="*/ 413 w 413"/>
                <a:gd name="T15" fmla="*/ 432 h 864"/>
                <a:gd name="T16" fmla="*/ 207 w 413"/>
                <a:gd name="T17" fmla="*/ 864 h 864"/>
                <a:gd name="T18" fmla="*/ 0 w 413"/>
                <a:gd name="T19" fmla="*/ 432 h 864"/>
                <a:gd name="T20" fmla="*/ 207 w 413"/>
                <a:gd name="T21" fmla="*/ 0 h 864"/>
                <a:gd name="T22" fmla="*/ 413 w 413"/>
                <a:gd name="T23" fmla="*/ 432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3" h="864">
                  <a:moveTo>
                    <a:pt x="80" y="432"/>
                  </a:moveTo>
                  <a:lnTo>
                    <a:pt x="80" y="432"/>
                  </a:lnTo>
                  <a:cubicBezTo>
                    <a:pt x="80" y="580"/>
                    <a:pt x="86" y="788"/>
                    <a:pt x="207" y="788"/>
                  </a:cubicBezTo>
                  <a:cubicBezTo>
                    <a:pt x="327" y="788"/>
                    <a:pt x="333" y="580"/>
                    <a:pt x="333" y="432"/>
                  </a:cubicBezTo>
                  <a:cubicBezTo>
                    <a:pt x="333" y="283"/>
                    <a:pt x="327" y="76"/>
                    <a:pt x="207" y="76"/>
                  </a:cubicBezTo>
                  <a:cubicBezTo>
                    <a:pt x="86" y="70"/>
                    <a:pt x="80" y="283"/>
                    <a:pt x="80" y="432"/>
                  </a:cubicBezTo>
                  <a:close/>
                  <a:moveTo>
                    <a:pt x="413" y="432"/>
                  </a:moveTo>
                  <a:lnTo>
                    <a:pt x="413" y="432"/>
                  </a:lnTo>
                  <a:cubicBezTo>
                    <a:pt x="413" y="589"/>
                    <a:pt x="402" y="864"/>
                    <a:pt x="207" y="864"/>
                  </a:cubicBezTo>
                  <a:cubicBezTo>
                    <a:pt x="22" y="864"/>
                    <a:pt x="0" y="628"/>
                    <a:pt x="0" y="432"/>
                  </a:cubicBezTo>
                  <a:cubicBezTo>
                    <a:pt x="0" y="219"/>
                    <a:pt x="28" y="0"/>
                    <a:pt x="207" y="0"/>
                  </a:cubicBezTo>
                  <a:cubicBezTo>
                    <a:pt x="396" y="0"/>
                    <a:pt x="413" y="247"/>
                    <a:pt x="413" y="432"/>
                  </a:cubicBezTo>
                  <a:close/>
                </a:path>
              </a:pathLst>
            </a:custGeom>
            <a:solidFill>
              <a:srgbClr val="E376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0" name="Freeform 69"/>
            <p:cNvSpPr>
              <a:spLocks/>
            </p:cNvSpPr>
            <p:nvPr/>
          </p:nvSpPr>
          <p:spPr bwMode="auto">
            <a:xfrm>
              <a:off x="6179147" y="3786782"/>
              <a:ext cx="461791" cy="902747"/>
            </a:xfrm>
            <a:custGeom>
              <a:avLst/>
              <a:gdLst>
                <a:gd name="T0" fmla="*/ 72 w 299"/>
                <a:gd name="T1" fmla="*/ 0 h 582"/>
                <a:gd name="T2" fmla="*/ 72 w 299"/>
                <a:gd name="T3" fmla="*/ 0 h 582"/>
                <a:gd name="T4" fmla="*/ 72 w 299"/>
                <a:gd name="T5" fmla="*/ 360 h 582"/>
                <a:gd name="T6" fmla="*/ 148 w 299"/>
                <a:gd name="T7" fmla="*/ 514 h 582"/>
                <a:gd name="T8" fmla="*/ 226 w 299"/>
                <a:gd name="T9" fmla="*/ 360 h 582"/>
                <a:gd name="T10" fmla="*/ 226 w 299"/>
                <a:gd name="T11" fmla="*/ 0 h 582"/>
                <a:gd name="T12" fmla="*/ 299 w 299"/>
                <a:gd name="T13" fmla="*/ 0 h 582"/>
                <a:gd name="T14" fmla="*/ 299 w 299"/>
                <a:gd name="T15" fmla="*/ 421 h 582"/>
                <a:gd name="T16" fmla="*/ 149 w 299"/>
                <a:gd name="T17" fmla="*/ 582 h 582"/>
                <a:gd name="T18" fmla="*/ 0 w 299"/>
                <a:gd name="T19" fmla="*/ 421 h 582"/>
                <a:gd name="T20" fmla="*/ 0 w 299"/>
                <a:gd name="T21" fmla="*/ 0 h 582"/>
                <a:gd name="T22" fmla="*/ 72 w 299"/>
                <a:gd name="T23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9" h="582">
                  <a:moveTo>
                    <a:pt x="72" y="0"/>
                  </a:moveTo>
                  <a:lnTo>
                    <a:pt x="72" y="0"/>
                  </a:lnTo>
                  <a:lnTo>
                    <a:pt x="72" y="360"/>
                  </a:lnTo>
                  <a:cubicBezTo>
                    <a:pt x="72" y="438"/>
                    <a:pt x="77" y="514"/>
                    <a:pt x="148" y="514"/>
                  </a:cubicBezTo>
                  <a:cubicBezTo>
                    <a:pt x="222" y="514"/>
                    <a:pt x="225" y="438"/>
                    <a:pt x="226" y="360"/>
                  </a:cubicBezTo>
                  <a:lnTo>
                    <a:pt x="226" y="0"/>
                  </a:lnTo>
                  <a:lnTo>
                    <a:pt x="299" y="0"/>
                  </a:lnTo>
                  <a:lnTo>
                    <a:pt x="299" y="421"/>
                  </a:lnTo>
                  <a:cubicBezTo>
                    <a:pt x="299" y="517"/>
                    <a:pt x="252" y="582"/>
                    <a:pt x="149" y="582"/>
                  </a:cubicBezTo>
                  <a:cubicBezTo>
                    <a:pt x="48" y="582"/>
                    <a:pt x="0" y="518"/>
                    <a:pt x="0" y="421"/>
                  </a:cubicBezTo>
                  <a:lnTo>
                    <a:pt x="0" y="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E376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1" name="Freeform 29"/>
            <p:cNvSpPr>
              <a:spLocks/>
            </p:cNvSpPr>
            <p:nvPr/>
          </p:nvSpPr>
          <p:spPr bwMode="auto">
            <a:xfrm>
              <a:off x="6696490" y="3543735"/>
              <a:ext cx="354155" cy="1131906"/>
            </a:xfrm>
            <a:custGeom>
              <a:avLst/>
              <a:gdLst>
                <a:gd name="T0" fmla="*/ 229 w 229"/>
                <a:gd name="T1" fmla="*/ 223 h 729"/>
                <a:gd name="T2" fmla="*/ 229 w 229"/>
                <a:gd name="T3" fmla="*/ 223 h 729"/>
                <a:gd name="T4" fmla="*/ 134 w 229"/>
                <a:gd name="T5" fmla="*/ 223 h 729"/>
                <a:gd name="T6" fmla="*/ 134 w 229"/>
                <a:gd name="T7" fmla="*/ 729 h 729"/>
                <a:gd name="T8" fmla="*/ 62 w 229"/>
                <a:gd name="T9" fmla="*/ 729 h 729"/>
                <a:gd name="T10" fmla="*/ 62 w 229"/>
                <a:gd name="T11" fmla="*/ 223 h 729"/>
                <a:gd name="T12" fmla="*/ 0 w 229"/>
                <a:gd name="T13" fmla="*/ 223 h 729"/>
                <a:gd name="T14" fmla="*/ 0 w 229"/>
                <a:gd name="T15" fmla="*/ 156 h 729"/>
                <a:gd name="T16" fmla="*/ 62 w 229"/>
                <a:gd name="T17" fmla="*/ 156 h 729"/>
                <a:gd name="T18" fmla="*/ 62 w 229"/>
                <a:gd name="T19" fmla="*/ 0 h 729"/>
                <a:gd name="T20" fmla="*/ 134 w 229"/>
                <a:gd name="T21" fmla="*/ 0 h 729"/>
                <a:gd name="T22" fmla="*/ 134 w 229"/>
                <a:gd name="T23" fmla="*/ 156 h 729"/>
                <a:gd name="T24" fmla="*/ 229 w 229"/>
                <a:gd name="T25" fmla="*/ 156 h 729"/>
                <a:gd name="T26" fmla="*/ 229 w 229"/>
                <a:gd name="T27" fmla="*/ 223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9" h="729">
                  <a:moveTo>
                    <a:pt x="229" y="223"/>
                  </a:moveTo>
                  <a:lnTo>
                    <a:pt x="229" y="223"/>
                  </a:lnTo>
                  <a:lnTo>
                    <a:pt x="134" y="223"/>
                  </a:lnTo>
                  <a:lnTo>
                    <a:pt x="134" y="729"/>
                  </a:lnTo>
                  <a:lnTo>
                    <a:pt x="62" y="729"/>
                  </a:lnTo>
                  <a:lnTo>
                    <a:pt x="62" y="223"/>
                  </a:lnTo>
                  <a:lnTo>
                    <a:pt x="0" y="223"/>
                  </a:lnTo>
                  <a:lnTo>
                    <a:pt x="0" y="156"/>
                  </a:lnTo>
                  <a:lnTo>
                    <a:pt x="62" y="156"/>
                  </a:lnTo>
                  <a:lnTo>
                    <a:pt x="62" y="0"/>
                  </a:lnTo>
                  <a:lnTo>
                    <a:pt x="134" y="0"/>
                  </a:lnTo>
                  <a:lnTo>
                    <a:pt x="134" y="156"/>
                  </a:lnTo>
                  <a:lnTo>
                    <a:pt x="229" y="156"/>
                  </a:lnTo>
                  <a:lnTo>
                    <a:pt x="229" y="223"/>
                  </a:lnTo>
                  <a:close/>
                </a:path>
              </a:pathLst>
            </a:custGeom>
            <a:solidFill>
              <a:srgbClr val="E376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2" name="Freeform 30"/>
            <p:cNvSpPr>
              <a:spLocks/>
            </p:cNvSpPr>
            <p:nvPr/>
          </p:nvSpPr>
          <p:spPr bwMode="auto">
            <a:xfrm>
              <a:off x="7106198" y="3769423"/>
              <a:ext cx="260409" cy="906220"/>
            </a:xfrm>
            <a:custGeom>
              <a:avLst/>
              <a:gdLst>
                <a:gd name="T0" fmla="*/ 72 w 169"/>
                <a:gd name="T1" fmla="*/ 86 h 583"/>
                <a:gd name="T2" fmla="*/ 72 w 169"/>
                <a:gd name="T3" fmla="*/ 86 h 583"/>
                <a:gd name="T4" fmla="*/ 75 w 169"/>
                <a:gd name="T5" fmla="*/ 86 h 583"/>
                <a:gd name="T6" fmla="*/ 169 w 169"/>
                <a:gd name="T7" fmla="*/ 1 h 583"/>
                <a:gd name="T8" fmla="*/ 169 w 169"/>
                <a:gd name="T9" fmla="*/ 86 h 583"/>
                <a:gd name="T10" fmla="*/ 155 w 169"/>
                <a:gd name="T11" fmla="*/ 85 h 583"/>
                <a:gd name="T12" fmla="*/ 72 w 169"/>
                <a:gd name="T13" fmla="*/ 249 h 583"/>
                <a:gd name="T14" fmla="*/ 72 w 169"/>
                <a:gd name="T15" fmla="*/ 583 h 583"/>
                <a:gd name="T16" fmla="*/ 0 w 169"/>
                <a:gd name="T17" fmla="*/ 583 h 583"/>
                <a:gd name="T18" fmla="*/ 0 w 169"/>
                <a:gd name="T19" fmla="*/ 10 h 583"/>
                <a:gd name="T20" fmla="*/ 72 w 169"/>
                <a:gd name="T21" fmla="*/ 10 h 583"/>
                <a:gd name="T22" fmla="*/ 72 w 169"/>
                <a:gd name="T23" fmla="*/ 86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9" h="583">
                  <a:moveTo>
                    <a:pt x="72" y="86"/>
                  </a:moveTo>
                  <a:lnTo>
                    <a:pt x="72" y="86"/>
                  </a:lnTo>
                  <a:lnTo>
                    <a:pt x="75" y="86"/>
                  </a:lnTo>
                  <a:cubicBezTo>
                    <a:pt x="90" y="46"/>
                    <a:pt x="121" y="0"/>
                    <a:pt x="169" y="1"/>
                  </a:cubicBezTo>
                  <a:lnTo>
                    <a:pt x="169" y="86"/>
                  </a:lnTo>
                  <a:lnTo>
                    <a:pt x="155" y="85"/>
                  </a:lnTo>
                  <a:cubicBezTo>
                    <a:pt x="80" y="85"/>
                    <a:pt x="72" y="157"/>
                    <a:pt x="72" y="249"/>
                  </a:cubicBezTo>
                  <a:lnTo>
                    <a:pt x="72" y="583"/>
                  </a:lnTo>
                  <a:lnTo>
                    <a:pt x="0" y="583"/>
                  </a:lnTo>
                  <a:lnTo>
                    <a:pt x="0" y="10"/>
                  </a:lnTo>
                  <a:lnTo>
                    <a:pt x="72" y="10"/>
                  </a:lnTo>
                  <a:lnTo>
                    <a:pt x="72" y="86"/>
                  </a:lnTo>
                  <a:close/>
                </a:path>
              </a:pathLst>
            </a:custGeom>
            <a:solidFill>
              <a:srgbClr val="E376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3" name="Freeform 31"/>
            <p:cNvSpPr>
              <a:spLocks noEditPoints="1"/>
            </p:cNvSpPr>
            <p:nvPr/>
          </p:nvSpPr>
          <p:spPr bwMode="auto">
            <a:xfrm>
              <a:off x="7349245" y="3772894"/>
              <a:ext cx="489568" cy="916636"/>
            </a:xfrm>
            <a:custGeom>
              <a:avLst/>
              <a:gdLst>
                <a:gd name="T0" fmla="*/ 242 w 316"/>
                <a:gd name="T1" fmla="*/ 249 h 591"/>
                <a:gd name="T2" fmla="*/ 242 w 316"/>
                <a:gd name="T3" fmla="*/ 249 h 591"/>
                <a:gd name="T4" fmla="*/ 241 w 316"/>
                <a:gd name="T5" fmla="*/ 239 h 591"/>
                <a:gd name="T6" fmla="*/ 161 w 316"/>
                <a:gd name="T7" fmla="*/ 68 h 591"/>
                <a:gd name="T8" fmla="*/ 76 w 316"/>
                <a:gd name="T9" fmla="*/ 249 h 591"/>
                <a:gd name="T10" fmla="*/ 242 w 316"/>
                <a:gd name="T11" fmla="*/ 249 h 591"/>
                <a:gd name="T12" fmla="*/ 75 w 316"/>
                <a:gd name="T13" fmla="*/ 311 h 591"/>
                <a:gd name="T14" fmla="*/ 75 w 316"/>
                <a:gd name="T15" fmla="*/ 311 h 591"/>
                <a:gd name="T16" fmla="*/ 75 w 316"/>
                <a:gd name="T17" fmla="*/ 327 h 591"/>
                <a:gd name="T18" fmla="*/ 164 w 316"/>
                <a:gd name="T19" fmla="*/ 523 h 591"/>
                <a:gd name="T20" fmla="*/ 237 w 316"/>
                <a:gd name="T21" fmla="*/ 388 h 591"/>
                <a:gd name="T22" fmla="*/ 312 w 316"/>
                <a:gd name="T23" fmla="*/ 388 h 591"/>
                <a:gd name="T24" fmla="*/ 171 w 316"/>
                <a:gd name="T25" fmla="*/ 591 h 591"/>
                <a:gd name="T26" fmla="*/ 0 w 316"/>
                <a:gd name="T27" fmla="*/ 297 h 591"/>
                <a:gd name="T28" fmla="*/ 161 w 316"/>
                <a:gd name="T29" fmla="*/ 0 h 591"/>
                <a:gd name="T30" fmla="*/ 316 w 316"/>
                <a:gd name="T31" fmla="*/ 276 h 591"/>
                <a:gd name="T32" fmla="*/ 316 w 316"/>
                <a:gd name="T33" fmla="*/ 311 h 591"/>
                <a:gd name="T34" fmla="*/ 75 w 316"/>
                <a:gd name="T35" fmla="*/ 311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6" h="591">
                  <a:moveTo>
                    <a:pt x="242" y="249"/>
                  </a:moveTo>
                  <a:lnTo>
                    <a:pt x="242" y="249"/>
                  </a:lnTo>
                  <a:lnTo>
                    <a:pt x="241" y="239"/>
                  </a:lnTo>
                  <a:cubicBezTo>
                    <a:pt x="239" y="184"/>
                    <a:pt x="237" y="68"/>
                    <a:pt x="161" y="68"/>
                  </a:cubicBezTo>
                  <a:cubicBezTo>
                    <a:pt x="92" y="68"/>
                    <a:pt x="76" y="198"/>
                    <a:pt x="76" y="249"/>
                  </a:cubicBezTo>
                  <a:lnTo>
                    <a:pt x="242" y="249"/>
                  </a:lnTo>
                  <a:close/>
                  <a:moveTo>
                    <a:pt x="75" y="311"/>
                  </a:moveTo>
                  <a:lnTo>
                    <a:pt x="75" y="311"/>
                  </a:lnTo>
                  <a:lnTo>
                    <a:pt x="75" y="327"/>
                  </a:lnTo>
                  <a:cubicBezTo>
                    <a:pt x="75" y="384"/>
                    <a:pt x="85" y="523"/>
                    <a:pt x="164" y="523"/>
                  </a:cubicBezTo>
                  <a:cubicBezTo>
                    <a:pt x="228" y="523"/>
                    <a:pt x="237" y="433"/>
                    <a:pt x="237" y="388"/>
                  </a:cubicBezTo>
                  <a:lnTo>
                    <a:pt x="312" y="388"/>
                  </a:lnTo>
                  <a:cubicBezTo>
                    <a:pt x="311" y="475"/>
                    <a:pt x="277" y="591"/>
                    <a:pt x="171" y="591"/>
                  </a:cubicBezTo>
                  <a:cubicBezTo>
                    <a:pt x="20" y="591"/>
                    <a:pt x="0" y="412"/>
                    <a:pt x="0" y="297"/>
                  </a:cubicBezTo>
                  <a:cubicBezTo>
                    <a:pt x="0" y="194"/>
                    <a:pt x="22" y="0"/>
                    <a:pt x="161" y="0"/>
                  </a:cubicBezTo>
                  <a:cubicBezTo>
                    <a:pt x="295" y="0"/>
                    <a:pt x="316" y="175"/>
                    <a:pt x="316" y="276"/>
                  </a:cubicBezTo>
                  <a:lnTo>
                    <a:pt x="316" y="311"/>
                  </a:lnTo>
                  <a:lnTo>
                    <a:pt x="75" y="311"/>
                  </a:lnTo>
                  <a:close/>
                </a:path>
              </a:pathLst>
            </a:custGeom>
            <a:solidFill>
              <a:srgbClr val="E376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4" name="Freeform 32"/>
            <p:cNvSpPr>
              <a:spLocks noEditPoints="1"/>
            </p:cNvSpPr>
            <p:nvPr/>
          </p:nvSpPr>
          <p:spPr bwMode="auto">
            <a:xfrm>
              <a:off x="7897838" y="3772894"/>
              <a:ext cx="472206" cy="916636"/>
            </a:xfrm>
            <a:custGeom>
              <a:avLst/>
              <a:gdLst>
                <a:gd name="T0" fmla="*/ 160 w 306"/>
                <a:gd name="T1" fmla="*/ 59 h 591"/>
                <a:gd name="T2" fmla="*/ 160 w 306"/>
                <a:gd name="T3" fmla="*/ 59 h 591"/>
                <a:gd name="T4" fmla="*/ 75 w 306"/>
                <a:gd name="T5" fmla="*/ 284 h 591"/>
                <a:gd name="T6" fmla="*/ 156 w 306"/>
                <a:gd name="T7" fmla="*/ 532 h 591"/>
                <a:gd name="T8" fmla="*/ 240 w 306"/>
                <a:gd name="T9" fmla="*/ 286 h 591"/>
                <a:gd name="T10" fmla="*/ 160 w 306"/>
                <a:gd name="T11" fmla="*/ 59 h 591"/>
                <a:gd name="T12" fmla="*/ 306 w 306"/>
                <a:gd name="T13" fmla="*/ 582 h 591"/>
                <a:gd name="T14" fmla="*/ 306 w 306"/>
                <a:gd name="T15" fmla="*/ 582 h 591"/>
                <a:gd name="T16" fmla="*/ 233 w 306"/>
                <a:gd name="T17" fmla="*/ 582 h 591"/>
                <a:gd name="T18" fmla="*/ 233 w 306"/>
                <a:gd name="T19" fmla="*/ 537 h 591"/>
                <a:gd name="T20" fmla="*/ 231 w 306"/>
                <a:gd name="T21" fmla="*/ 537 h 591"/>
                <a:gd name="T22" fmla="*/ 136 w 306"/>
                <a:gd name="T23" fmla="*/ 591 h 591"/>
                <a:gd name="T24" fmla="*/ 0 w 306"/>
                <a:gd name="T25" fmla="*/ 289 h 591"/>
                <a:gd name="T26" fmla="*/ 143 w 306"/>
                <a:gd name="T27" fmla="*/ 0 h 591"/>
                <a:gd name="T28" fmla="*/ 231 w 306"/>
                <a:gd name="T29" fmla="*/ 48 h 591"/>
                <a:gd name="T30" fmla="*/ 233 w 306"/>
                <a:gd name="T31" fmla="*/ 48 h 591"/>
                <a:gd name="T32" fmla="*/ 233 w 306"/>
                <a:gd name="T33" fmla="*/ 9 h 591"/>
                <a:gd name="T34" fmla="*/ 306 w 306"/>
                <a:gd name="T35" fmla="*/ 9 h 591"/>
                <a:gd name="T36" fmla="*/ 306 w 306"/>
                <a:gd name="T37" fmla="*/ 582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6" h="591">
                  <a:moveTo>
                    <a:pt x="160" y="59"/>
                  </a:moveTo>
                  <a:lnTo>
                    <a:pt x="160" y="59"/>
                  </a:lnTo>
                  <a:cubicBezTo>
                    <a:pt x="79" y="59"/>
                    <a:pt x="75" y="187"/>
                    <a:pt x="75" y="284"/>
                  </a:cubicBezTo>
                  <a:cubicBezTo>
                    <a:pt x="75" y="521"/>
                    <a:pt x="114" y="532"/>
                    <a:pt x="156" y="532"/>
                  </a:cubicBezTo>
                  <a:cubicBezTo>
                    <a:pt x="227" y="532"/>
                    <a:pt x="240" y="466"/>
                    <a:pt x="240" y="286"/>
                  </a:cubicBezTo>
                  <a:cubicBezTo>
                    <a:pt x="240" y="162"/>
                    <a:pt x="231" y="59"/>
                    <a:pt x="160" y="59"/>
                  </a:cubicBezTo>
                  <a:close/>
                  <a:moveTo>
                    <a:pt x="306" y="582"/>
                  </a:moveTo>
                  <a:lnTo>
                    <a:pt x="306" y="582"/>
                  </a:lnTo>
                  <a:lnTo>
                    <a:pt x="233" y="582"/>
                  </a:lnTo>
                  <a:lnTo>
                    <a:pt x="233" y="537"/>
                  </a:lnTo>
                  <a:lnTo>
                    <a:pt x="231" y="537"/>
                  </a:lnTo>
                  <a:cubicBezTo>
                    <a:pt x="210" y="570"/>
                    <a:pt x="177" y="591"/>
                    <a:pt x="136" y="591"/>
                  </a:cubicBezTo>
                  <a:cubicBezTo>
                    <a:pt x="45" y="591"/>
                    <a:pt x="0" y="540"/>
                    <a:pt x="0" y="289"/>
                  </a:cubicBezTo>
                  <a:cubicBezTo>
                    <a:pt x="0" y="161"/>
                    <a:pt x="4" y="0"/>
                    <a:pt x="143" y="0"/>
                  </a:cubicBezTo>
                  <a:cubicBezTo>
                    <a:pt x="183" y="0"/>
                    <a:pt x="209" y="17"/>
                    <a:pt x="231" y="48"/>
                  </a:cubicBezTo>
                  <a:lnTo>
                    <a:pt x="233" y="48"/>
                  </a:lnTo>
                  <a:lnTo>
                    <a:pt x="233" y="9"/>
                  </a:lnTo>
                  <a:lnTo>
                    <a:pt x="306" y="9"/>
                  </a:lnTo>
                  <a:lnTo>
                    <a:pt x="306" y="582"/>
                  </a:lnTo>
                  <a:close/>
                </a:path>
              </a:pathLst>
            </a:custGeom>
            <a:solidFill>
              <a:srgbClr val="E376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5" name="Freeform 33"/>
            <p:cNvSpPr>
              <a:spLocks/>
            </p:cNvSpPr>
            <p:nvPr/>
          </p:nvSpPr>
          <p:spPr bwMode="auto">
            <a:xfrm>
              <a:off x="8436015" y="3772894"/>
              <a:ext cx="381932" cy="916636"/>
            </a:xfrm>
            <a:custGeom>
              <a:avLst/>
              <a:gdLst>
                <a:gd name="T0" fmla="*/ 247 w 247"/>
                <a:gd name="T1" fmla="*/ 106 h 591"/>
                <a:gd name="T2" fmla="*/ 247 w 247"/>
                <a:gd name="T3" fmla="*/ 106 h 591"/>
                <a:gd name="T4" fmla="*/ 178 w 247"/>
                <a:gd name="T5" fmla="*/ 68 h 591"/>
                <a:gd name="T6" fmla="*/ 75 w 247"/>
                <a:gd name="T7" fmla="*/ 297 h 591"/>
                <a:gd name="T8" fmla="*/ 173 w 247"/>
                <a:gd name="T9" fmla="*/ 523 h 591"/>
                <a:gd name="T10" fmla="*/ 245 w 247"/>
                <a:gd name="T11" fmla="*/ 471 h 591"/>
                <a:gd name="T12" fmla="*/ 247 w 247"/>
                <a:gd name="T13" fmla="*/ 471 h 591"/>
                <a:gd name="T14" fmla="*/ 247 w 247"/>
                <a:gd name="T15" fmla="*/ 562 h 591"/>
                <a:gd name="T16" fmla="*/ 164 w 247"/>
                <a:gd name="T17" fmla="*/ 591 h 591"/>
                <a:gd name="T18" fmla="*/ 0 w 247"/>
                <a:gd name="T19" fmla="*/ 307 h 591"/>
                <a:gd name="T20" fmla="*/ 168 w 247"/>
                <a:gd name="T21" fmla="*/ 0 h 591"/>
                <a:gd name="T22" fmla="*/ 247 w 247"/>
                <a:gd name="T23" fmla="*/ 22 h 591"/>
                <a:gd name="T24" fmla="*/ 247 w 247"/>
                <a:gd name="T25" fmla="*/ 106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7" h="591">
                  <a:moveTo>
                    <a:pt x="247" y="106"/>
                  </a:moveTo>
                  <a:lnTo>
                    <a:pt x="247" y="106"/>
                  </a:lnTo>
                  <a:cubicBezTo>
                    <a:pt x="229" y="87"/>
                    <a:pt x="206" y="68"/>
                    <a:pt x="178" y="68"/>
                  </a:cubicBezTo>
                  <a:cubicBezTo>
                    <a:pt x="84" y="68"/>
                    <a:pt x="75" y="231"/>
                    <a:pt x="75" y="297"/>
                  </a:cubicBezTo>
                  <a:cubicBezTo>
                    <a:pt x="75" y="354"/>
                    <a:pt x="87" y="523"/>
                    <a:pt x="173" y="523"/>
                  </a:cubicBezTo>
                  <a:cubicBezTo>
                    <a:pt x="207" y="523"/>
                    <a:pt x="228" y="497"/>
                    <a:pt x="245" y="471"/>
                  </a:cubicBezTo>
                  <a:lnTo>
                    <a:pt x="247" y="471"/>
                  </a:lnTo>
                  <a:lnTo>
                    <a:pt x="247" y="562"/>
                  </a:lnTo>
                  <a:cubicBezTo>
                    <a:pt x="226" y="580"/>
                    <a:pt x="192" y="591"/>
                    <a:pt x="164" y="591"/>
                  </a:cubicBezTo>
                  <a:cubicBezTo>
                    <a:pt x="33" y="591"/>
                    <a:pt x="0" y="406"/>
                    <a:pt x="0" y="307"/>
                  </a:cubicBezTo>
                  <a:cubicBezTo>
                    <a:pt x="0" y="199"/>
                    <a:pt x="23" y="0"/>
                    <a:pt x="168" y="0"/>
                  </a:cubicBezTo>
                  <a:cubicBezTo>
                    <a:pt x="194" y="0"/>
                    <a:pt x="224" y="8"/>
                    <a:pt x="247" y="22"/>
                  </a:cubicBezTo>
                  <a:lnTo>
                    <a:pt x="247" y="106"/>
                  </a:lnTo>
                  <a:close/>
                </a:path>
              </a:pathLst>
            </a:custGeom>
            <a:solidFill>
              <a:srgbClr val="E376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6" name="Freeform 34"/>
            <p:cNvSpPr>
              <a:spLocks/>
            </p:cNvSpPr>
            <p:nvPr/>
          </p:nvSpPr>
          <p:spPr bwMode="auto">
            <a:xfrm>
              <a:off x="8876971" y="3290272"/>
              <a:ext cx="458318" cy="1385371"/>
            </a:xfrm>
            <a:custGeom>
              <a:avLst/>
              <a:gdLst>
                <a:gd name="T0" fmla="*/ 72 w 296"/>
                <a:gd name="T1" fmla="*/ 366 h 893"/>
                <a:gd name="T2" fmla="*/ 72 w 296"/>
                <a:gd name="T3" fmla="*/ 366 h 893"/>
                <a:gd name="T4" fmla="*/ 185 w 296"/>
                <a:gd name="T5" fmla="*/ 311 h 893"/>
                <a:gd name="T6" fmla="*/ 296 w 296"/>
                <a:gd name="T7" fmla="*/ 483 h 893"/>
                <a:gd name="T8" fmla="*/ 296 w 296"/>
                <a:gd name="T9" fmla="*/ 893 h 893"/>
                <a:gd name="T10" fmla="*/ 223 w 296"/>
                <a:gd name="T11" fmla="*/ 893 h 893"/>
                <a:gd name="T12" fmla="*/ 223 w 296"/>
                <a:gd name="T13" fmla="*/ 495 h 893"/>
                <a:gd name="T14" fmla="*/ 158 w 296"/>
                <a:gd name="T15" fmla="*/ 370 h 893"/>
                <a:gd name="T16" fmla="*/ 72 w 296"/>
                <a:gd name="T17" fmla="*/ 521 h 893"/>
                <a:gd name="T18" fmla="*/ 72 w 296"/>
                <a:gd name="T19" fmla="*/ 893 h 893"/>
                <a:gd name="T20" fmla="*/ 0 w 296"/>
                <a:gd name="T21" fmla="*/ 893 h 893"/>
                <a:gd name="T22" fmla="*/ 0 w 296"/>
                <a:gd name="T23" fmla="*/ 0 h 893"/>
                <a:gd name="T24" fmla="*/ 72 w 296"/>
                <a:gd name="T25" fmla="*/ 0 h 893"/>
                <a:gd name="T26" fmla="*/ 72 w 296"/>
                <a:gd name="T27" fmla="*/ 366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6" h="893">
                  <a:moveTo>
                    <a:pt x="72" y="366"/>
                  </a:moveTo>
                  <a:lnTo>
                    <a:pt x="72" y="366"/>
                  </a:lnTo>
                  <a:cubicBezTo>
                    <a:pt x="102" y="332"/>
                    <a:pt x="141" y="311"/>
                    <a:pt x="185" y="311"/>
                  </a:cubicBezTo>
                  <a:cubicBezTo>
                    <a:pt x="290" y="311"/>
                    <a:pt x="296" y="403"/>
                    <a:pt x="296" y="483"/>
                  </a:cubicBezTo>
                  <a:lnTo>
                    <a:pt x="296" y="893"/>
                  </a:lnTo>
                  <a:lnTo>
                    <a:pt x="223" y="893"/>
                  </a:lnTo>
                  <a:lnTo>
                    <a:pt x="223" y="495"/>
                  </a:lnTo>
                  <a:cubicBezTo>
                    <a:pt x="223" y="406"/>
                    <a:pt x="213" y="370"/>
                    <a:pt x="158" y="370"/>
                  </a:cubicBezTo>
                  <a:cubicBezTo>
                    <a:pt x="76" y="370"/>
                    <a:pt x="72" y="461"/>
                    <a:pt x="72" y="521"/>
                  </a:cubicBezTo>
                  <a:lnTo>
                    <a:pt x="72" y="893"/>
                  </a:lnTo>
                  <a:lnTo>
                    <a:pt x="0" y="893"/>
                  </a:lnTo>
                  <a:lnTo>
                    <a:pt x="0" y="0"/>
                  </a:lnTo>
                  <a:lnTo>
                    <a:pt x="72" y="0"/>
                  </a:lnTo>
                  <a:lnTo>
                    <a:pt x="72" y="366"/>
                  </a:lnTo>
                  <a:close/>
                </a:path>
              </a:pathLst>
            </a:custGeom>
            <a:solidFill>
              <a:srgbClr val="E376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7" name="Freeform 35"/>
            <p:cNvSpPr>
              <a:spLocks noEditPoints="1"/>
            </p:cNvSpPr>
            <p:nvPr/>
          </p:nvSpPr>
          <p:spPr bwMode="auto">
            <a:xfrm>
              <a:off x="2693154" y="3370129"/>
              <a:ext cx="701365" cy="1305511"/>
            </a:xfrm>
            <a:custGeom>
              <a:avLst/>
              <a:gdLst>
                <a:gd name="T0" fmla="*/ 328 w 452"/>
                <a:gd name="T1" fmla="*/ 469 h 842"/>
                <a:gd name="T2" fmla="*/ 328 w 452"/>
                <a:gd name="T3" fmla="*/ 469 h 842"/>
                <a:gd name="T4" fmla="*/ 334 w 452"/>
                <a:gd name="T5" fmla="*/ 163 h 842"/>
                <a:gd name="T6" fmla="*/ 332 w 452"/>
                <a:gd name="T7" fmla="*/ 163 h 842"/>
                <a:gd name="T8" fmla="*/ 197 w 452"/>
                <a:gd name="T9" fmla="*/ 591 h 842"/>
                <a:gd name="T10" fmla="*/ 331 w 452"/>
                <a:gd name="T11" fmla="*/ 591 h 842"/>
                <a:gd name="T12" fmla="*/ 328 w 452"/>
                <a:gd name="T13" fmla="*/ 469 h 842"/>
                <a:gd name="T14" fmla="*/ 404 w 452"/>
                <a:gd name="T15" fmla="*/ 0 h 842"/>
                <a:gd name="T16" fmla="*/ 404 w 452"/>
                <a:gd name="T17" fmla="*/ 0 h 842"/>
                <a:gd name="T18" fmla="*/ 452 w 452"/>
                <a:gd name="T19" fmla="*/ 842 h 842"/>
                <a:gd name="T20" fmla="*/ 339 w 452"/>
                <a:gd name="T21" fmla="*/ 842 h 842"/>
                <a:gd name="T22" fmla="*/ 334 w 452"/>
                <a:gd name="T23" fmla="*/ 678 h 842"/>
                <a:gd name="T24" fmla="*/ 166 w 452"/>
                <a:gd name="T25" fmla="*/ 678 h 842"/>
                <a:gd name="T26" fmla="*/ 109 w 452"/>
                <a:gd name="T27" fmla="*/ 842 h 842"/>
                <a:gd name="T28" fmla="*/ 0 w 452"/>
                <a:gd name="T29" fmla="*/ 842 h 842"/>
                <a:gd name="T30" fmla="*/ 316 w 452"/>
                <a:gd name="T31" fmla="*/ 0 h 842"/>
                <a:gd name="T32" fmla="*/ 404 w 452"/>
                <a:gd name="T33" fmla="*/ 0 h 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2" h="842">
                  <a:moveTo>
                    <a:pt x="328" y="469"/>
                  </a:moveTo>
                  <a:lnTo>
                    <a:pt x="328" y="469"/>
                  </a:lnTo>
                  <a:lnTo>
                    <a:pt x="334" y="163"/>
                  </a:lnTo>
                  <a:lnTo>
                    <a:pt x="332" y="163"/>
                  </a:lnTo>
                  <a:lnTo>
                    <a:pt x="197" y="591"/>
                  </a:lnTo>
                  <a:lnTo>
                    <a:pt x="331" y="591"/>
                  </a:lnTo>
                  <a:lnTo>
                    <a:pt x="328" y="469"/>
                  </a:lnTo>
                  <a:close/>
                  <a:moveTo>
                    <a:pt x="404" y="0"/>
                  </a:moveTo>
                  <a:lnTo>
                    <a:pt x="404" y="0"/>
                  </a:lnTo>
                  <a:lnTo>
                    <a:pt x="452" y="842"/>
                  </a:lnTo>
                  <a:lnTo>
                    <a:pt x="339" y="842"/>
                  </a:lnTo>
                  <a:lnTo>
                    <a:pt x="334" y="678"/>
                  </a:lnTo>
                  <a:lnTo>
                    <a:pt x="166" y="678"/>
                  </a:lnTo>
                  <a:lnTo>
                    <a:pt x="109" y="842"/>
                  </a:lnTo>
                  <a:lnTo>
                    <a:pt x="0" y="842"/>
                  </a:lnTo>
                  <a:lnTo>
                    <a:pt x="316" y="0"/>
                  </a:lnTo>
                  <a:lnTo>
                    <a:pt x="404" y="0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8" name="Freeform 36"/>
            <p:cNvSpPr>
              <a:spLocks/>
            </p:cNvSpPr>
            <p:nvPr/>
          </p:nvSpPr>
          <p:spPr bwMode="auto">
            <a:xfrm>
              <a:off x="3477850" y="3786782"/>
              <a:ext cx="499983" cy="902747"/>
            </a:xfrm>
            <a:custGeom>
              <a:avLst/>
              <a:gdLst>
                <a:gd name="T0" fmla="*/ 306 w 323"/>
                <a:gd name="T1" fmla="*/ 125 h 582"/>
                <a:gd name="T2" fmla="*/ 306 w 323"/>
                <a:gd name="T3" fmla="*/ 125 h 582"/>
                <a:gd name="T4" fmla="*/ 304 w 323"/>
                <a:gd name="T5" fmla="*/ 125 h 582"/>
                <a:gd name="T6" fmla="*/ 259 w 323"/>
                <a:gd name="T7" fmla="*/ 98 h 582"/>
                <a:gd name="T8" fmla="*/ 137 w 323"/>
                <a:gd name="T9" fmla="*/ 286 h 582"/>
                <a:gd name="T10" fmla="*/ 196 w 323"/>
                <a:gd name="T11" fmla="*/ 484 h 582"/>
                <a:gd name="T12" fmla="*/ 253 w 323"/>
                <a:gd name="T13" fmla="*/ 462 h 582"/>
                <a:gd name="T14" fmla="*/ 237 w 323"/>
                <a:gd name="T15" fmla="*/ 560 h 582"/>
                <a:gd name="T16" fmla="*/ 149 w 323"/>
                <a:gd name="T17" fmla="*/ 582 h 582"/>
                <a:gd name="T18" fmla="*/ 28 w 323"/>
                <a:gd name="T19" fmla="*/ 296 h 582"/>
                <a:gd name="T20" fmla="*/ 242 w 323"/>
                <a:gd name="T21" fmla="*/ 0 h 582"/>
                <a:gd name="T22" fmla="*/ 323 w 323"/>
                <a:gd name="T23" fmla="*/ 19 h 582"/>
                <a:gd name="T24" fmla="*/ 306 w 323"/>
                <a:gd name="T25" fmla="*/ 125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3" h="582">
                  <a:moveTo>
                    <a:pt x="306" y="125"/>
                  </a:moveTo>
                  <a:lnTo>
                    <a:pt x="306" y="125"/>
                  </a:lnTo>
                  <a:lnTo>
                    <a:pt x="304" y="125"/>
                  </a:lnTo>
                  <a:cubicBezTo>
                    <a:pt x="295" y="108"/>
                    <a:pt x="282" y="99"/>
                    <a:pt x="259" y="98"/>
                  </a:cubicBezTo>
                  <a:cubicBezTo>
                    <a:pt x="168" y="99"/>
                    <a:pt x="146" y="226"/>
                    <a:pt x="137" y="286"/>
                  </a:cubicBezTo>
                  <a:cubicBezTo>
                    <a:pt x="128" y="343"/>
                    <a:pt x="108" y="484"/>
                    <a:pt x="196" y="484"/>
                  </a:cubicBezTo>
                  <a:cubicBezTo>
                    <a:pt x="219" y="484"/>
                    <a:pt x="234" y="475"/>
                    <a:pt x="253" y="462"/>
                  </a:cubicBezTo>
                  <a:lnTo>
                    <a:pt x="237" y="560"/>
                  </a:lnTo>
                  <a:cubicBezTo>
                    <a:pt x="208" y="575"/>
                    <a:pt x="180" y="582"/>
                    <a:pt x="149" y="582"/>
                  </a:cubicBezTo>
                  <a:cubicBezTo>
                    <a:pt x="0" y="582"/>
                    <a:pt x="10" y="408"/>
                    <a:pt x="28" y="296"/>
                  </a:cubicBezTo>
                  <a:cubicBezTo>
                    <a:pt x="46" y="180"/>
                    <a:pt x="88" y="0"/>
                    <a:pt x="242" y="0"/>
                  </a:cubicBezTo>
                  <a:cubicBezTo>
                    <a:pt x="274" y="0"/>
                    <a:pt x="297" y="6"/>
                    <a:pt x="323" y="19"/>
                  </a:cubicBezTo>
                  <a:lnTo>
                    <a:pt x="306" y="125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79" name="Freeform 37"/>
            <p:cNvSpPr>
              <a:spLocks noEditPoints="1"/>
            </p:cNvSpPr>
            <p:nvPr/>
          </p:nvSpPr>
          <p:spPr bwMode="auto">
            <a:xfrm>
              <a:off x="3957000" y="3786782"/>
              <a:ext cx="618035" cy="902747"/>
            </a:xfrm>
            <a:custGeom>
              <a:avLst/>
              <a:gdLst>
                <a:gd name="T0" fmla="*/ 272 w 399"/>
                <a:gd name="T1" fmla="*/ 237 h 582"/>
                <a:gd name="T2" fmla="*/ 272 w 399"/>
                <a:gd name="T3" fmla="*/ 237 h 582"/>
                <a:gd name="T4" fmla="*/ 231 w 399"/>
                <a:gd name="T5" fmla="*/ 94 h 582"/>
                <a:gd name="T6" fmla="*/ 147 w 399"/>
                <a:gd name="T7" fmla="*/ 237 h 582"/>
                <a:gd name="T8" fmla="*/ 272 w 399"/>
                <a:gd name="T9" fmla="*/ 237 h 582"/>
                <a:gd name="T10" fmla="*/ 135 w 399"/>
                <a:gd name="T11" fmla="*/ 312 h 582"/>
                <a:gd name="T12" fmla="*/ 135 w 399"/>
                <a:gd name="T13" fmla="*/ 312 h 582"/>
                <a:gd name="T14" fmla="*/ 173 w 399"/>
                <a:gd name="T15" fmla="*/ 488 h 582"/>
                <a:gd name="T16" fmla="*/ 256 w 399"/>
                <a:gd name="T17" fmla="*/ 383 h 582"/>
                <a:gd name="T18" fmla="*/ 353 w 399"/>
                <a:gd name="T19" fmla="*/ 383 h 582"/>
                <a:gd name="T20" fmla="*/ 157 w 399"/>
                <a:gd name="T21" fmla="*/ 582 h 582"/>
                <a:gd name="T22" fmla="*/ 31 w 399"/>
                <a:gd name="T23" fmla="*/ 295 h 582"/>
                <a:gd name="T24" fmla="*/ 246 w 399"/>
                <a:gd name="T25" fmla="*/ 0 h 582"/>
                <a:gd name="T26" fmla="*/ 370 w 399"/>
                <a:gd name="T27" fmla="*/ 295 h 582"/>
                <a:gd name="T28" fmla="*/ 367 w 399"/>
                <a:gd name="T29" fmla="*/ 312 h 582"/>
                <a:gd name="T30" fmla="*/ 135 w 399"/>
                <a:gd name="T31" fmla="*/ 312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9" h="582">
                  <a:moveTo>
                    <a:pt x="272" y="237"/>
                  </a:moveTo>
                  <a:lnTo>
                    <a:pt x="272" y="237"/>
                  </a:lnTo>
                  <a:cubicBezTo>
                    <a:pt x="279" y="193"/>
                    <a:pt x="295" y="94"/>
                    <a:pt x="231" y="94"/>
                  </a:cubicBezTo>
                  <a:cubicBezTo>
                    <a:pt x="165" y="94"/>
                    <a:pt x="154" y="193"/>
                    <a:pt x="147" y="237"/>
                  </a:cubicBezTo>
                  <a:lnTo>
                    <a:pt x="272" y="237"/>
                  </a:lnTo>
                  <a:close/>
                  <a:moveTo>
                    <a:pt x="135" y="312"/>
                  </a:moveTo>
                  <a:lnTo>
                    <a:pt x="135" y="312"/>
                  </a:lnTo>
                  <a:cubicBezTo>
                    <a:pt x="128" y="359"/>
                    <a:pt x="105" y="488"/>
                    <a:pt x="173" y="488"/>
                  </a:cubicBezTo>
                  <a:cubicBezTo>
                    <a:pt x="229" y="488"/>
                    <a:pt x="249" y="427"/>
                    <a:pt x="256" y="383"/>
                  </a:cubicBezTo>
                  <a:lnTo>
                    <a:pt x="353" y="383"/>
                  </a:lnTo>
                  <a:cubicBezTo>
                    <a:pt x="336" y="487"/>
                    <a:pt x="275" y="582"/>
                    <a:pt x="157" y="582"/>
                  </a:cubicBezTo>
                  <a:cubicBezTo>
                    <a:pt x="0" y="582"/>
                    <a:pt x="12" y="414"/>
                    <a:pt x="31" y="295"/>
                  </a:cubicBezTo>
                  <a:cubicBezTo>
                    <a:pt x="49" y="180"/>
                    <a:pt x="91" y="0"/>
                    <a:pt x="246" y="0"/>
                  </a:cubicBezTo>
                  <a:cubicBezTo>
                    <a:pt x="399" y="0"/>
                    <a:pt x="388" y="179"/>
                    <a:pt x="370" y="295"/>
                  </a:cubicBezTo>
                  <a:lnTo>
                    <a:pt x="367" y="312"/>
                  </a:lnTo>
                  <a:lnTo>
                    <a:pt x="135" y="312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sp>
          <p:nvSpPr>
            <p:cNvPr id="80" name="Freeform 43"/>
            <p:cNvSpPr>
              <a:spLocks noEditPoints="1"/>
            </p:cNvSpPr>
            <p:nvPr/>
          </p:nvSpPr>
          <p:spPr bwMode="auto">
            <a:xfrm>
              <a:off x="9321401" y="3491654"/>
              <a:ext cx="604146" cy="413182"/>
            </a:xfrm>
            <a:custGeom>
              <a:avLst/>
              <a:gdLst>
                <a:gd name="T0" fmla="*/ 389 w 389"/>
                <a:gd name="T1" fmla="*/ 268 h 268"/>
                <a:gd name="T2" fmla="*/ 389 w 389"/>
                <a:gd name="T3" fmla="*/ 268 h 268"/>
                <a:gd name="T4" fmla="*/ 356 w 389"/>
                <a:gd name="T5" fmla="*/ 268 h 268"/>
                <a:gd name="T6" fmla="*/ 356 w 389"/>
                <a:gd name="T7" fmla="*/ 33 h 268"/>
                <a:gd name="T8" fmla="*/ 355 w 389"/>
                <a:gd name="T9" fmla="*/ 33 h 268"/>
                <a:gd name="T10" fmla="*/ 295 w 389"/>
                <a:gd name="T11" fmla="*/ 268 h 268"/>
                <a:gd name="T12" fmla="*/ 272 w 389"/>
                <a:gd name="T13" fmla="*/ 268 h 268"/>
                <a:gd name="T14" fmla="*/ 213 w 389"/>
                <a:gd name="T15" fmla="*/ 33 h 268"/>
                <a:gd name="T16" fmla="*/ 211 w 389"/>
                <a:gd name="T17" fmla="*/ 33 h 268"/>
                <a:gd name="T18" fmla="*/ 211 w 389"/>
                <a:gd name="T19" fmla="*/ 268 h 268"/>
                <a:gd name="T20" fmla="*/ 179 w 389"/>
                <a:gd name="T21" fmla="*/ 268 h 268"/>
                <a:gd name="T22" fmla="*/ 179 w 389"/>
                <a:gd name="T23" fmla="*/ 0 h 268"/>
                <a:gd name="T24" fmla="*/ 235 w 389"/>
                <a:gd name="T25" fmla="*/ 0 h 268"/>
                <a:gd name="T26" fmla="*/ 283 w 389"/>
                <a:gd name="T27" fmla="*/ 189 h 268"/>
                <a:gd name="T28" fmla="*/ 284 w 389"/>
                <a:gd name="T29" fmla="*/ 189 h 268"/>
                <a:gd name="T30" fmla="*/ 334 w 389"/>
                <a:gd name="T31" fmla="*/ 0 h 268"/>
                <a:gd name="T32" fmla="*/ 389 w 389"/>
                <a:gd name="T33" fmla="*/ 0 h 268"/>
                <a:gd name="T34" fmla="*/ 389 w 389"/>
                <a:gd name="T35" fmla="*/ 268 h 268"/>
                <a:gd name="T36" fmla="*/ 150 w 389"/>
                <a:gd name="T37" fmla="*/ 32 h 268"/>
                <a:gd name="T38" fmla="*/ 150 w 389"/>
                <a:gd name="T39" fmla="*/ 32 h 268"/>
                <a:gd name="T40" fmla="*/ 92 w 389"/>
                <a:gd name="T41" fmla="*/ 32 h 268"/>
                <a:gd name="T42" fmla="*/ 92 w 389"/>
                <a:gd name="T43" fmla="*/ 268 h 268"/>
                <a:gd name="T44" fmla="*/ 59 w 389"/>
                <a:gd name="T45" fmla="*/ 268 h 268"/>
                <a:gd name="T46" fmla="*/ 59 w 389"/>
                <a:gd name="T47" fmla="*/ 32 h 268"/>
                <a:gd name="T48" fmla="*/ 0 w 389"/>
                <a:gd name="T49" fmla="*/ 32 h 268"/>
                <a:gd name="T50" fmla="*/ 0 w 389"/>
                <a:gd name="T51" fmla="*/ 0 h 268"/>
                <a:gd name="T52" fmla="*/ 150 w 389"/>
                <a:gd name="T53" fmla="*/ 0 h 268"/>
                <a:gd name="T54" fmla="*/ 150 w 389"/>
                <a:gd name="T55" fmla="*/ 32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89" h="268">
                  <a:moveTo>
                    <a:pt x="389" y="268"/>
                  </a:moveTo>
                  <a:lnTo>
                    <a:pt x="389" y="268"/>
                  </a:lnTo>
                  <a:lnTo>
                    <a:pt x="356" y="268"/>
                  </a:lnTo>
                  <a:lnTo>
                    <a:pt x="356" y="33"/>
                  </a:lnTo>
                  <a:lnTo>
                    <a:pt x="355" y="33"/>
                  </a:lnTo>
                  <a:lnTo>
                    <a:pt x="295" y="268"/>
                  </a:lnTo>
                  <a:lnTo>
                    <a:pt x="272" y="268"/>
                  </a:lnTo>
                  <a:lnTo>
                    <a:pt x="213" y="33"/>
                  </a:lnTo>
                  <a:lnTo>
                    <a:pt x="211" y="33"/>
                  </a:lnTo>
                  <a:lnTo>
                    <a:pt x="211" y="268"/>
                  </a:lnTo>
                  <a:lnTo>
                    <a:pt x="179" y="268"/>
                  </a:lnTo>
                  <a:lnTo>
                    <a:pt x="179" y="0"/>
                  </a:lnTo>
                  <a:lnTo>
                    <a:pt x="235" y="0"/>
                  </a:lnTo>
                  <a:lnTo>
                    <a:pt x="283" y="189"/>
                  </a:lnTo>
                  <a:lnTo>
                    <a:pt x="284" y="189"/>
                  </a:lnTo>
                  <a:lnTo>
                    <a:pt x="334" y="0"/>
                  </a:lnTo>
                  <a:lnTo>
                    <a:pt x="389" y="0"/>
                  </a:lnTo>
                  <a:lnTo>
                    <a:pt x="389" y="268"/>
                  </a:lnTo>
                  <a:close/>
                  <a:moveTo>
                    <a:pt x="150" y="32"/>
                  </a:moveTo>
                  <a:lnTo>
                    <a:pt x="150" y="32"/>
                  </a:lnTo>
                  <a:lnTo>
                    <a:pt x="92" y="32"/>
                  </a:lnTo>
                  <a:lnTo>
                    <a:pt x="92" y="268"/>
                  </a:lnTo>
                  <a:lnTo>
                    <a:pt x="59" y="268"/>
                  </a:lnTo>
                  <a:lnTo>
                    <a:pt x="59" y="32"/>
                  </a:lnTo>
                  <a:lnTo>
                    <a:pt x="0" y="32"/>
                  </a:lnTo>
                  <a:lnTo>
                    <a:pt x="0" y="0"/>
                  </a:lnTo>
                  <a:lnTo>
                    <a:pt x="150" y="0"/>
                  </a:lnTo>
                  <a:lnTo>
                    <a:pt x="150" y="32"/>
                  </a:lnTo>
                  <a:close/>
                </a:path>
              </a:pathLst>
            </a:custGeom>
            <a:solidFill>
              <a:srgbClr val="59595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Blackoak Std" pitchFamily="82" charset="0"/>
              </a:endParaRPr>
            </a:p>
          </p:txBody>
        </p:sp>
        <p:grpSp>
          <p:nvGrpSpPr>
            <p:cNvPr id="81" name="Group 80"/>
            <p:cNvGrpSpPr/>
            <p:nvPr/>
          </p:nvGrpSpPr>
          <p:grpSpPr>
            <a:xfrm>
              <a:off x="366552" y="2014399"/>
              <a:ext cx="2203019" cy="2712561"/>
              <a:chOff x="3983038" y="3548063"/>
              <a:chExt cx="1166813" cy="1436688"/>
            </a:xfrm>
          </p:grpSpPr>
          <p:sp>
            <p:nvSpPr>
              <p:cNvPr id="82" name="Freeform 16"/>
              <p:cNvSpPr>
                <a:spLocks/>
              </p:cNvSpPr>
              <p:nvPr/>
            </p:nvSpPr>
            <p:spPr bwMode="auto">
              <a:xfrm>
                <a:off x="3983038" y="3548063"/>
                <a:ext cx="1166813" cy="1436688"/>
              </a:xfrm>
              <a:custGeom>
                <a:avLst/>
                <a:gdLst>
                  <a:gd name="T0" fmla="*/ 4765 w 5398"/>
                  <a:gd name="T1" fmla="*/ 2058 h 6643"/>
                  <a:gd name="T2" fmla="*/ 5049 w 5398"/>
                  <a:gd name="T3" fmla="*/ 2058 h 6643"/>
                  <a:gd name="T4" fmla="*/ 5398 w 5398"/>
                  <a:gd name="T5" fmla="*/ 2410 h 6643"/>
                  <a:gd name="T6" fmla="*/ 5398 w 5398"/>
                  <a:gd name="T7" fmla="*/ 6294 h 6643"/>
                  <a:gd name="T8" fmla="*/ 5049 w 5398"/>
                  <a:gd name="T9" fmla="*/ 6643 h 6643"/>
                  <a:gd name="T10" fmla="*/ 2230 w 5398"/>
                  <a:gd name="T11" fmla="*/ 6643 h 6643"/>
                  <a:gd name="T12" fmla="*/ 1880 w 5398"/>
                  <a:gd name="T13" fmla="*/ 6294 h 6643"/>
                  <a:gd name="T14" fmla="*/ 1880 w 5398"/>
                  <a:gd name="T15" fmla="*/ 6115 h 6643"/>
                  <a:gd name="T16" fmla="*/ 100 w 5398"/>
                  <a:gd name="T17" fmla="*/ 1987 h 6643"/>
                  <a:gd name="T18" fmla="*/ 227 w 5398"/>
                  <a:gd name="T19" fmla="*/ 1507 h 6643"/>
                  <a:gd name="T20" fmla="*/ 2668 w 5398"/>
                  <a:gd name="T21" fmla="*/ 97 h 6643"/>
                  <a:gd name="T22" fmla="*/ 3148 w 5398"/>
                  <a:gd name="T23" fmla="*/ 222 h 6643"/>
                  <a:gd name="T24" fmla="*/ 3420 w 5398"/>
                  <a:gd name="T25" fmla="*/ 696 h 6643"/>
                  <a:gd name="T26" fmla="*/ 3484 w 5398"/>
                  <a:gd name="T27" fmla="*/ 673 h 6643"/>
                  <a:gd name="T28" fmla="*/ 3931 w 5398"/>
                  <a:gd name="T29" fmla="*/ 884 h 6643"/>
                  <a:gd name="T30" fmla="*/ 4106 w 5398"/>
                  <a:gd name="T31" fmla="*/ 1361 h 6643"/>
                  <a:gd name="T32" fmla="*/ 4280 w 5398"/>
                  <a:gd name="T33" fmla="*/ 1330 h 6643"/>
                  <a:gd name="T34" fmla="*/ 4688 w 5398"/>
                  <a:gd name="T35" fmla="*/ 1617 h 6643"/>
                  <a:gd name="T36" fmla="*/ 4765 w 5398"/>
                  <a:gd name="T37" fmla="*/ 2058 h 66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98" h="6643">
                    <a:moveTo>
                      <a:pt x="4765" y="2058"/>
                    </a:moveTo>
                    <a:lnTo>
                      <a:pt x="5049" y="2058"/>
                    </a:lnTo>
                    <a:cubicBezTo>
                      <a:pt x="5243" y="2058"/>
                      <a:pt x="5398" y="2217"/>
                      <a:pt x="5398" y="2410"/>
                    </a:cubicBezTo>
                    <a:lnTo>
                      <a:pt x="5398" y="6294"/>
                    </a:lnTo>
                    <a:cubicBezTo>
                      <a:pt x="5398" y="6487"/>
                      <a:pt x="5242" y="6643"/>
                      <a:pt x="5049" y="6643"/>
                    </a:cubicBezTo>
                    <a:lnTo>
                      <a:pt x="2230" y="6643"/>
                    </a:lnTo>
                    <a:cubicBezTo>
                      <a:pt x="2036" y="6643"/>
                      <a:pt x="1880" y="6487"/>
                      <a:pt x="1880" y="6294"/>
                    </a:cubicBezTo>
                    <a:lnTo>
                      <a:pt x="1880" y="6115"/>
                    </a:lnTo>
                    <a:cubicBezTo>
                      <a:pt x="1833" y="4697"/>
                      <a:pt x="970" y="3542"/>
                      <a:pt x="100" y="1987"/>
                    </a:cubicBezTo>
                    <a:cubicBezTo>
                      <a:pt x="0" y="1819"/>
                      <a:pt x="59" y="1601"/>
                      <a:pt x="227" y="1507"/>
                    </a:cubicBezTo>
                    <a:lnTo>
                      <a:pt x="2668" y="97"/>
                    </a:lnTo>
                    <a:cubicBezTo>
                      <a:pt x="2836" y="0"/>
                      <a:pt x="3049" y="55"/>
                      <a:pt x="3148" y="222"/>
                    </a:cubicBezTo>
                    <a:lnTo>
                      <a:pt x="3420" y="696"/>
                    </a:lnTo>
                    <a:lnTo>
                      <a:pt x="3484" y="673"/>
                    </a:lnTo>
                    <a:cubicBezTo>
                      <a:pt x="3665" y="607"/>
                      <a:pt x="3865" y="703"/>
                      <a:pt x="3931" y="884"/>
                    </a:cubicBezTo>
                    <a:lnTo>
                      <a:pt x="4106" y="1361"/>
                    </a:lnTo>
                    <a:lnTo>
                      <a:pt x="4280" y="1330"/>
                    </a:lnTo>
                    <a:cubicBezTo>
                      <a:pt x="4472" y="1297"/>
                      <a:pt x="4655" y="1425"/>
                      <a:pt x="4688" y="1617"/>
                    </a:cubicBezTo>
                    <a:lnTo>
                      <a:pt x="4765" y="2058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83" name="Freeform 17"/>
              <p:cNvSpPr>
                <a:spLocks/>
              </p:cNvSpPr>
              <p:nvPr/>
            </p:nvSpPr>
            <p:spPr bwMode="auto">
              <a:xfrm>
                <a:off x="4016376" y="3581400"/>
                <a:ext cx="677863" cy="739775"/>
              </a:xfrm>
              <a:custGeom>
                <a:avLst/>
                <a:gdLst>
                  <a:gd name="T0" fmla="*/ 681 w 3140"/>
                  <a:gd name="T1" fmla="*/ 1485 h 3424"/>
                  <a:gd name="T2" fmla="*/ 681 w 3140"/>
                  <a:gd name="T3" fmla="*/ 1485 h 3424"/>
                  <a:gd name="T4" fmla="*/ 3140 w 3140"/>
                  <a:gd name="T5" fmla="*/ 591 h 3424"/>
                  <a:gd name="T6" fmla="*/ 2880 w 3140"/>
                  <a:gd name="T7" fmla="*/ 138 h 3424"/>
                  <a:gd name="T8" fmla="*/ 2582 w 3140"/>
                  <a:gd name="T9" fmla="*/ 61 h 3424"/>
                  <a:gd name="T10" fmla="*/ 141 w 3140"/>
                  <a:gd name="T11" fmla="*/ 1471 h 3424"/>
                  <a:gd name="T12" fmla="*/ 62 w 3140"/>
                  <a:gd name="T13" fmla="*/ 1767 h 3424"/>
                  <a:gd name="T14" fmla="*/ 1017 w 3140"/>
                  <a:gd name="T15" fmla="*/ 3424 h 3424"/>
                  <a:gd name="T16" fmla="*/ 475 w 3140"/>
                  <a:gd name="T17" fmla="*/ 1931 h 3424"/>
                  <a:gd name="T18" fmla="*/ 681 w 3140"/>
                  <a:gd name="T19" fmla="*/ 1485 h 3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40" h="3424">
                    <a:moveTo>
                      <a:pt x="681" y="1485"/>
                    </a:moveTo>
                    <a:lnTo>
                      <a:pt x="681" y="1485"/>
                    </a:lnTo>
                    <a:lnTo>
                      <a:pt x="3140" y="591"/>
                    </a:lnTo>
                    <a:lnTo>
                      <a:pt x="2880" y="138"/>
                    </a:lnTo>
                    <a:cubicBezTo>
                      <a:pt x="2819" y="35"/>
                      <a:pt x="2687" y="0"/>
                      <a:pt x="2582" y="61"/>
                    </a:cubicBezTo>
                    <a:lnTo>
                      <a:pt x="141" y="1471"/>
                    </a:lnTo>
                    <a:cubicBezTo>
                      <a:pt x="36" y="1530"/>
                      <a:pt x="0" y="1664"/>
                      <a:pt x="62" y="1767"/>
                    </a:cubicBezTo>
                    <a:lnTo>
                      <a:pt x="1017" y="3424"/>
                    </a:lnTo>
                    <a:lnTo>
                      <a:pt x="475" y="1931"/>
                    </a:lnTo>
                    <a:cubicBezTo>
                      <a:pt x="409" y="1750"/>
                      <a:pt x="503" y="1551"/>
                      <a:pt x="681" y="1485"/>
                    </a:cubicBezTo>
                    <a:close/>
                  </a:path>
                </a:pathLst>
              </a:custGeom>
              <a:solidFill>
                <a:srgbClr val="FBE4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84" name="Freeform 18"/>
              <p:cNvSpPr>
                <a:spLocks/>
              </p:cNvSpPr>
              <p:nvPr/>
            </p:nvSpPr>
            <p:spPr bwMode="auto">
              <a:xfrm>
                <a:off x="4137026" y="3713163"/>
                <a:ext cx="704850" cy="785813"/>
              </a:xfrm>
              <a:custGeom>
                <a:avLst/>
                <a:gdLst>
                  <a:gd name="T0" fmla="*/ 572 w 3260"/>
                  <a:gd name="T1" fmla="*/ 1205 h 3636"/>
                  <a:gd name="T2" fmla="*/ 572 w 3260"/>
                  <a:gd name="T3" fmla="*/ 1205 h 3636"/>
                  <a:gd name="T4" fmla="*/ 794 w 3260"/>
                  <a:gd name="T5" fmla="*/ 1062 h 3636"/>
                  <a:gd name="T6" fmla="*/ 3260 w 3260"/>
                  <a:gd name="T7" fmla="*/ 626 h 3636"/>
                  <a:gd name="T8" fmla="*/ 3094 w 3260"/>
                  <a:gd name="T9" fmla="*/ 171 h 3636"/>
                  <a:gd name="T10" fmla="*/ 2817 w 3260"/>
                  <a:gd name="T11" fmla="*/ 40 h 3636"/>
                  <a:gd name="T12" fmla="*/ 168 w 3260"/>
                  <a:gd name="T13" fmla="*/ 1003 h 3636"/>
                  <a:gd name="T14" fmla="*/ 40 w 3260"/>
                  <a:gd name="T15" fmla="*/ 1282 h 3636"/>
                  <a:gd name="T16" fmla="*/ 898 w 3260"/>
                  <a:gd name="T17" fmla="*/ 3636 h 3636"/>
                  <a:gd name="T18" fmla="*/ 513 w 3260"/>
                  <a:gd name="T19" fmla="*/ 1463 h 3636"/>
                  <a:gd name="T20" fmla="*/ 572 w 3260"/>
                  <a:gd name="T21" fmla="*/ 1205 h 36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60" h="3636">
                    <a:moveTo>
                      <a:pt x="572" y="1205"/>
                    </a:moveTo>
                    <a:lnTo>
                      <a:pt x="572" y="1205"/>
                    </a:lnTo>
                    <a:cubicBezTo>
                      <a:pt x="623" y="1128"/>
                      <a:pt x="703" y="1078"/>
                      <a:pt x="794" y="1062"/>
                    </a:cubicBezTo>
                    <a:lnTo>
                      <a:pt x="3260" y="626"/>
                    </a:lnTo>
                    <a:lnTo>
                      <a:pt x="3094" y="171"/>
                    </a:lnTo>
                    <a:cubicBezTo>
                      <a:pt x="3054" y="59"/>
                      <a:pt x="2930" y="0"/>
                      <a:pt x="2817" y="40"/>
                    </a:cubicBezTo>
                    <a:lnTo>
                      <a:pt x="168" y="1003"/>
                    </a:lnTo>
                    <a:cubicBezTo>
                      <a:pt x="56" y="1046"/>
                      <a:pt x="0" y="1170"/>
                      <a:pt x="40" y="1282"/>
                    </a:cubicBezTo>
                    <a:lnTo>
                      <a:pt x="898" y="3636"/>
                    </a:lnTo>
                    <a:lnTo>
                      <a:pt x="513" y="1463"/>
                    </a:lnTo>
                    <a:cubicBezTo>
                      <a:pt x="497" y="1371"/>
                      <a:pt x="518" y="1280"/>
                      <a:pt x="572" y="1205"/>
                    </a:cubicBezTo>
                    <a:close/>
                  </a:path>
                </a:pathLst>
              </a:custGeom>
              <a:solidFill>
                <a:srgbClr val="F9C8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85" name="Freeform 19"/>
              <p:cNvSpPr>
                <a:spLocks/>
              </p:cNvSpPr>
              <p:nvPr/>
            </p:nvSpPr>
            <p:spPr bwMode="auto">
              <a:xfrm>
                <a:off x="4271963" y="3859213"/>
                <a:ext cx="712788" cy="815975"/>
              </a:xfrm>
              <a:custGeom>
                <a:avLst/>
                <a:gdLst>
                  <a:gd name="T0" fmla="*/ 896 w 3296"/>
                  <a:gd name="T1" fmla="*/ 628 h 3770"/>
                  <a:gd name="T2" fmla="*/ 896 w 3296"/>
                  <a:gd name="T3" fmla="*/ 628 h 3770"/>
                  <a:gd name="T4" fmla="*/ 3296 w 3296"/>
                  <a:gd name="T5" fmla="*/ 628 h 3770"/>
                  <a:gd name="T6" fmla="*/ 3222 w 3296"/>
                  <a:gd name="T7" fmla="*/ 199 h 3770"/>
                  <a:gd name="T8" fmla="*/ 2968 w 3296"/>
                  <a:gd name="T9" fmla="*/ 21 h 3770"/>
                  <a:gd name="T10" fmla="*/ 195 w 3296"/>
                  <a:gd name="T11" fmla="*/ 509 h 3770"/>
                  <a:gd name="T12" fmla="*/ 21 w 3296"/>
                  <a:gd name="T13" fmla="*/ 760 h 3770"/>
                  <a:gd name="T14" fmla="*/ 556 w 3296"/>
                  <a:gd name="T15" fmla="*/ 3770 h 3770"/>
                  <a:gd name="T16" fmla="*/ 556 w 3296"/>
                  <a:gd name="T17" fmla="*/ 966 h 3770"/>
                  <a:gd name="T18" fmla="*/ 896 w 3296"/>
                  <a:gd name="T19" fmla="*/ 628 h 3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96" h="3770">
                    <a:moveTo>
                      <a:pt x="896" y="628"/>
                    </a:moveTo>
                    <a:lnTo>
                      <a:pt x="896" y="628"/>
                    </a:lnTo>
                    <a:lnTo>
                      <a:pt x="3296" y="628"/>
                    </a:lnTo>
                    <a:lnTo>
                      <a:pt x="3222" y="199"/>
                    </a:lnTo>
                    <a:cubicBezTo>
                      <a:pt x="3200" y="80"/>
                      <a:pt x="3088" y="0"/>
                      <a:pt x="2968" y="21"/>
                    </a:cubicBezTo>
                    <a:lnTo>
                      <a:pt x="195" y="509"/>
                    </a:lnTo>
                    <a:cubicBezTo>
                      <a:pt x="75" y="530"/>
                      <a:pt x="0" y="640"/>
                      <a:pt x="21" y="760"/>
                    </a:cubicBezTo>
                    <a:lnTo>
                      <a:pt x="556" y="3770"/>
                    </a:lnTo>
                    <a:lnTo>
                      <a:pt x="556" y="966"/>
                    </a:lnTo>
                    <a:cubicBezTo>
                      <a:pt x="556" y="776"/>
                      <a:pt x="706" y="628"/>
                      <a:pt x="896" y="628"/>
                    </a:cubicBezTo>
                    <a:close/>
                  </a:path>
                </a:pathLst>
              </a:custGeom>
              <a:solidFill>
                <a:srgbClr val="FBA7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  <p:sp>
            <p:nvSpPr>
              <p:cNvPr id="86" name="Freeform 20"/>
              <p:cNvSpPr>
                <a:spLocks noEditPoints="1"/>
              </p:cNvSpPr>
              <p:nvPr/>
            </p:nvSpPr>
            <p:spPr bwMode="auto">
              <a:xfrm>
                <a:off x="4418013" y="4022725"/>
                <a:ext cx="703263" cy="933450"/>
              </a:xfrm>
              <a:custGeom>
                <a:avLst/>
                <a:gdLst>
                  <a:gd name="T0" fmla="*/ 3251 w 3251"/>
                  <a:gd name="T1" fmla="*/ 4102 h 4318"/>
                  <a:gd name="T2" fmla="*/ 3251 w 3251"/>
                  <a:gd name="T3" fmla="*/ 4102 h 4318"/>
                  <a:gd name="T4" fmla="*/ 3035 w 3251"/>
                  <a:gd name="T5" fmla="*/ 4318 h 4318"/>
                  <a:gd name="T6" fmla="*/ 216 w 3251"/>
                  <a:gd name="T7" fmla="*/ 4318 h 4318"/>
                  <a:gd name="T8" fmla="*/ 0 w 3251"/>
                  <a:gd name="T9" fmla="*/ 4102 h 4318"/>
                  <a:gd name="T10" fmla="*/ 0 w 3251"/>
                  <a:gd name="T11" fmla="*/ 218 h 4318"/>
                  <a:gd name="T12" fmla="*/ 216 w 3251"/>
                  <a:gd name="T13" fmla="*/ 0 h 4318"/>
                  <a:gd name="T14" fmla="*/ 3035 w 3251"/>
                  <a:gd name="T15" fmla="*/ 0 h 4318"/>
                  <a:gd name="T16" fmla="*/ 3251 w 3251"/>
                  <a:gd name="T17" fmla="*/ 218 h 4318"/>
                  <a:gd name="T18" fmla="*/ 3251 w 3251"/>
                  <a:gd name="T19" fmla="*/ 4102 h 4318"/>
                  <a:gd name="T20" fmla="*/ 2546 w 3251"/>
                  <a:gd name="T21" fmla="*/ 1823 h 4318"/>
                  <a:gd name="T22" fmla="*/ 2546 w 3251"/>
                  <a:gd name="T23" fmla="*/ 1823 h 4318"/>
                  <a:gd name="T24" fmla="*/ 1652 w 3251"/>
                  <a:gd name="T25" fmla="*/ 760 h 4318"/>
                  <a:gd name="T26" fmla="*/ 758 w 3251"/>
                  <a:gd name="T27" fmla="*/ 1823 h 4318"/>
                  <a:gd name="T28" fmla="*/ 352 w 3251"/>
                  <a:gd name="T29" fmla="*/ 2592 h 4318"/>
                  <a:gd name="T30" fmla="*/ 1002 w 3251"/>
                  <a:gd name="T31" fmla="*/ 3207 h 4318"/>
                  <a:gd name="T32" fmla="*/ 1359 w 3251"/>
                  <a:gd name="T33" fmla="*/ 3130 h 4318"/>
                  <a:gd name="T34" fmla="*/ 1621 w 3251"/>
                  <a:gd name="T35" fmla="*/ 2020 h 4318"/>
                  <a:gd name="T36" fmla="*/ 1652 w 3251"/>
                  <a:gd name="T37" fmla="*/ 1025 h 4318"/>
                  <a:gd name="T38" fmla="*/ 1814 w 3251"/>
                  <a:gd name="T39" fmla="*/ 2074 h 4318"/>
                  <a:gd name="T40" fmla="*/ 1396 w 3251"/>
                  <a:gd name="T41" fmla="*/ 3596 h 4318"/>
                  <a:gd name="T42" fmla="*/ 1910 w 3251"/>
                  <a:gd name="T43" fmla="*/ 3596 h 4318"/>
                  <a:gd name="T44" fmla="*/ 1797 w 3251"/>
                  <a:gd name="T45" fmla="*/ 3137 h 4318"/>
                  <a:gd name="T46" fmla="*/ 2304 w 3251"/>
                  <a:gd name="T47" fmla="*/ 3242 h 4318"/>
                  <a:gd name="T48" fmla="*/ 2954 w 3251"/>
                  <a:gd name="T49" fmla="*/ 2595 h 4318"/>
                  <a:gd name="T50" fmla="*/ 2546 w 3251"/>
                  <a:gd name="T51" fmla="*/ 1823 h 4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251" h="4318">
                    <a:moveTo>
                      <a:pt x="3251" y="4102"/>
                    </a:moveTo>
                    <a:lnTo>
                      <a:pt x="3251" y="4102"/>
                    </a:lnTo>
                    <a:cubicBezTo>
                      <a:pt x="3251" y="4222"/>
                      <a:pt x="3155" y="4318"/>
                      <a:pt x="3035" y="4318"/>
                    </a:cubicBezTo>
                    <a:lnTo>
                      <a:pt x="216" y="4318"/>
                    </a:lnTo>
                    <a:cubicBezTo>
                      <a:pt x="96" y="4318"/>
                      <a:pt x="0" y="4222"/>
                      <a:pt x="0" y="4102"/>
                    </a:cubicBezTo>
                    <a:lnTo>
                      <a:pt x="0" y="218"/>
                    </a:lnTo>
                    <a:cubicBezTo>
                      <a:pt x="0" y="98"/>
                      <a:pt x="96" y="0"/>
                      <a:pt x="216" y="0"/>
                    </a:cubicBezTo>
                    <a:lnTo>
                      <a:pt x="3035" y="0"/>
                    </a:lnTo>
                    <a:cubicBezTo>
                      <a:pt x="3155" y="0"/>
                      <a:pt x="3251" y="98"/>
                      <a:pt x="3251" y="218"/>
                    </a:cubicBezTo>
                    <a:lnTo>
                      <a:pt x="3251" y="4102"/>
                    </a:lnTo>
                    <a:close/>
                    <a:moveTo>
                      <a:pt x="2546" y="1823"/>
                    </a:moveTo>
                    <a:lnTo>
                      <a:pt x="2546" y="1823"/>
                    </a:lnTo>
                    <a:lnTo>
                      <a:pt x="1652" y="760"/>
                    </a:lnTo>
                    <a:lnTo>
                      <a:pt x="758" y="1823"/>
                    </a:lnTo>
                    <a:cubicBezTo>
                      <a:pt x="758" y="1823"/>
                      <a:pt x="352" y="2264"/>
                      <a:pt x="352" y="2592"/>
                    </a:cubicBezTo>
                    <a:cubicBezTo>
                      <a:pt x="352" y="2977"/>
                      <a:pt x="695" y="3207"/>
                      <a:pt x="1002" y="3207"/>
                    </a:cubicBezTo>
                    <a:cubicBezTo>
                      <a:pt x="1171" y="3207"/>
                      <a:pt x="1279" y="3167"/>
                      <a:pt x="1359" y="3130"/>
                    </a:cubicBezTo>
                    <a:cubicBezTo>
                      <a:pt x="1361" y="3120"/>
                      <a:pt x="1530" y="2780"/>
                      <a:pt x="1621" y="2020"/>
                    </a:cubicBezTo>
                    <a:cubicBezTo>
                      <a:pt x="1685" y="1513"/>
                      <a:pt x="1652" y="1025"/>
                      <a:pt x="1652" y="1025"/>
                    </a:cubicBezTo>
                    <a:cubicBezTo>
                      <a:pt x="1652" y="1025"/>
                      <a:pt x="1811" y="1478"/>
                      <a:pt x="1814" y="2074"/>
                    </a:cubicBezTo>
                    <a:cubicBezTo>
                      <a:pt x="1814" y="2670"/>
                      <a:pt x="1488" y="3503"/>
                      <a:pt x="1396" y="3596"/>
                    </a:cubicBezTo>
                    <a:lnTo>
                      <a:pt x="1910" y="3596"/>
                    </a:lnTo>
                    <a:cubicBezTo>
                      <a:pt x="1715" y="3439"/>
                      <a:pt x="1701" y="3137"/>
                      <a:pt x="1797" y="3137"/>
                    </a:cubicBezTo>
                    <a:cubicBezTo>
                      <a:pt x="1891" y="3137"/>
                      <a:pt x="1997" y="3240"/>
                      <a:pt x="2304" y="3242"/>
                    </a:cubicBezTo>
                    <a:cubicBezTo>
                      <a:pt x="2614" y="3242"/>
                      <a:pt x="2954" y="2977"/>
                      <a:pt x="2954" y="2595"/>
                    </a:cubicBezTo>
                    <a:cubicBezTo>
                      <a:pt x="2954" y="2266"/>
                      <a:pt x="2546" y="1823"/>
                      <a:pt x="2546" y="1823"/>
                    </a:cubicBezTo>
                    <a:close/>
                  </a:path>
                </a:pathLst>
              </a:custGeom>
              <a:solidFill>
                <a:srgbClr val="E58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Blackoak Std" pitchFamily="82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471637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3587C-EA2C-4F0A-80B3-9CDEE9643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A05D84-B86C-4DCB-AC96-8BA109CAE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4DC693-F6AE-4042-9F18-E1E6F7A4C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0BC607-7AB7-486A-AA78-81E02C640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81EC44-96BF-49F0-AE71-2B9008AFB9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597" y="2388868"/>
            <a:ext cx="7098806" cy="20802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B660E6-4DCD-46CE-B604-767C6C3D0F2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597" y="4262938"/>
            <a:ext cx="5522987" cy="20802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48C94C0-944E-4130-AA7F-7B054BE376D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597" y="514798"/>
            <a:ext cx="6342901" cy="2103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6586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Fixed Palette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6" name="Group 225"/>
          <p:cNvGrpSpPr/>
          <p:nvPr/>
        </p:nvGrpSpPr>
        <p:grpSpPr>
          <a:xfrm>
            <a:off x="412749" y="14109"/>
            <a:ext cx="8320089" cy="6490871"/>
            <a:chOff x="412749" y="14109"/>
            <a:chExt cx="8320089" cy="6490871"/>
          </a:xfrm>
        </p:grpSpPr>
        <p:sp>
          <p:nvSpPr>
            <p:cNvPr id="227" name="Rectangle 226"/>
            <p:cNvSpPr/>
            <p:nvPr/>
          </p:nvSpPr>
          <p:spPr>
            <a:xfrm>
              <a:off x="2093023" y="4225436"/>
              <a:ext cx="758855" cy="758855"/>
            </a:xfrm>
            <a:prstGeom prst="rect">
              <a:avLst/>
            </a:prstGeom>
            <a:solidFill>
              <a:srgbClr val="66A0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102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160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217</a:t>
              </a:r>
            </a:p>
          </p:txBody>
        </p:sp>
        <p:sp>
          <p:nvSpPr>
            <p:cNvPr id="228" name="Rectangle 227"/>
            <p:cNvSpPr/>
            <p:nvPr/>
          </p:nvSpPr>
          <p:spPr>
            <a:xfrm>
              <a:off x="412750" y="1656363"/>
              <a:ext cx="758855" cy="758855"/>
            </a:xfrm>
            <a:prstGeom prst="rect">
              <a:avLst/>
            </a:prstGeom>
            <a:solidFill>
              <a:srgbClr val="FFFFFF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255</a:t>
              </a:r>
            </a:p>
          </p:txBody>
        </p:sp>
        <p:sp>
          <p:nvSpPr>
            <p:cNvPr id="229" name="Rectangle 228"/>
            <p:cNvSpPr/>
            <p:nvPr/>
          </p:nvSpPr>
          <p:spPr>
            <a:xfrm>
              <a:off x="1252887" y="1656363"/>
              <a:ext cx="758855" cy="75885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2093023" y="1656363"/>
              <a:ext cx="758855" cy="758855"/>
            </a:xfrm>
            <a:prstGeom prst="rect">
              <a:avLst/>
            </a:prstGeom>
            <a:solidFill>
              <a:srgbClr val="2660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38</a:t>
              </a:r>
            </a:p>
            <a:p>
              <a:pPr algn="ctr"/>
              <a:r>
                <a:rPr lang="en-US" sz="1400" dirty="0">
                  <a:latin typeface="+mj-lt"/>
                </a:rPr>
                <a:t>96</a:t>
              </a:r>
            </a:p>
            <a:p>
              <a:pPr algn="ctr"/>
              <a:r>
                <a:rPr lang="en-US" sz="1400" dirty="0">
                  <a:latin typeface="+mj-lt"/>
                </a:rPr>
                <a:t>153</a:t>
              </a:r>
            </a:p>
          </p:txBody>
        </p:sp>
        <p:sp>
          <p:nvSpPr>
            <p:cNvPr id="231" name="Rectangle 230"/>
            <p:cNvSpPr/>
            <p:nvPr/>
          </p:nvSpPr>
          <p:spPr>
            <a:xfrm>
              <a:off x="2933160" y="1656363"/>
              <a:ext cx="758855" cy="758855"/>
            </a:xfrm>
            <a:prstGeom prst="rect">
              <a:avLst/>
            </a:prstGeom>
            <a:solidFill>
              <a:srgbClr val="EBC4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196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3</a:t>
              </a:r>
            </a:p>
          </p:txBody>
        </p:sp>
        <p:sp>
          <p:nvSpPr>
            <p:cNvPr id="232" name="Rectangle 231"/>
            <p:cNvSpPr/>
            <p:nvPr/>
          </p:nvSpPr>
          <p:spPr>
            <a:xfrm>
              <a:off x="3773296" y="1656363"/>
              <a:ext cx="758855" cy="758855"/>
            </a:xfrm>
            <a:prstGeom prst="rect">
              <a:avLst/>
            </a:prstGeom>
            <a:solidFill>
              <a:srgbClr val="7090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112</a:t>
              </a:r>
            </a:p>
            <a:p>
              <a:pPr algn="ctr"/>
              <a:r>
                <a:rPr lang="en-US" sz="1400" dirty="0">
                  <a:latin typeface="+mj-lt"/>
                </a:rPr>
                <a:t>144</a:t>
              </a:r>
            </a:p>
            <a:p>
              <a:pPr algn="ctr"/>
              <a:r>
                <a:rPr lang="en-US" sz="1400" dirty="0">
                  <a:latin typeface="+mj-lt"/>
                </a:rPr>
                <a:t>33</a:t>
              </a:r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4613433" y="1656363"/>
              <a:ext cx="758855" cy="758855"/>
            </a:xfrm>
            <a:prstGeom prst="rect">
              <a:avLst/>
            </a:prstGeom>
            <a:solidFill>
              <a:srgbClr val="A8CC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168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204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86</a:t>
              </a:r>
            </a:p>
          </p:txBody>
        </p:sp>
        <p:sp>
          <p:nvSpPr>
            <p:cNvPr id="234" name="Rectangle 233"/>
            <p:cNvSpPr/>
            <p:nvPr/>
          </p:nvSpPr>
          <p:spPr>
            <a:xfrm>
              <a:off x="5453569" y="1656363"/>
              <a:ext cx="758855" cy="758855"/>
            </a:xfrm>
            <a:prstGeom prst="rect">
              <a:avLst/>
            </a:prstGeom>
            <a:solidFill>
              <a:srgbClr val="E58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229</a:t>
              </a:r>
            </a:p>
            <a:p>
              <a:pPr algn="ctr"/>
              <a:r>
                <a:rPr lang="en-US" sz="1400" dirty="0">
                  <a:latin typeface="+mj-lt"/>
                </a:rPr>
                <a:t>130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</p:txBody>
        </p:sp>
        <p:sp>
          <p:nvSpPr>
            <p:cNvPr id="235" name="Rectangle 234"/>
            <p:cNvSpPr/>
            <p:nvPr/>
          </p:nvSpPr>
          <p:spPr>
            <a:xfrm>
              <a:off x="6293706" y="1656363"/>
              <a:ext cx="758855" cy="758855"/>
            </a:xfrm>
            <a:prstGeom prst="rect">
              <a:avLst/>
            </a:prstGeom>
            <a:solidFill>
              <a:srgbClr val="B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186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7133843" y="1656363"/>
              <a:ext cx="758855" cy="758855"/>
            </a:xfrm>
            <a:prstGeom prst="rect">
              <a:avLst/>
            </a:prstGeom>
            <a:solidFill>
              <a:srgbClr val="C050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192</a:t>
              </a:r>
            </a:p>
            <a:p>
              <a:pPr algn="ctr"/>
              <a:r>
                <a:rPr lang="en-US" sz="1400" dirty="0">
                  <a:latin typeface="+mj-lt"/>
                </a:rPr>
                <a:t>80</a:t>
              </a:r>
            </a:p>
            <a:p>
              <a:pPr algn="ctr"/>
              <a:r>
                <a:rPr lang="en-US" sz="1400" dirty="0">
                  <a:latin typeface="+mj-lt"/>
                </a:rPr>
                <a:t>77</a:t>
              </a:r>
            </a:p>
          </p:txBody>
        </p:sp>
        <p:sp>
          <p:nvSpPr>
            <p:cNvPr id="237" name="Rectangle 236"/>
            <p:cNvSpPr/>
            <p:nvPr/>
          </p:nvSpPr>
          <p:spPr>
            <a:xfrm>
              <a:off x="7973983" y="1656363"/>
              <a:ext cx="758855" cy="758855"/>
            </a:xfrm>
            <a:prstGeom prst="rect">
              <a:avLst/>
            </a:prstGeom>
            <a:solidFill>
              <a:srgbClr val="32B2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50</a:t>
              </a:r>
            </a:p>
            <a:p>
              <a:pPr algn="ctr"/>
              <a:r>
                <a:rPr lang="en-US" sz="1400" dirty="0">
                  <a:latin typeface="+mj-lt"/>
                </a:rPr>
                <a:t>178</a:t>
              </a:r>
            </a:p>
            <a:p>
              <a:pPr algn="ctr"/>
              <a:r>
                <a:rPr lang="en-US" sz="1400" dirty="0">
                  <a:latin typeface="+mj-lt"/>
                </a:rPr>
                <a:t>204</a:t>
              </a:r>
            </a:p>
          </p:txBody>
        </p:sp>
        <p:sp>
          <p:nvSpPr>
            <p:cNvPr id="238" name="Rectangle 237"/>
            <p:cNvSpPr/>
            <p:nvPr/>
          </p:nvSpPr>
          <p:spPr>
            <a:xfrm>
              <a:off x="412750" y="2704746"/>
              <a:ext cx="758855" cy="758855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242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242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424</a:t>
              </a:r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1252887" y="2704746"/>
              <a:ext cx="758855" cy="758855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127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127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127</a:t>
              </a:r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2093023" y="2704746"/>
              <a:ext cx="758855" cy="758855"/>
            </a:xfrm>
            <a:prstGeom prst="rect">
              <a:avLst/>
            </a:prstGeom>
            <a:solidFill>
              <a:srgbClr val="CCDF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204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223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242</a:t>
              </a:r>
            </a:p>
          </p:txBody>
        </p:sp>
        <p:sp>
          <p:nvSpPr>
            <p:cNvPr id="241" name="Rectangle 240"/>
            <p:cNvSpPr/>
            <p:nvPr/>
          </p:nvSpPr>
          <p:spPr>
            <a:xfrm>
              <a:off x="2933160" y="2704746"/>
              <a:ext cx="758855" cy="758855"/>
            </a:xfrm>
            <a:prstGeom prst="rect">
              <a:avLst/>
            </a:prstGeom>
            <a:solidFill>
              <a:srgbClr val="FEF5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254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245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201</a:t>
              </a:r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3773296" y="2704746"/>
              <a:ext cx="758855" cy="758855"/>
            </a:xfrm>
            <a:prstGeom prst="rect">
              <a:avLst/>
            </a:prstGeom>
            <a:solidFill>
              <a:srgbClr val="E7F3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231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243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201</a:t>
              </a:r>
            </a:p>
          </p:txBody>
        </p:sp>
        <p:sp>
          <p:nvSpPr>
            <p:cNvPr id="243" name="Rectangle 242"/>
            <p:cNvSpPr/>
            <p:nvPr/>
          </p:nvSpPr>
          <p:spPr>
            <a:xfrm>
              <a:off x="4613433" y="2704746"/>
              <a:ext cx="758855" cy="758855"/>
            </a:xfrm>
            <a:prstGeom prst="rect">
              <a:avLst/>
            </a:prstGeom>
            <a:solidFill>
              <a:srgbClr val="EEF5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238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245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221</a:t>
              </a:r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5453569" y="2704746"/>
              <a:ext cx="758855" cy="758855"/>
            </a:xfrm>
            <a:prstGeom prst="rect">
              <a:avLst/>
            </a:prstGeom>
            <a:solidFill>
              <a:srgbClr val="FFE7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231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199</a:t>
              </a:r>
            </a:p>
          </p:txBody>
        </p:sp>
        <p:sp>
          <p:nvSpPr>
            <p:cNvPr id="245" name="Rectangle 244"/>
            <p:cNvSpPr/>
            <p:nvPr/>
          </p:nvSpPr>
          <p:spPr>
            <a:xfrm>
              <a:off x="6293706" y="2704746"/>
              <a:ext cx="758855" cy="758855"/>
            </a:xfrm>
            <a:prstGeom prst="rect">
              <a:avLst/>
            </a:prstGeom>
            <a:solidFill>
              <a:srgbClr val="FFBE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190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190</a:t>
              </a:r>
            </a:p>
          </p:txBody>
        </p:sp>
        <p:sp>
          <p:nvSpPr>
            <p:cNvPr id="246" name="Rectangle 245"/>
            <p:cNvSpPr/>
            <p:nvPr/>
          </p:nvSpPr>
          <p:spPr>
            <a:xfrm>
              <a:off x="7133843" y="2704746"/>
              <a:ext cx="758855" cy="758855"/>
            </a:xfrm>
            <a:prstGeom prst="rect">
              <a:avLst/>
            </a:prstGeom>
            <a:solidFill>
              <a:srgbClr val="F2DC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242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220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219</a:t>
              </a:r>
            </a:p>
          </p:txBody>
        </p:sp>
        <p:sp>
          <p:nvSpPr>
            <p:cNvPr id="247" name="Rectangle 246"/>
            <p:cNvSpPr/>
            <p:nvPr/>
          </p:nvSpPr>
          <p:spPr>
            <a:xfrm>
              <a:off x="7973983" y="2704746"/>
              <a:ext cx="758855" cy="758855"/>
            </a:xfrm>
            <a:prstGeom prst="rect">
              <a:avLst/>
            </a:prstGeom>
            <a:solidFill>
              <a:srgbClr val="D6F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214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240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245</a:t>
              </a:r>
            </a:p>
          </p:txBody>
        </p:sp>
        <p:sp>
          <p:nvSpPr>
            <p:cNvPr id="248" name="Rectangle 247"/>
            <p:cNvSpPr/>
            <p:nvPr/>
          </p:nvSpPr>
          <p:spPr>
            <a:xfrm>
              <a:off x="412750" y="3465091"/>
              <a:ext cx="758855" cy="758855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217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217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217</a:t>
              </a:r>
            </a:p>
          </p:txBody>
        </p:sp>
        <p:sp>
          <p:nvSpPr>
            <p:cNvPr id="249" name="Rectangle 248"/>
            <p:cNvSpPr/>
            <p:nvPr/>
          </p:nvSpPr>
          <p:spPr>
            <a:xfrm>
              <a:off x="1252887" y="3465091"/>
              <a:ext cx="758855" cy="758855"/>
            </a:xfrm>
            <a:prstGeom prst="rect">
              <a:avLst/>
            </a:pr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89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89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89</a:t>
              </a:r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2093023" y="3465091"/>
              <a:ext cx="758855" cy="758855"/>
            </a:xfrm>
            <a:prstGeom prst="rect">
              <a:avLst/>
            </a:prstGeom>
            <a:solidFill>
              <a:srgbClr val="99C0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153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192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230</a:t>
              </a:r>
            </a:p>
          </p:txBody>
        </p:sp>
        <p:sp>
          <p:nvSpPr>
            <p:cNvPr id="251" name="Rectangle 250"/>
            <p:cNvSpPr/>
            <p:nvPr/>
          </p:nvSpPr>
          <p:spPr>
            <a:xfrm>
              <a:off x="2933160" y="3465091"/>
              <a:ext cx="758855" cy="758855"/>
            </a:xfrm>
            <a:prstGeom prst="rect">
              <a:avLst/>
            </a:prstGeom>
            <a:solidFill>
              <a:srgbClr val="FEEC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254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236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148</a:t>
              </a:r>
            </a:p>
          </p:txBody>
        </p:sp>
        <p:sp>
          <p:nvSpPr>
            <p:cNvPr id="252" name="Rectangle 251"/>
            <p:cNvSpPr/>
            <p:nvPr/>
          </p:nvSpPr>
          <p:spPr>
            <a:xfrm>
              <a:off x="3773296" y="3465091"/>
              <a:ext cx="758855" cy="758855"/>
            </a:xfrm>
            <a:prstGeom prst="rect">
              <a:avLst/>
            </a:prstGeom>
            <a:solidFill>
              <a:srgbClr val="CEE6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206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230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147</a:t>
              </a:r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4613433" y="3465091"/>
              <a:ext cx="758855" cy="758855"/>
            </a:xfrm>
            <a:prstGeom prst="rect">
              <a:avLst/>
            </a:prstGeom>
            <a:solidFill>
              <a:srgbClr val="DCEBB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220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187</a:t>
              </a:r>
            </a:p>
          </p:txBody>
        </p:sp>
        <p:sp>
          <p:nvSpPr>
            <p:cNvPr id="254" name="Rectangle 253"/>
            <p:cNvSpPr/>
            <p:nvPr/>
          </p:nvSpPr>
          <p:spPr>
            <a:xfrm>
              <a:off x="5453569" y="3465091"/>
              <a:ext cx="758855" cy="758855"/>
            </a:xfrm>
            <a:prstGeom prst="rect">
              <a:avLst/>
            </a:prstGeom>
            <a:solidFill>
              <a:srgbClr val="FFCE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206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143</a:t>
              </a:r>
            </a:p>
          </p:txBody>
        </p:sp>
        <p:sp>
          <p:nvSpPr>
            <p:cNvPr id="255" name="Rectangle 254"/>
            <p:cNvSpPr/>
            <p:nvPr/>
          </p:nvSpPr>
          <p:spPr>
            <a:xfrm>
              <a:off x="6293706" y="3465091"/>
              <a:ext cx="758855" cy="758855"/>
            </a:xfrm>
            <a:prstGeom prst="rect">
              <a:avLst/>
            </a:prstGeom>
            <a:solidFill>
              <a:srgbClr val="FF7D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125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125</a:t>
              </a:r>
            </a:p>
          </p:txBody>
        </p:sp>
        <p:sp>
          <p:nvSpPr>
            <p:cNvPr id="256" name="Rectangle 255"/>
            <p:cNvSpPr/>
            <p:nvPr/>
          </p:nvSpPr>
          <p:spPr>
            <a:xfrm>
              <a:off x="7133843" y="3465091"/>
              <a:ext cx="758855" cy="758855"/>
            </a:xfrm>
            <a:prstGeom prst="rect">
              <a:avLst/>
            </a:prstGeom>
            <a:solidFill>
              <a:srgbClr val="E6B9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230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185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184</a:t>
              </a:r>
            </a:p>
          </p:txBody>
        </p:sp>
        <p:sp>
          <p:nvSpPr>
            <p:cNvPr id="257" name="Rectangle 256"/>
            <p:cNvSpPr/>
            <p:nvPr/>
          </p:nvSpPr>
          <p:spPr>
            <a:xfrm>
              <a:off x="7973983" y="3465091"/>
              <a:ext cx="758855" cy="758855"/>
            </a:xfrm>
            <a:prstGeom prst="rect">
              <a:avLst/>
            </a:prstGeom>
            <a:solidFill>
              <a:srgbClr val="ADE0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173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224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235</a:t>
              </a:r>
            </a:p>
          </p:txBody>
        </p:sp>
        <p:sp>
          <p:nvSpPr>
            <p:cNvPr id="258" name="Rectangle 257"/>
            <p:cNvSpPr/>
            <p:nvPr/>
          </p:nvSpPr>
          <p:spPr>
            <a:xfrm>
              <a:off x="412750" y="4225436"/>
              <a:ext cx="758855" cy="758855"/>
            </a:xfrm>
            <a:prstGeom prst="rect">
              <a:avLst/>
            </a:prstGeom>
            <a:solidFill>
              <a:srgbClr val="BFBF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191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191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191</a:t>
              </a:r>
            </a:p>
          </p:txBody>
        </p:sp>
        <p:sp>
          <p:nvSpPr>
            <p:cNvPr id="259" name="Rectangle 258"/>
            <p:cNvSpPr/>
            <p:nvPr/>
          </p:nvSpPr>
          <p:spPr>
            <a:xfrm>
              <a:off x="1252887" y="4225436"/>
              <a:ext cx="758855" cy="758855"/>
            </a:xfrm>
            <a:prstGeom prst="rect">
              <a:avLst/>
            </a:pr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64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64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64</a:t>
              </a:r>
            </a:p>
          </p:txBody>
        </p:sp>
        <p:sp>
          <p:nvSpPr>
            <p:cNvPr id="260" name="Rectangle 259"/>
            <p:cNvSpPr/>
            <p:nvPr/>
          </p:nvSpPr>
          <p:spPr>
            <a:xfrm>
              <a:off x="2933160" y="4225436"/>
              <a:ext cx="758855" cy="758855"/>
            </a:xfrm>
            <a:prstGeom prst="rect">
              <a:avLst/>
            </a:prstGeom>
            <a:solidFill>
              <a:srgbClr val="FDE2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253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226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94</a:t>
              </a:r>
            </a:p>
          </p:txBody>
        </p:sp>
        <p:sp>
          <p:nvSpPr>
            <p:cNvPr id="261" name="Rectangle 260"/>
            <p:cNvSpPr/>
            <p:nvPr/>
          </p:nvSpPr>
          <p:spPr>
            <a:xfrm>
              <a:off x="3773296" y="4225436"/>
              <a:ext cx="758855" cy="758855"/>
            </a:xfrm>
            <a:prstGeom prst="rect">
              <a:avLst/>
            </a:prstGeom>
            <a:solidFill>
              <a:srgbClr val="B6DA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182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218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92</a:t>
              </a:r>
            </a:p>
          </p:txBody>
        </p:sp>
        <p:sp>
          <p:nvSpPr>
            <p:cNvPr id="262" name="Rectangle 261"/>
            <p:cNvSpPr/>
            <p:nvPr/>
          </p:nvSpPr>
          <p:spPr>
            <a:xfrm>
              <a:off x="4613433" y="4225436"/>
              <a:ext cx="758855" cy="758855"/>
            </a:xfrm>
            <a:prstGeom prst="rect">
              <a:avLst/>
            </a:prstGeom>
            <a:solidFill>
              <a:srgbClr val="CBE0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203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224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154</a:t>
              </a:r>
            </a:p>
          </p:txBody>
        </p:sp>
        <p:sp>
          <p:nvSpPr>
            <p:cNvPr id="263" name="Rectangle 262"/>
            <p:cNvSpPr/>
            <p:nvPr/>
          </p:nvSpPr>
          <p:spPr>
            <a:xfrm>
              <a:off x="5453569" y="4225436"/>
              <a:ext cx="758855" cy="758855"/>
            </a:xfrm>
            <a:prstGeom prst="rect">
              <a:avLst/>
            </a:prstGeom>
            <a:solidFill>
              <a:srgbClr val="FFB6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182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86</a:t>
              </a:r>
            </a:p>
          </p:txBody>
        </p:sp>
        <p:sp>
          <p:nvSpPr>
            <p:cNvPr id="264" name="Rectangle 263"/>
            <p:cNvSpPr/>
            <p:nvPr/>
          </p:nvSpPr>
          <p:spPr>
            <a:xfrm>
              <a:off x="6293706" y="4225436"/>
              <a:ext cx="758855" cy="758855"/>
            </a:xfrm>
            <a:prstGeom prst="rect">
              <a:avLst/>
            </a:prstGeom>
            <a:solidFill>
              <a:srgbClr val="FF3D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255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61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61</a:t>
              </a:r>
            </a:p>
          </p:txBody>
        </p:sp>
        <p:sp>
          <p:nvSpPr>
            <p:cNvPr id="265" name="Rectangle 264"/>
            <p:cNvSpPr/>
            <p:nvPr/>
          </p:nvSpPr>
          <p:spPr>
            <a:xfrm>
              <a:off x="7133843" y="4225436"/>
              <a:ext cx="758855" cy="758855"/>
            </a:xfrm>
            <a:prstGeom prst="rect">
              <a:avLst/>
            </a:prstGeom>
            <a:solidFill>
              <a:srgbClr val="D996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217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150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148</a:t>
              </a:r>
            </a:p>
          </p:txBody>
        </p:sp>
        <p:sp>
          <p:nvSpPr>
            <p:cNvPr id="266" name="Rectangle 265"/>
            <p:cNvSpPr/>
            <p:nvPr/>
          </p:nvSpPr>
          <p:spPr>
            <a:xfrm>
              <a:off x="7973983" y="4225436"/>
              <a:ext cx="758855" cy="758855"/>
            </a:xfrm>
            <a:prstGeom prst="rect">
              <a:avLst/>
            </a:prstGeom>
            <a:solidFill>
              <a:srgbClr val="84D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132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209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225</a:t>
              </a:r>
            </a:p>
          </p:txBody>
        </p:sp>
        <p:sp>
          <p:nvSpPr>
            <p:cNvPr id="267" name="Rectangle 266"/>
            <p:cNvSpPr/>
            <p:nvPr/>
          </p:nvSpPr>
          <p:spPr>
            <a:xfrm>
              <a:off x="412750" y="4985781"/>
              <a:ext cx="758855" cy="758855"/>
            </a:xfrm>
            <a:prstGeom prst="rect">
              <a:avLst/>
            </a:prstGeom>
            <a:solidFill>
              <a:srgbClr val="A6A6A6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166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166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+mj-lt"/>
                </a:rPr>
                <a:t>166</a:t>
              </a:r>
            </a:p>
          </p:txBody>
        </p:sp>
        <p:sp>
          <p:nvSpPr>
            <p:cNvPr id="268" name="Rectangle 267"/>
            <p:cNvSpPr/>
            <p:nvPr/>
          </p:nvSpPr>
          <p:spPr>
            <a:xfrm>
              <a:off x="1252887" y="4985781"/>
              <a:ext cx="758855" cy="758855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38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38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38</a:t>
              </a:r>
            </a:p>
          </p:txBody>
        </p:sp>
        <p:sp>
          <p:nvSpPr>
            <p:cNvPr id="269" name="Rectangle 268"/>
            <p:cNvSpPr/>
            <p:nvPr/>
          </p:nvSpPr>
          <p:spPr>
            <a:xfrm>
              <a:off x="2093023" y="4985781"/>
              <a:ext cx="758855" cy="758855"/>
            </a:xfrm>
            <a:prstGeom prst="rect">
              <a:avLst/>
            </a:prstGeom>
            <a:solidFill>
              <a:srgbClr val="1D487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29</a:t>
              </a:r>
            </a:p>
            <a:p>
              <a:pPr algn="ctr"/>
              <a:r>
                <a:rPr lang="en-US" sz="1400" dirty="0">
                  <a:latin typeface="+mj-lt"/>
                </a:rPr>
                <a:t>72</a:t>
              </a:r>
            </a:p>
            <a:p>
              <a:pPr algn="ctr"/>
              <a:r>
                <a:rPr lang="en-US" sz="1400" dirty="0">
                  <a:latin typeface="+mj-lt"/>
                </a:rPr>
                <a:t>115</a:t>
              </a:r>
            </a:p>
          </p:txBody>
        </p:sp>
        <p:sp>
          <p:nvSpPr>
            <p:cNvPr id="270" name="Rectangle 269"/>
            <p:cNvSpPr/>
            <p:nvPr/>
          </p:nvSpPr>
          <p:spPr>
            <a:xfrm>
              <a:off x="2933160" y="4985781"/>
              <a:ext cx="758855" cy="758855"/>
            </a:xfrm>
            <a:prstGeom prst="rect">
              <a:avLst/>
            </a:prstGeom>
            <a:solidFill>
              <a:srgbClr val="B093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176</a:t>
              </a:r>
            </a:p>
            <a:p>
              <a:pPr algn="ctr"/>
              <a:r>
                <a:rPr lang="en-US" sz="1400" dirty="0">
                  <a:latin typeface="+mj-lt"/>
                </a:rPr>
                <a:t>147</a:t>
              </a:r>
            </a:p>
            <a:p>
              <a:pPr algn="ctr"/>
              <a:r>
                <a:rPr lang="en-US" sz="1400" dirty="0">
                  <a:latin typeface="+mj-lt"/>
                </a:rPr>
                <a:t>2</a:t>
              </a:r>
            </a:p>
          </p:txBody>
        </p:sp>
        <p:sp>
          <p:nvSpPr>
            <p:cNvPr id="271" name="Rectangle 270"/>
            <p:cNvSpPr/>
            <p:nvPr/>
          </p:nvSpPr>
          <p:spPr>
            <a:xfrm>
              <a:off x="3773296" y="4985781"/>
              <a:ext cx="758855" cy="758855"/>
            </a:xfrm>
            <a:prstGeom prst="rect">
              <a:avLst/>
            </a:prstGeom>
            <a:solidFill>
              <a:srgbClr val="546C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84</a:t>
              </a:r>
            </a:p>
            <a:p>
              <a:pPr algn="ctr"/>
              <a:r>
                <a:rPr lang="en-US" sz="1400" dirty="0">
                  <a:latin typeface="+mj-lt"/>
                </a:rPr>
                <a:t>108</a:t>
              </a:r>
            </a:p>
            <a:p>
              <a:pPr algn="ctr"/>
              <a:r>
                <a:rPr lang="en-US" sz="1400" dirty="0">
                  <a:latin typeface="+mj-lt"/>
                </a:rPr>
                <a:t>25</a:t>
              </a:r>
            </a:p>
          </p:txBody>
        </p:sp>
        <p:sp>
          <p:nvSpPr>
            <p:cNvPr id="272" name="Rectangle 271"/>
            <p:cNvSpPr/>
            <p:nvPr/>
          </p:nvSpPr>
          <p:spPr>
            <a:xfrm>
              <a:off x="4613433" y="4985781"/>
              <a:ext cx="758855" cy="758855"/>
            </a:xfrm>
            <a:prstGeom prst="rect">
              <a:avLst/>
            </a:prstGeom>
            <a:solidFill>
              <a:srgbClr val="83A7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131</a:t>
              </a:r>
            </a:p>
            <a:p>
              <a:pPr algn="ctr"/>
              <a:r>
                <a:rPr lang="en-US" sz="1400" dirty="0">
                  <a:latin typeface="+mj-lt"/>
                </a:rPr>
                <a:t>137</a:t>
              </a:r>
            </a:p>
            <a:p>
              <a:pPr algn="ctr"/>
              <a:r>
                <a:rPr lang="en-US" sz="1400" dirty="0">
                  <a:latin typeface="+mj-lt"/>
                </a:rPr>
                <a:t>50</a:t>
              </a:r>
            </a:p>
          </p:txBody>
        </p:sp>
        <p:sp>
          <p:nvSpPr>
            <p:cNvPr id="273" name="Rectangle 272"/>
            <p:cNvSpPr/>
            <p:nvPr/>
          </p:nvSpPr>
          <p:spPr>
            <a:xfrm>
              <a:off x="5453569" y="4985781"/>
              <a:ext cx="758855" cy="758855"/>
            </a:xfrm>
            <a:prstGeom prst="rect">
              <a:avLst/>
            </a:prstGeom>
            <a:solidFill>
              <a:srgbClr val="AC6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172</a:t>
              </a:r>
            </a:p>
            <a:p>
              <a:pPr algn="ctr"/>
              <a:r>
                <a:rPr lang="en-US" sz="1400" dirty="0">
                  <a:latin typeface="+mj-lt"/>
                </a:rPr>
                <a:t>98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</p:txBody>
        </p:sp>
        <p:sp>
          <p:nvSpPr>
            <p:cNvPr id="274" name="Rectangle 273"/>
            <p:cNvSpPr/>
            <p:nvPr/>
          </p:nvSpPr>
          <p:spPr>
            <a:xfrm>
              <a:off x="6293706" y="4985781"/>
              <a:ext cx="758855" cy="758855"/>
            </a:xfrm>
            <a:prstGeom prst="rect">
              <a:avLst/>
            </a:prstGeom>
            <a:solidFill>
              <a:srgbClr val="8B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139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</p:txBody>
        </p:sp>
        <p:sp>
          <p:nvSpPr>
            <p:cNvPr id="275" name="Rectangle 274"/>
            <p:cNvSpPr/>
            <p:nvPr/>
          </p:nvSpPr>
          <p:spPr>
            <a:xfrm>
              <a:off x="7133843" y="4985781"/>
              <a:ext cx="758855" cy="758855"/>
            </a:xfrm>
            <a:prstGeom prst="rect">
              <a:avLst/>
            </a:prstGeom>
            <a:solidFill>
              <a:srgbClr val="95373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149</a:t>
              </a:r>
            </a:p>
            <a:p>
              <a:pPr algn="ctr"/>
              <a:r>
                <a:rPr lang="en-US" sz="1400" dirty="0">
                  <a:latin typeface="+mj-lt"/>
                </a:rPr>
                <a:t>55</a:t>
              </a:r>
            </a:p>
            <a:p>
              <a:pPr algn="ctr"/>
              <a:r>
                <a:rPr lang="en-US" sz="1400" dirty="0">
                  <a:latin typeface="+mj-lt"/>
                </a:rPr>
                <a:t>53</a:t>
              </a:r>
            </a:p>
          </p:txBody>
        </p:sp>
        <p:sp>
          <p:nvSpPr>
            <p:cNvPr id="276" name="Rectangle 275"/>
            <p:cNvSpPr/>
            <p:nvPr/>
          </p:nvSpPr>
          <p:spPr>
            <a:xfrm>
              <a:off x="7973983" y="4985781"/>
              <a:ext cx="758855" cy="758855"/>
            </a:xfrm>
            <a:prstGeom prst="rect">
              <a:avLst/>
            </a:prstGeom>
            <a:solidFill>
              <a:srgbClr val="2686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28</a:t>
              </a:r>
            </a:p>
            <a:p>
              <a:pPr algn="ctr"/>
              <a:r>
                <a:rPr lang="en-US" sz="1400" dirty="0">
                  <a:latin typeface="+mj-lt"/>
                </a:rPr>
                <a:t>134</a:t>
              </a:r>
            </a:p>
            <a:p>
              <a:pPr algn="ctr"/>
              <a:r>
                <a:rPr lang="en-US" sz="1400" dirty="0">
                  <a:latin typeface="+mj-lt"/>
                </a:rPr>
                <a:t>153</a:t>
              </a:r>
            </a:p>
          </p:txBody>
        </p:sp>
        <p:sp>
          <p:nvSpPr>
            <p:cNvPr id="277" name="Rectangle 276"/>
            <p:cNvSpPr/>
            <p:nvPr/>
          </p:nvSpPr>
          <p:spPr>
            <a:xfrm>
              <a:off x="412750" y="5746125"/>
              <a:ext cx="758855" cy="758855"/>
            </a:xfrm>
            <a:prstGeom prst="rect">
              <a:avLst/>
            </a:pr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127</a:t>
              </a:r>
            </a:p>
            <a:p>
              <a:pPr algn="ctr"/>
              <a:r>
                <a:rPr lang="en-US" sz="1400" dirty="0">
                  <a:latin typeface="+mj-lt"/>
                </a:rPr>
                <a:t>127</a:t>
              </a:r>
            </a:p>
            <a:p>
              <a:pPr algn="ctr"/>
              <a:r>
                <a:rPr lang="en-US" sz="1400" dirty="0">
                  <a:latin typeface="+mj-lt"/>
                </a:rPr>
                <a:t>127</a:t>
              </a:r>
            </a:p>
          </p:txBody>
        </p:sp>
        <p:sp>
          <p:nvSpPr>
            <p:cNvPr id="278" name="Rectangle 277"/>
            <p:cNvSpPr/>
            <p:nvPr/>
          </p:nvSpPr>
          <p:spPr>
            <a:xfrm>
              <a:off x="1252887" y="5746125"/>
              <a:ext cx="758855" cy="758855"/>
            </a:xfrm>
            <a:prstGeom prst="rect">
              <a:avLst/>
            </a:prstGeom>
            <a:solidFill>
              <a:srgbClr val="0D0D0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13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13</a:t>
              </a:r>
            </a:p>
            <a:p>
              <a:pPr algn="ctr"/>
              <a:r>
                <a:rPr lang="en-US" sz="1400" dirty="0">
                  <a:solidFill>
                    <a:schemeClr val="bg1"/>
                  </a:solidFill>
                  <a:latin typeface="+mj-lt"/>
                </a:rPr>
                <a:t>13</a:t>
              </a:r>
            </a:p>
          </p:txBody>
        </p:sp>
        <p:sp>
          <p:nvSpPr>
            <p:cNvPr id="279" name="Rectangle 278"/>
            <p:cNvSpPr/>
            <p:nvPr/>
          </p:nvSpPr>
          <p:spPr>
            <a:xfrm>
              <a:off x="2093023" y="5746125"/>
              <a:ext cx="758855" cy="758855"/>
            </a:xfrm>
            <a:prstGeom prst="rect">
              <a:avLst/>
            </a:prstGeom>
            <a:solidFill>
              <a:srgbClr val="1330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19</a:t>
              </a:r>
            </a:p>
            <a:p>
              <a:pPr algn="ctr"/>
              <a:r>
                <a:rPr lang="en-US" sz="1400" dirty="0">
                  <a:latin typeface="+mj-lt"/>
                </a:rPr>
                <a:t>48</a:t>
              </a:r>
            </a:p>
            <a:p>
              <a:pPr algn="ctr"/>
              <a:r>
                <a:rPr lang="en-US" sz="1400" dirty="0">
                  <a:latin typeface="+mj-lt"/>
                </a:rPr>
                <a:t>77</a:t>
              </a:r>
            </a:p>
          </p:txBody>
        </p:sp>
        <p:sp>
          <p:nvSpPr>
            <p:cNvPr id="280" name="Rectangle 279"/>
            <p:cNvSpPr/>
            <p:nvPr/>
          </p:nvSpPr>
          <p:spPr>
            <a:xfrm>
              <a:off x="2933160" y="5746125"/>
              <a:ext cx="758855" cy="758855"/>
            </a:xfrm>
            <a:prstGeom prst="rect">
              <a:avLst/>
            </a:prstGeom>
            <a:solidFill>
              <a:srgbClr val="7562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117</a:t>
              </a:r>
            </a:p>
            <a:p>
              <a:pPr algn="ctr"/>
              <a:r>
                <a:rPr lang="en-US" sz="1400" dirty="0">
                  <a:latin typeface="+mj-lt"/>
                </a:rPr>
                <a:t>98</a:t>
              </a:r>
            </a:p>
            <a:p>
              <a:pPr algn="ctr"/>
              <a:r>
                <a:rPr lang="en-US" sz="1400" dirty="0">
                  <a:latin typeface="+mj-lt"/>
                </a:rPr>
                <a:t>1</a:t>
              </a:r>
            </a:p>
          </p:txBody>
        </p:sp>
        <p:sp>
          <p:nvSpPr>
            <p:cNvPr id="281" name="Rectangle 280"/>
            <p:cNvSpPr/>
            <p:nvPr/>
          </p:nvSpPr>
          <p:spPr>
            <a:xfrm>
              <a:off x="3773296" y="5746125"/>
              <a:ext cx="758855" cy="758855"/>
            </a:xfrm>
            <a:prstGeom prst="rect">
              <a:avLst/>
            </a:prstGeom>
            <a:solidFill>
              <a:srgbClr val="38481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56</a:t>
              </a:r>
            </a:p>
            <a:p>
              <a:pPr algn="ctr"/>
              <a:r>
                <a:rPr lang="en-US" sz="1400" dirty="0">
                  <a:latin typeface="+mj-lt"/>
                </a:rPr>
                <a:t>72</a:t>
              </a:r>
            </a:p>
            <a:p>
              <a:pPr algn="ctr"/>
              <a:r>
                <a:rPr lang="en-US" sz="1400" dirty="0">
                  <a:latin typeface="+mj-lt"/>
                </a:rPr>
                <a:t>16</a:t>
              </a:r>
            </a:p>
          </p:txBody>
        </p:sp>
        <p:sp>
          <p:nvSpPr>
            <p:cNvPr id="282" name="Rectangle 281"/>
            <p:cNvSpPr/>
            <p:nvPr/>
          </p:nvSpPr>
          <p:spPr>
            <a:xfrm>
              <a:off x="4613433" y="5746125"/>
              <a:ext cx="758855" cy="758855"/>
            </a:xfrm>
            <a:prstGeom prst="rect">
              <a:avLst/>
            </a:prstGeom>
            <a:solidFill>
              <a:srgbClr val="586F2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88</a:t>
              </a:r>
            </a:p>
            <a:p>
              <a:pPr algn="ctr"/>
              <a:r>
                <a:rPr lang="en-US" sz="1400" dirty="0">
                  <a:latin typeface="+mj-lt"/>
                </a:rPr>
                <a:t>11</a:t>
              </a:r>
            </a:p>
            <a:p>
              <a:pPr algn="ctr"/>
              <a:r>
                <a:rPr lang="en-US" sz="1400" dirty="0">
                  <a:latin typeface="+mj-lt"/>
                </a:rPr>
                <a:t>34</a:t>
              </a:r>
            </a:p>
          </p:txBody>
        </p:sp>
        <p:sp>
          <p:nvSpPr>
            <p:cNvPr id="283" name="Rectangle 282"/>
            <p:cNvSpPr/>
            <p:nvPr/>
          </p:nvSpPr>
          <p:spPr>
            <a:xfrm>
              <a:off x="5453569" y="5746125"/>
              <a:ext cx="758855" cy="758855"/>
            </a:xfrm>
            <a:prstGeom prst="rect">
              <a:avLst/>
            </a:prstGeom>
            <a:solidFill>
              <a:srgbClr val="7241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114</a:t>
              </a:r>
            </a:p>
            <a:p>
              <a:pPr algn="ctr"/>
              <a:r>
                <a:rPr lang="en-US" sz="1400" dirty="0">
                  <a:latin typeface="+mj-lt"/>
                </a:rPr>
                <a:t>65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</p:txBody>
        </p:sp>
        <p:sp>
          <p:nvSpPr>
            <p:cNvPr id="284" name="Rectangle 283"/>
            <p:cNvSpPr/>
            <p:nvPr/>
          </p:nvSpPr>
          <p:spPr>
            <a:xfrm>
              <a:off x="6293706" y="5746125"/>
              <a:ext cx="758855" cy="758855"/>
            </a:xfrm>
            <a:prstGeom prst="rect">
              <a:avLst/>
            </a:prstGeom>
            <a:solidFill>
              <a:srgbClr val="5D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93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  <a:p>
              <a:pPr algn="ctr"/>
              <a:r>
                <a:rPr lang="en-US" sz="1400" dirty="0">
                  <a:latin typeface="+mj-lt"/>
                </a:rPr>
                <a:t>0</a:t>
              </a:r>
            </a:p>
          </p:txBody>
        </p:sp>
        <p:sp>
          <p:nvSpPr>
            <p:cNvPr id="285" name="Rectangle 284"/>
            <p:cNvSpPr/>
            <p:nvPr/>
          </p:nvSpPr>
          <p:spPr>
            <a:xfrm>
              <a:off x="7133843" y="5746125"/>
              <a:ext cx="758855" cy="758855"/>
            </a:xfrm>
            <a:prstGeom prst="rect">
              <a:avLst/>
            </a:prstGeom>
            <a:solidFill>
              <a:srgbClr val="6325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99</a:t>
              </a:r>
            </a:p>
            <a:p>
              <a:pPr algn="ctr"/>
              <a:r>
                <a:rPr lang="en-US" sz="1400" dirty="0">
                  <a:latin typeface="+mj-lt"/>
                </a:rPr>
                <a:t>37</a:t>
              </a:r>
            </a:p>
            <a:p>
              <a:pPr algn="ctr"/>
              <a:r>
                <a:rPr lang="en-US" sz="1400" dirty="0">
                  <a:latin typeface="+mj-lt"/>
                </a:rPr>
                <a:t>35</a:t>
              </a:r>
            </a:p>
          </p:txBody>
        </p:sp>
        <p:sp>
          <p:nvSpPr>
            <p:cNvPr id="286" name="Rectangle 285"/>
            <p:cNvSpPr/>
            <p:nvPr/>
          </p:nvSpPr>
          <p:spPr>
            <a:xfrm>
              <a:off x="7973983" y="5746125"/>
              <a:ext cx="758855" cy="758855"/>
            </a:xfrm>
            <a:prstGeom prst="rect">
              <a:avLst/>
            </a:prstGeom>
            <a:solidFill>
              <a:srgbClr val="195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latin typeface="+mj-lt"/>
                </a:rPr>
                <a:t>25</a:t>
              </a:r>
            </a:p>
            <a:p>
              <a:pPr algn="ctr"/>
              <a:r>
                <a:rPr lang="en-US" sz="1400" dirty="0">
                  <a:latin typeface="+mj-lt"/>
                </a:rPr>
                <a:t>89</a:t>
              </a:r>
            </a:p>
            <a:p>
              <a:pPr algn="ctr"/>
              <a:r>
                <a:rPr lang="en-US" sz="1400" dirty="0">
                  <a:latin typeface="+mj-lt"/>
                </a:rPr>
                <a:t>102</a:t>
              </a:r>
            </a:p>
          </p:txBody>
        </p:sp>
        <p:sp>
          <p:nvSpPr>
            <p:cNvPr id="287" name="TextBox 286"/>
            <p:cNvSpPr txBox="1"/>
            <p:nvPr/>
          </p:nvSpPr>
          <p:spPr>
            <a:xfrm>
              <a:off x="412749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Bkg 1</a:t>
              </a:r>
            </a:p>
          </p:txBody>
        </p:sp>
        <p:sp>
          <p:nvSpPr>
            <p:cNvPr id="288" name="TextBox 287"/>
            <p:cNvSpPr txBox="1"/>
            <p:nvPr/>
          </p:nvSpPr>
          <p:spPr>
            <a:xfrm>
              <a:off x="1252887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Txt 1</a:t>
              </a:r>
            </a:p>
          </p:txBody>
        </p:sp>
        <p:sp>
          <p:nvSpPr>
            <p:cNvPr id="289" name="TextBox 288"/>
            <p:cNvSpPr txBox="1"/>
            <p:nvPr/>
          </p:nvSpPr>
          <p:spPr>
            <a:xfrm>
              <a:off x="2093022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Bkg 2</a:t>
              </a:r>
            </a:p>
          </p:txBody>
        </p:sp>
        <p:sp>
          <p:nvSpPr>
            <p:cNvPr id="290" name="TextBox 289"/>
            <p:cNvSpPr txBox="1"/>
            <p:nvPr/>
          </p:nvSpPr>
          <p:spPr>
            <a:xfrm>
              <a:off x="2933160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Txt 2</a:t>
              </a:r>
            </a:p>
          </p:txBody>
        </p:sp>
        <p:sp>
          <p:nvSpPr>
            <p:cNvPr id="291" name="TextBox 290"/>
            <p:cNvSpPr txBox="1"/>
            <p:nvPr/>
          </p:nvSpPr>
          <p:spPr>
            <a:xfrm>
              <a:off x="3774159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Accnt 1</a:t>
              </a:r>
            </a:p>
          </p:txBody>
        </p:sp>
        <p:sp>
          <p:nvSpPr>
            <p:cNvPr id="292" name="TextBox 291"/>
            <p:cNvSpPr txBox="1"/>
            <p:nvPr/>
          </p:nvSpPr>
          <p:spPr>
            <a:xfrm>
              <a:off x="4613432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Accnt 2</a:t>
              </a:r>
            </a:p>
          </p:txBody>
        </p:sp>
        <p:sp>
          <p:nvSpPr>
            <p:cNvPr id="293" name="TextBox 292"/>
            <p:cNvSpPr txBox="1"/>
            <p:nvPr/>
          </p:nvSpPr>
          <p:spPr>
            <a:xfrm>
              <a:off x="5454432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Accnt 3</a:t>
              </a:r>
            </a:p>
          </p:txBody>
        </p:sp>
        <p:sp>
          <p:nvSpPr>
            <p:cNvPr id="294" name="TextBox 293"/>
            <p:cNvSpPr txBox="1"/>
            <p:nvPr/>
          </p:nvSpPr>
          <p:spPr>
            <a:xfrm>
              <a:off x="6293705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Accnt 4</a:t>
              </a:r>
            </a:p>
          </p:txBody>
        </p:sp>
        <p:sp>
          <p:nvSpPr>
            <p:cNvPr id="295" name="TextBox 294"/>
            <p:cNvSpPr txBox="1"/>
            <p:nvPr/>
          </p:nvSpPr>
          <p:spPr>
            <a:xfrm>
              <a:off x="7134709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Accnt 5</a:t>
              </a:r>
            </a:p>
          </p:txBody>
        </p:sp>
        <p:sp>
          <p:nvSpPr>
            <p:cNvPr id="296" name="TextBox 295"/>
            <p:cNvSpPr txBox="1"/>
            <p:nvPr/>
          </p:nvSpPr>
          <p:spPr>
            <a:xfrm>
              <a:off x="7973982" y="1280160"/>
              <a:ext cx="75885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dirty="0">
                  <a:latin typeface="+mj-lt"/>
                </a:rPr>
                <a:t>Accnt 6</a:t>
              </a:r>
            </a:p>
          </p:txBody>
        </p:sp>
        <p:sp>
          <p:nvSpPr>
            <p:cNvPr id="297" name="Rectangle 296"/>
            <p:cNvSpPr/>
            <p:nvPr/>
          </p:nvSpPr>
          <p:spPr>
            <a:xfrm>
              <a:off x="7973981" y="338425"/>
              <a:ext cx="758855" cy="75885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sz="1400" dirty="0">
                  <a:solidFill>
                    <a:prstClr val="white"/>
                  </a:solidFill>
                </a:rPr>
                <a:t>229</a:t>
              </a:r>
            </a:p>
            <a:p>
              <a:pPr lvl="0" algn="ctr"/>
              <a:r>
                <a:rPr lang="en-US" sz="1400" dirty="0">
                  <a:solidFill>
                    <a:prstClr val="white"/>
                  </a:solidFill>
                </a:rPr>
                <a:t>130</a:t>
              </a:r>
            </a:p>
            <a:p>
              <a:pPr lvl="0" algn="ctr"/>
              <a:r>
                <a:rPr lang="en-US" sz="1400" dirty="0">
                  <a:solidFill>
                    <a:prstClr val="white"/>
                  </a:solidFill>
                </a:rPr>
                <a:t>0</a:t>
              </a:r>
            </a:p>
          </p:txBody>
        </p:sp>
        <p:sp>
          <p:nvSpPr>
            <p:cNvPr id="298" name="Rectangle 297"/>
            <p:cNvSpPr/>
            <p:nvPr/>
          </p:nvSpPr>
          <p:spPr>
            <a:xfrm>
              <a:off x="7138519" y="338425"/>
              <a:ext cx="758855" cy="75885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sz="1400" dirty="0">
                  <a:solidFill>
                    <a:prstClr val="white"/>
                  </a:solidFill>
                </a:rPr>
                <a:t>50</a:t>
              </a:r>
            </a:p>
            <a:p>
              <a:pPr lvl="0" algn="ctr"/>
              <a:r>
                <a:rPr lang="en-US" sz="1400" dirty="0">
                  <a:solidFill>
                    <a:prstClr val="white"/>
                  </a:solidFill>
                </a:rPr>
                <a:t>178</a:t>
              </a:r>
            </a:p>
            <a:p>
              <a:pPr lvl="0" algn="ctr"/>
              <a:r>
                <a:rPr lang="en-US" sz="1400" dirty="0">
                  <a:solidFill>
                    <a:prstClr val="white"/>
                  </a:solidFill>
                </a:rPr>
                <a:t>204</a:t>
              </a:r>
            </a:p>
          </p:txBody>
        </p:sp>
        <p:sp>
          <p:nvSpPr>
            <p:cNvPr id="299" name="TextBox 298"/>
            <p:cNvSpPr txBox="1"/>
            <p:nvPr/>
          </p:nvSpPr>
          <p:spPr>
            <a:xfrm>
              <a:off x="7134709" y="14109"/>
              <a:ext cx="758855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spc="-150" dirty="0">
                  <a:latin typeface="+mj-lt"/>
                </a:rPr>
                <a:t>Hyprlnk</a:t>
              </a:r>
            </a:p>
          </p:txBody>
        </p:sp>
        <p:sp>
          <p:nvSpPr>
            <p:cNvPr id="300" name="TextBox 299"/>
            <p:cNvSpPr txBox="1"/>
            <p:nvPr/>
          </p:nvSpPr>
          <p:spPr>
            <a:xfrm>
              <a:off x="7973982" y="14109"/>
              <a:ext cx="758855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600" spc="-150" dirty="0">
                  <a:latin typeface="+mj-lt"/>
                </a:rPr>
                <a:t>Fllwd Lnk</a:t>
              </a:r>
            </a:p>
          </p:txBody>
        </p:sp>
      </p:grpSp>
      <p:sp>
        <p:nvSpPr>
          <p:cNvPr id="158" name="Date Placeholder 2"/>
          <p:cNvSpPr>
            <a:spLocks noGrp="1"/>
          </p:cNvSpPr>
          <p:nvPr>
            <p:ph type="dt" sz="half" idx="27"/>
          </p:nvPr>
        </p:nvSpPr>
        <p:spPr>
          <a:xfrm>
            <a:off x="6111376" y="6959265"/>
            <a:ext cx="2537554" cy="20005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59" name="Footer Placeholder 6"/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20504" cy="2154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160" name="Slide Number Placeholder 7"/>
          <p:cNvSpPr>
            <a:spLocks noGrp="1"/>
          </p:cNvSpPr>
          <p:nvPr>
            <p:ph type="sldNum" sz="quarter" idx="29"/>
          </p:nvPr>
        </p:nvSpPr>
        <p:spPr>
          <a:xfrm>
            <a:off x="8849790" y="6897710"/>
            <a:ext cx="218008" cy="261610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7329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Pal &amp; Custom Colors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480" y="65088"/>
            <a:ext cx="8321358" cy="437832"/>
          </a:xfrm>
        </p:spPr>
        <p:txBody>
          <a:bodyPr anchor="t" anchorCtr="0">
            <a:no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Pal &amp; Custom Colors </a:t>
            </a:r>
          </a:p>
        </p:txBody>
      </p:sp>
      <p:grpSp>
        <p:nvGrpSpPr>
          <p:cNvPr id="184" name="Group 183"/>
          <p:cNvGrpSpPr/>
          <p:nvPr/>
        </p:nvGrpSpPr>
        <p:grpSpPr>
          <a:xfrm>
            <a:off x="952500" y="508000"/>
            <a:ext cx="7112000" cy="5610999"/>
            <a:chOff x="952500" y="508000"/>
            <a:chExt cx="7112000" cy="5610999"/>
          </a:xfrm>
        </p:grpSpPr>
        <p:sp>
          <p:nvSpPr>
            <p:cNvPr id="185" name="Rounded Rectangle 184"/>
            <p:cNvSpPr/>
            <p:nvPr>
              <p:custDataLst>
                <p:tags r:id="rId2"/>
              </p:custDataLst>
            </p:nvPr>
          </p:nvSpPr>
          <p:spPr>
            <a:xfrm>
              <a:off x="1143000" y="508000"/>
              <a:ext cx="1016000" cy="1016000"/>
            </a:xfrm>
            <a:prstGeom prst="roundRect">
              <a:avLst/>
            </a:prstGeom>
            <a:solidFill>
              <a:srgbClr val="000000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0</a:t>
              </a:r>
            </a:p>
            <a:p>
              <a:r>
                <a:rPr lang="en-US" sz="1600" dirty="0">
                  <a:latin typeface="+mn-lt"/>
                </a:rPr>
                <a:t>0</a:t>
              </a:r>
            </a:p>
            <a:p>
              <a:r>
                <a:rPr lang="en-US" sz="1600" dirty="0">
                  <a:latin typeface="+mn-lt"/>
                </a:rPr>
                <a:t>0</a:t>
              </a:r>
            </a:p>
          </p:txBody>
        </p:sp>
        <p:sp>
          <p:nvSpPr>
            <p:cNvPr id="186" name="Rounded Rectangle 185"/>
            <p:cNvSpPr/>
            <p:nvPr>
              <p:custDataLst>
                <p:tags r:id="rId3"/>
              </p:custDataLst>
            </p:nvPr>
          </p:nvSpPr>
          <p:spPr>
            <a:xfrm>
              <a:off x="2286000" y="508000"/>
              <a:ext cx="1016000" cy="1016000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255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255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255</a:t>
              </a:r>
            </a:p>
          </p:txBody>
        </p:sp>
        <p:sp>
          <p:nvSpPr>
            <p:cNvPr id="187" name="TextBox 186"/>
            <p:cNvSpPr txBox="1"/>
            <p:nvPr>
              <p:custDataLst>
                <p:tags r:id="rId4"/>
              </p:custDataLst>
            </p:nvPr>
          </p:nvSpPr>
          <p:spPr>
            <a:xfrm>
              <a:off x="2095500" y="1524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Light 1</a:t>
              </a:r>
            </a:p>
          </p:txBody>
        </p:sp>
        <p:sp>
          <p:nvSpPr>
            <p:cNvPr id="188" name="Rounded Rectangle 187"/>
            <p:cNvSpPr/>
            <p:nvPr>
              <p:custDataLst>
                <p:tags r:id="rId5"/>
              </p:custDataLst>
            </p:nvPr>
          </p:nvSpPr>
          <p:spPr>
            <a:xfrm>
              <a:off x="3429000" y="508000"/>
              <a:ext cx="1016000" cy="1016000"/>
            </a:xfrm>
            <a:prstGeom prst="roundRect">
              <a:avLst/>
            </a:prstGeom>
            <a:solidFill>
              <a:srgbClr val="EBC403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235</a:t>
              </a:r>
            </a:p>
            <a:p>
              <a:r>
                <a:rPr lang="en-US" sz="1600" dirty="0">
                  <a:latin typeface="+mn-lt"/>
                </a:rPr>
                <a:t>196</a:t>
              </a:r>
            </a:p>
            <a:p>
              <a:r>
                <a:rPr lang="en-US" sz="1600" dirty="0">
                  <a:latin typeface="+mn-lt"/>
                </a:rPr>
                <a:t>3</a:t>
              </a:r>
            </a:p>
          </p:txBody>
        </p:sp>
        <p:sp>
          <p:nvSpPr>
            <p:cNvPr id="189" name="TextBox 188"/>
            <p:cNvSpPr txBox="1"/>
            <p:nvPr>
              <p:custDataLst>
                <p:tags r:id="rId6"/>
              </p:custDataLst>
            </p:nvPr>
          </p:nvSpPr>
          <p:spPr>
            <a:xfrm>
              <a:off x="3238500" y="1524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Dark 2</a:t>
              </a:r>
            </a:p>
          </p:txBody>
        </p:sp>
        <p:sp>
          <p:nvSpPr>
            <p:cNvPr id="190" name="Rounded Rectangle 189"/>
            <p:cNvSpPr/>
            <p:nvPr>
              <p:custDataLst>
                <p:tags r:id="rId7"/>
              </p:custDataLst>
            </p:nvPr>
          </p:nvSpPr>
          <p:spPr>
            <a:xfrm>
              <a:off x="4572000" y="508000"/>
              <a:ext cx="1016000" cy="1016000"/>
            </a:xfrm>
            <a:prstGeom prst="roundRect">
              <a:avLst/>
            </a:prstGeom>
            <a:solidFill>
              <a:srgbClr val="266099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38</a:t>
              </a:r>
            </a:p>
            <a:p>
              <a:r>
                <a:rPr lang="en-US" sz="1600" dirty="0">
                  <a:latin typeface="+mn-lt"/>
                </a:rPr>
                <a:t>96</a:t>
              </a:r>
            </a:p>
            <a:p>
              <a:r>
                <a:rPr lang="en-US" sz="1600" dirty="0">
                  <a:latin typeface="+mn-lt"/>
                </a:rPr>
                <a:t>153</a:t>
              </a:r>
            </a:p>
          </p:txBody>
        </p:sp>
        <p:sp>
          <p:nvSpPr>
            <p:cNvPr id="191" name="TextBox 190"/>
            <p:cNvSpPr txBox="1"/>
            <p:nvPr>
              <p:custDataLst>
                <p:tags r:id="rId8"/>
              </p:custDataLst>
            </p:nvPr>
          </p:nvSpPr>
          <p:spPr>
            <a:xfrm>
              <a:off x="4381500" y="1524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Light 2</a:t>
              </a:r>
            </a:p>
          </p:txBody>
        </p:sp>
        <p:sp>
          <p:nvSpPr>
            <p:cNvPr id="192" name="Rounded Rectangle 191"/>
            <p:cNvSpPr/>
            <p:nvPr>
              <p:custDataLst>
                <p:tags r:id="rId9"/>
              </p:custDataLst>
            </p:nvPr>
          </p:nvSpPr>
          <p:spPr>
            <a:xfrm>
              <a:off x="5715000" y="508000"/>
              <a:ext cx="1016000" cy="1016000"/>
            </a:xfrm>
            <a:prstGeom prst="roundRect">
              <a:avLst/>
            </a:prstGeom>
            <a:solidFill>
              <a:srgbClr val="709021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112</a:t>
              </a:r>
            </a:p>
            <a:p>
              <a:r>
                <a:rPr lang="en-US" sz="1600" dirty="0">
                  <a:latin typeface="+mn-lt"/>
                </a:rPr>
                <a:t>144</a:t>
              </a:r>
            </a:p>
            <a:p>
              <a:r>
                <a:rPr lang="en-US" sz="1600" dirty="0">
                  <a:latin typeface="+mn-lt"/>
                </a:rPr>
                <a:t>33</a:t>
              </a:r>
            </a:p>
          </p:txBody>
        </p:sp>
        <p:sp>
          <p:nvSpPr>
            <p:cNvPr id="193" name="TextBox 192"/>
            <p:cNvSpPr txBox="1"/>
            <p:nvPr>
              <p:custDataLst>
                <p:tags r:id="rId10"/>
              </p:custDataLst>
            </p:nvPr>
          </p:nvSpPr>
          <p:spPr>
            <a:xfrm>
              <a:off x="5524500" y="1524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Accent 1</a:t>
              </a:r>
            </a:p>
          </p:txBody>
        </p:sp>
        <p:sp>
          <p:nvSpPr>
            <p:cNvPr id="194" name="Rounded Rectangle 193"/>
            <p:cNvSpPr/>
            <p:nvPr>
              <p:custDataLst>
                <p:tags r:id="rId11"/>
              </p:custDataLst>
            </p:nvPr>
          </p:nvSpPr>
          <p:spPr>
            <a:xfrm>
              <a:off x="6858000" y="508000"/>
              <a:ext cx="1016000" cy="1016000"/>
            </a:xfrm>
            <a:prstGeom prst="roundRect">
              <a:avLst/>
            </a:prstGeom>
            <a:solidFill>
              <a:srgbClr val="A8CC56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168</a:t>
              </a:r>
            </a:p>
            <a:p>
              <a:r>
                <a:rPr lang="en-US" sz="1600" dirty="0">
                  <a:latin typeface="+mn-lt"/>
                </a:rPr>
                <a:t>204</a:t>
              </a:r>
            </a:p>
            <a:p>
              <a:r>
                <a:rPr lang="en-US" sz="1600" dirty="0">
                  <a:latin typeface="+mn-lt"/>
                </a:rPr>
                <a:t>86</a:t>
              </a:r>
            </a:p>
          </p:txBody>
        </p:sp>
        <p:sp>
          <p:nvSpPr>
            <p:cNvPr id="195" name="TextBox 194"/>
            <p:cNvSpPr txBox="1"/>
            <p:nvPr>
              <p:custDataLst>
                <p:tags r:id="rId12"/>
              </p:custDataLst>
            </p:nvPr>
          </p:nvSpPr>
          <p:spPr>
            <a:xfrm>
              <a:off x="6667500" y="1524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Accent 2</a:t>
              </a:r>
            </a:p>
          </p:txBody>
        </p:sp>
        <p:sp>
          <p:nvSpPr>
            <p:cNvPr id="196" name="Rounded Rectangle 195"/>
            <p:cNvSpPr/>
            <p:nvPr>
              <p:custDataLst>
                <p:tags r:id="rId13"/>
              </p:custDataLst>
            </p:nvPr>
          </p:nvSpPr>
          <p:spPr>
            <a:xfrm>
              <a:off x="1143000" y="1905000"/>
              <a:ext cx="1016000" cy="1016000"/>
            </a:xfrm>
            <a:prstGeom prst="roundRect">
              <a:avLst/>
            </a:prstGeom>
            <a:solidFill>
              <a:srgbClr val="E58200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229</a:t>
              </a:r>
            </a:p>
            <a:p>
              <a:r>
                <a:rPr lang="en-US" sz="1600" dirty="0">
                  <a:latin typeface="+mn-lt"/>
                </a:rPr>
                <a:t>130</a:t>
              </a:r>
            </a:p>
            <a:p>
              <a:r>
                <a:rPr lang="en-US" sz="1600" dirty="0">
                  <a:latin typeface="+mn-lt"/>
                </a:rPr>
                <a:t>0</a:t>
              </a:r>
            </a:p>
          </p:txBody>
        </p:sp>
        <p:sp>
          <p:nvSpPr>
            <p:cNvPr id="197" name="TextBox 196"/>
            <p:cNvSpPr txBox="1"/>
            <p:nvPr>
              <p:custDataLst>
                <p:tags r:id="rId14"/>
              </p:custDataLst>
            </p:nvPr>
          </p:nvSpPr>
          <p:spPr>
            <a:xfrm>
              <a:off x="952500" y="2921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Accent 3</a:t>
              </a:r>
            </a:p>
          </p:txBody>
        </p:sp>
        <p:sp>
          <p:nvSpPr>
            <p:cNvPr id="198" name="Rounded Rectangle 197"/>
            <p:cNvSpPr/>
            <p:nvPr>
              <p:custDataLst>
                <p:tags r:id="rId15"/>
              </p:custDataLst>
            </p:nvPr>
          </p:nvSpPr>
          <p:spPr>
            <a:xfrm>
              <a:off x="2286000" y="1905000"/>
              <a:ext cx="1016000" cy="1016000"/>
            </a:xfrm>
            <a:prstGeom prst="roundRect">
              <a:avLst/>
            </a:prstGeom>
            <a:solidFill>
              <a:srgbClr val="BA0000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186</a:t>
              </a:r>
            </a:p>
            <a:p>
              <a:r>
                <a:rPr lang="en-US" sz="1600" dirty="0">
                  <a:latin typeface="+mn-lt"/>
                </a:rPr>
                <a:t>0</a:t>
              </a:r>
            </a:p>
            <a:p>
              <a:r>
                <a:rPr lang="en-US" sz="1600" dirty="0">
                  <a:latin typeface="+mn-lt"/>
                </a:rPr>
                <a:t>0</a:t>
              </a:r>
            </a:p>
          </p:txBody>
        </p:sp>
        <p:sp>
          <p:nvSpPr>
            <p:cNvPr id="199" name="TextBox 198"/>
            <p:cNvSpPr txBox="1"/>
            <p:nvPr>
              <p:custDataLst>
                <p:tags r:id="rId16"/>
              </p:custDataLst>
            </p:nvPr>
          </p:nvSpPr>
          <p:spPr>
            <a:xfrm>
              <a:off x="2095500" y="2921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Accent 4</a:t>
              </a:r>
            </a:p>
          </p:txBody>
        </p:sp>
        <p:sp>
          <p:nvSpPr>
            <p:cNvPr id="200" name="Rounded Rectangle 199"/>
            <p:cNvSpPr/>
            <p:nvPr>
              <p:custDataLst>
                <p:tags r:id="rId17"/>
              </p:custDataLst>
            </p:nvPr>
          </p:nvSpPr>
          <p:spPr>
            <a:xfrm>
              <a:off x="3429000" y="1905000"/>
              <a:ext cx="1016000" cy="1016000"/>
            </a:xfrm>
            <a:prstGeom prst="roundRect">
              <a:avLst/>
            </a:prstGeom>
            <a:solidFill>
              <a:srgbClr val="C0504D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192</a:t>
              </a:r>
            </a:p>
            <a:p>
              <a:r>
                <a:rPr lang="en-US" sz="1600" dirty="0">
                  <a:latin typeface="+mn-lt"/>
                </a:rPr>
                <a:t>80</a:t>
              </a:r>
            </a:p>
            <a:p>
              <a:r>
                <a:rPr lang="en-US" sz="1600" dirty="0">
                  <a:latin typeface="+mn-lt"/>
                </a:rPr>
                <a:t>77</a:t>
              </a:r>
            </a:p>
          </p:txBody>
        </p:sp>
        <p:sp>
          <p:nvSpPr>
            <p:cNvPr id="201" name="TextBox 200"/>
            <p:cNvSpPr txBox="1"/>
            <p:nvPr>
              <p:custDataLst>
                <p:tags r:id="rId18"/>
              </p:custDataLst>
            </p:nvPr>
          </p:nvSpPr>
          <p:spPr>
            <a:xfrm>
              <a:off x="3238500" y="2921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Accent 5</a:t>
              </a:r>
            </a:p>
          </p:txBody>
        </p:sp>
        <p:sp>
          <p:nvSpPr>
            <p:cNvPr id="202" name="Rounded Rectangle 201"/>
            <p:cNvSpPr/>
            <p:nvPr>
              <p:custDataLst>
                <p:tags r:id="rId19"/>
              </p:custDataLst>
            </p:nvPr>
          </p:nvSpPr>
          <p:spPr>
            <a:xfrm>
              <a:off x="4572000" y="1905000"/>
              <a:ext cx="1016000" cy="1016000"/>
            </a:xfrm>
            <a:prstGeom prst="roundRect">
              <a:avLst/>
            </a:prstGeom>
            <a:solidFill>
              <a:srgbClr val="32B2CC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50</a:t>
              </a:r>
            </a:p>
            <a:p>
              <a:r>
                <a:rPr lang="en-US" sz="1600" dirty="0">
                  <a:latin typeface="+mn-lt"/>
                </a:rPr>
                <a:t>178</a:t>
              </a:r>
            </a:p>
            <a:p>
              <a:r>
                <a:rPr lang="en-US" sz="1600" dirty="0">
                  <a:latin typeface="+mn-lt"/>
                </a:rPr>
                <a:t>204</a:t>
              </a:r>
            </a:p>
          </p:txBody>
        </p:sp>
        <p:sp>
          <p:nvSpPr>
            <p:cNvPr id="203" name="TextBox 202"/>
            <p:cNvSpPr txBox="1"/>
            <p:nvPr>
              <p:custDataLst>
                <p:tags r:id="rId20"/>
              </p:custDataLst>
            </p:nvPr>
          </p:nvSpPr>
          <p:spPr>
            <a:xfrm>
              <a:off x="4381500" y="2921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Accent 6</a:t>
              </a:r>
            </a:p>
          </p:txBody>
        </p:sp>
        <p:sp>
          <p:nvSpPr>
            <p:cNvPr id="204" name="Rounded Rectangle 203"/>
            <p:cNvSpPr/>
            <p:nvPr>
              <p:custDataLst>
                <p:tags r:id="rId21"/>
              </p:custDataLst>
            </p:nvPr>
          </p:nvSpPr>
          <p:spPr>
            <a:xfrm>
              <a:off x="5715000" y="1905000"/>
              <a:ext cx="1016000" cy="1016000"/>
            </a:xfrm>
            <a:prstGeom prst="roundRect">
              <a:avLst/>
            </a:prstGeom>
            <a:solidFill>
              <a:srgbClr val="32B2CC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50</a:t>
              </a:r>
            </a:p>
            <a:p>
              <a:r>
                <a:rPr lang="en-US" sz="1600" dirty="0">
                  <a:latin typeface="+mn-lt"/>
                </a:rPr>
                <a:t>178</a:t>
              </a:r>
            </a:p>
            <a:p>
              <a:r>
                <a:rPr lang="en-US" sz="1600" dirty="0">
                  <a:latin typeface="+mn-lt"/>
                </a:rPr>
                <a:t>204</a:t>
              </a:r>
            </a:p>
          </p:txBody>
        </p:sp>
        <p:sp>
          <p:nvSpPr>
            <p:cNvPr id="205" name="TextBox 204"/>
            <p:cNvSpPr txBox="1"/>
            <p:nvPr>
              <p:custDataLst>
                <p:tags r:id="rId22"/>
              </p:custDataLst>
            </p:nvPr>
          </p:nvSpPr>
          <p:spPr>
            <a:xfrm>
              <a:off x="5524500" y="2921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Hyperlink</a:t>
              </a:r>
            </a:p>
          </p:txBody>
        </p:sp>
        <p:sp>
          <p:nvSpPr>
            <p:cNvPr id="206" name="Rounded Rectangle 205"/>
            <p:cNvSpPr/>
            <p:nvPr>
              <p:custDataLst>
                <p:tags r:id="rId23"/>
              </p:custDataLst>
            </p:nvPr>
          </p:nvSpPr>
          <p:spPr>
            <a:xfrm>
              <a:off x="6858000" y="1905000"/>
              <a:ext cx="1016000" cy="1016000"/>
            </a:xfrm>
            <a:prstGeom prst="roundRect">
              <a:avLst/>
            </a:prstGeom>
            <a:solidFill>
              <a:srgbClr val="E58200"/>
            </a:solidFill>
            <a:ln w="25400" cap="flat" cmpd="sng" algn="ctr">
              <a:noFill/>
              <a:prstDash val="solid"/>
            </a:ln>
            <a:effectLst/>
            <a:extLst>
              <a:ext uri="{91240B29-F687-4F45-9708-019B960494DF}">
                <a14:hiddenLine xmlns:a14="http://schemas.microsoft.com/office/drawing/2010/main" w="254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600" dirty="0">
                  <a:latin typeface="+mn-lt"/>
                </a:rPr>
                <a:t>229</a:t>
              </a:r>
            </a:p>
            <a:p>
              <a:r>
                <a:rPr lang="en-US" sz="1600" dirty="0">
                  <a:latin typeface="+mn-lt"/>
                </a:rPr>
                <a:t>130</a:t>
              </a:r>
            </a:p>
            <a:p>
              <a:r>
                <a:rPr lang="en-US" sz="1600" dirty="0">
                  <a:latin typeface="+mn-lt"/>
                </a:rPr>
                <a:t>0</a:t>
              </a:r>
            </a:p>
          </p:txBody>
        </p:sp>
        <p:sp>
          <p:nvSpPr>
            <p:cNvPr id="207" name="TextBox 206"/>
            <p:cNvSpPr txBox="1"/>
            <p:nvPr>
              <p:custDataLst>
                <p:tags r:id="rId24"/>
              </p:custDataLst>
            </p:nvPr>
          </p:nvSpPr>
          <p:spPr>
            <a:xfrm>
              <a:off x="6667500" y="2921000"/>
              <a:ext cx="1397000" cy="461665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Followed Hyperlink</a:t>
              </a:r>
            </a:p>
          </p:txBody>
        </p:sp>
        <p:sp>
          <p:nvSpPr>
            <p:cNvPr id="208" name="Rounded Rectangle 207"/>
            <p:cNvSpPr/>
            <p:nvPr>
              <p:custDataLst>
                <p:tags r:id="rId25"/>
              </p:custDataLst>
            </p:nvPr>
          </p:nvSpPr>
          <p:spPr>
            <a:xfrm>
              <a:off x="1143000" y="3429000"/>
              <a:ext cx="1016000" cy="1016000"/>
            </a:xfrm>
            <a:prstGeom prst="roundRect">
              <a:avLst/>
            </a:prstGeom>
            <a:solidFill>
              <a:srgbClr val="D1FF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209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255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229</a:t>
              </a:r>
            </a:p>
          </p:txBody>
        </p:sp>
        <p:sp>
          <p:nvSpPr>
            <p:cNvPr id="209" name="TextBox 208"/>
            <p:cNvSpPr txBox="1"/>
            <p:nvPr>
              <p:custDataLst>
                <p:tags r:id="rId26"/>
              </p:custDataLst>
            </p:nvPr>
          </p:nvSpPr>
          <p:spPr>
            <a:xfrm>
              <a:off x="952500" y="4445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1</a:t>
              </a:r>
            </a:p>
          </p:txBody>
        </p:sp>
        <p:sp>
          <p:nvSpPr>
            <p:cNvPr id="210" name="Rounded Rectangle 209"/>
            <p:cNvSpPr/>
            <p:nvPr>
              <p:custDataLst>
                <p:tags r:id="rId27"/>
              </p:custDataLst>
            </p:nvPr>
          </p:nvSpPr>
          <p:spPr>
            <a:xfrm>
              <a:off x="2286000" y="3429000"/>
              <a:ext cx="1016000" cy="1016000"/>
            </a:xfrm>
            <a:prstGeom prst="roundRect">
              <a:avLst/>
            </a:prstGeom>
            <a:solidFill>
              <a:srgbClr val="98FF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152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255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195</a:t>
              </a:r>
            </a:p>
          </p:txBody>
        </p:sp>
        <p:sp>
          <p:nvSpPr>
            <p:cNvPr id="211" name="TextBox 210"/>
            <p:cNvSpPr txBox="1"/>
            <p:nvPr>
              <p:custDataLst>
                <p:tags r:id="rId28"/>
              </p:custDataLst>
            </p:nvPr>
          </p:nvSpPr>
          <p:spPr>
            <a:xfrm>
              <a:off x="2095500" y="4445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2</a:t>
              </a:r>
            </a:p>
          </p:txBody>
        </p:sp>
        <p:sp>
          <p:nvSpPr>
            <p:cNvPr id="212" name="Rounded Rectangle 211"/>
            <p:cNvSpPr/>
            <p:nvPr>
              <p:custDataLst>
                <p:tags r:id="rId29"/>
              </p:custDataLst>
            </p:nvPr>
          </p:nvSpPr>
          <p:spPr>
            <a:xfrm>
              <a:off x="3429000" y="3429000"/>
              <a:ext cx="1016000" cy="1016000"/>
            </a:xfrm>
            <a:prstGeom prst="roundRect">
              <a:avLst/>
            </a:prstGeom>
            <a:solidFill>
              <a:srgbClr val="59F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89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255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149</a:t>
              </a:r>
            </a:p>
          </p:txBody>
        </p:sp>
        <p:sp>
          <p:nvSpPr>
            <p:cNvPr id="213" name="TextBox 212"/>
            <p:cNvSpPr txBox="1"/>
            <p:nvPr>
              <p:custDataLst>
                <p:tags r:id="rId30"/>
              </p:custDataLst>
            </p:nvPr>
          </p:nvSpPr>
          <p:spPr>
            <a:xfrm>
              <a:off x="3238500" y="4445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3</a:t>
              </a:r>
            </a:p>
          </p:txBody>
        </p:sp>
        <p:sp>
          <p:nvSpPr>
            <p:cNvPr id="214" name="Rounded Rectangle 213"/>
            <p:cNvSpPr/>
            <p:nvPr>
              <p:custDataLst>
                <p:tags r:id="rId31"/>
              </p:custDataLst>
            </p:nvPr>
          </p:nvSpPr>
          <p:spPr>
            <a:xfrm>
              <a:off x="4572000" y="3429000"/>
              <a:ext cx="1016000" cy="1016000"/>
            </a:xfrm>
            <a:prstGeom prst="roundRect">
              <a:avLst/>
            </a:prstGeom>
            <a:solidFill>
              <a:srgbClr val="228B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34</a:t>
              </a:r>
            </a:p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139</a:t>
              </a:r>
            </a:p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66</a:t>
              </a:r>
            </a:p>
          </p:txBody>
        </p:sp>
        <p:sp>
          <p:nvSpPr>
            <p:cNvPr id="215" name="TextBox 214"/>
            <p:cNvSpPr txBox="1"/>
            <p:nvPr>
              <p:custDataLst>
                <p:tags r:id="rId32"/>
              </p:custDataLst>
            </p:nvPr>
          </p:nvSpPr>
          <p:spPr>
            <a:xfrm>
              <a:off x="4381500" y="4445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4</a:t>
              </a:r>
            </a:p>
          </p:txBody>
        </p:sp>
        <p:sp>
          <p:nvSpPr>
            <p:cNvPr id="216" name="Rounded Rectangle 215"/>
            <p:cNvSpPr/>
            <p:nvPr>
              <p:custDataLst>
                <p:tags r:id="rId33"/>
              </p:custDataLst>
            </p:nvPr>
          </p:nvSpPr>
          <p:spPr>
            <a:xfrm>
              <a:off x="5715000" y="3429000"/>
              <a:ext cx="1016000" cy="1016000"/>
            </a:xfrm>
            <a:prstGeom prst="roundRect">
              <a:avLst/>
            </a:prstGeom>
            <a:solidFill>
              <a:srgbClr val="15632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21</a:t>
              </a:r>
            </a:p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99</a:t>
              </a:r>
            </a:p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47</a:t>
              </a:r>
            </a:p>
          </p:txBody>
        </p:sp>
        <p:sp>
          <p:nvSpPr>
            <p:cNvPr id="217" name="TextBox 216"/>
            <p:cNvSpPr txBox="1"/>
            <p:nvPr>
              <p:custDataLst>
                <p:tags r:id="rId34"/>
              </p:custDataLst>
            </p:nvPr>
          </p:nvSpPr>
          <p:spPr>
            <a:xfrm>
              <a:off x="5524500" y="4445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5</a:t>
              </a:r>
            </a:p>
          </p:txBody>
        </p:sp>
        <p:sp>
          <p:nvSpPr>
            <p:cNvPr id="218" name="Rounded Rectangle 217"/>
            <p:cNvSpPr/>
            <p:nvPr>
              <p:custDataLst>
                <p:tags r:id="rId35"/>
              </p:custDataLst>
            </p:nvPr>
          </p:nvSpPr>
          <p:spPr>
            <a:xfrm>
              <a:off x="6858000" y="3429000"/>
              <a:ext cx="1016000" cy="1016000"/>
            </a:xfrm>
            <a:prstGeom prst="roundRect">
              <a:avLst/>
            </a:prstGeom>
            <a:solidFill>
              <a:srgbClr val="EED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238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217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255</a:t>
              </a:r>
            </a:p>
          </p:txBody>
        </p:sp>
        <p:sp>
          <p:nvSpPr>
            <p:cNvPr id="219" name="TextBox 218"/>
            <p:cNvSpPr txBox="1"/>
            <p:nvPr>
              <p:custDataLst>
                <p:tags r:id="rId36"/>
              </p:custDataLst>
            </p:nvPr>
          </p:nvSpPr>
          <p:spPr>
            <a:xfrm>
              <a:off x="6667500" y="4445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6</a:t>
              </a:r>
            </a:p>
          </p:txBody>
        </p:sp>
        <p:sp>
          <p:nvSpPr>
            <p:cNvPr id="220" name="Rounded Rectangle 219"/>
            <p:cNvSpPr/>
            <p:nvPr>
              <p:custDataLst>
                <p:tags r:id="rId37"/>
              </p:custDataLst>
            </p:nvPr>
          </p:nvSpPr>
          <p:spPr>
            <a:xfrm>
              <a:off x="1143000" y="4826000"/>
              <a:ext cx="1016000" cy="1016000"/>
            </a:xfrm>
            <a:prstGeom prst="roundRect">
              <a:avLst/>
            </a:prstGeom>
            <a:solidFill>
              <a:srgbClr val="E2B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226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190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254</a:t>
              </a:r>
            </a:p>
          </p:txBody>
        </p:sp>
        <p:sp>
          <p:nvSpPr>
            <p:cNvPr id="221" name="TextBox 220"/>
            <p:cNvSpPr txBox="1"/>
            <p:nvPr>
              <p:custDataLst>
                <p:tags r:id="rId38"/>
              </p:custDataLst>
            </p:nvPr>
          </p:nvSpPr>
          <p:spPr>
            <a:xfrm>
              <a:off x="952500" y="5842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7</a:t>
              </a:r>
            </a:p>
          </p:txBody>
        </p:sp>
        <p:sp>
          <p:nvSpPr>
            <p:cNvPr id="222" name="Rounded Rectangle 221"/>
            <p:cNvSpPr/>
            <p:nvPr>
              <p:custDataLst>
                <p:tags r:id="rId39"/>
              </p:custDataLst>
            </p:nvPr>
          </p:nvSpPr>
          <p:spPr>
            <a:xfrm>
              <a:off x="2286000" y="4826000"/>
              <a:ext cx="1016000" cy="1016000"/>
            </a:xfrm>
            <a:prstGeom prst="roundRect">
              <a:avLst/>
            </a:prstGeom>
            <a:solidFill>
              <a:srgbClr val="CB8A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203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138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253</a:t>
              </a:r>
            </a:p>
          </p:txBody>
        </p:sp>
        <p:sp>
          <p:nvSpPr>
            <p:cNvPr id="223" name="TextBox 222"/>
            <p:cNvSpPr txBox="1"/>
            <p:nvPr>
              <p:custDataLst>
                <p:tags r:id="rId40"/>
              </p:custDataLst>
            </p:nvPr>
          </p:nvSpPr>
          <p:spPr>
            <a:xfrm>
              <a:off x="2095500" y="5842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8</a:t>
              </a:r>
            </a:p>
          </p:txBody>
        </p:sp>
        <p:sp>
          <p:nvSpPr>
            <p:cNvPr id="224" name="Rounded Rectangle 223"/>
            <p:cNvSpPr/>
            <p:nvPr>
              <p:custDataLst>
                <p:tags r:id="rId41"/>
              </p:custDataLst>
            </p:nvPr>
          </p:nvSpPr>
          <p:spPr>
            <a:xfrm>
              <a:off x="3429000" y="4826000"/>
              <a:ext cx="1016000" cy="1016000"/>
            </a:xfrm>
            <a:prstGeom prst="roundRect">
              <a:avLst/>
            </a:prstGeom>
            <a:solidFill>
              <a:srgbClr val="A642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166</a:t>
              </a:r>
            </a:p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66</a:t>
              </a:r>
            </a:p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240</a:t>
              </a:r>
            </a:p>
          </p:txBody>
        </p:sp>
        <p:sp>
          <p:nvSpPr>
            <p:cNvPr id="225" name="TextBox 224"/>
            <p:cNvSpPr txBox="1"/>
            <p:nvPr>
              <p:custDataLst>
                <p:tags r:id="rId42"/>
              </p:custDataLst>
            </p:nvPr>
          </p:nvSpPr>
          <p:spPr>
            <a:xfrm>
              <a:off x="3238500" y="5842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9</a:t>
              </a:r>
            </a:p>
          </p:txBody>
        </p:sp>
        <p:sp>
          <p:nvSpPr>
            <p:cNvPr id="226" name="Rounded Rectangle 225"/>
            <p:cNvSpPr/>
            <p:nvPr>
              <p:custDataLst>
                <p:tags r:id="rId43"/>
              </p:custDataLst>
            </p:nvPr>
          </p:nvSpPr>
          <p:spPr>
            <a:xfrm>
              <a:off x="4572000" y="4826000"/>
              <a:ext cx="1016000" cy="1016000"/>
            </a:xfrm>
            <a:prstGeom prst="roundRect">
              <a:avLst/>
            </a:prstGeom>
            <a:solidFill>
              <a:srgbClr val="5732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87</a:t>
              </a:r>
            </a:p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50</a:t>
              </a:r>
            </a:p>
            <a:p>
              <a:r>
                <a:rPr lang="en-US" sz="1600" dirty="0">
                  <a:solidFill>
                    <a:schemeClr val="bg1"/>
                  </a:solidFill>
                  <a:latin typeface="+mn-lt"/>
                </a:rPr>
                <a:t>114</a:t>
              </a:r>
            </a:p>
          </p:txBody>
        </p:sp>
        <p:sp>
          <p:nvSpPr>
            <p:cNvPr id="227" name="TextBox 226"/>
            <p:cNvSpPr txBox="1"/>
            <p:nvPr>
              <p:custDataLst>
                <p:tags r:id="rId44"/>
              </p:custDataLst>
            </p:nvPr>
          </p:nvSpPr>
          <p:spPr>
            <a:xfrm>
              <a:off x="4381500" y="5842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10</a:t>
              </a:r>
            </a:p>
          </p:txBody>
        </p:sp>
        <p:sp>
          <p:nvSpPr>
            <p:cNvPr id="228" name="Rounded Rectangle 227"/>
            <p:cNvSpPr/>
            <p:nvPr>
              <p:custDataLst>
                <p:tags r:id="rId45"/>
              </p:custDataLst>
            </p:nvPr>
          </p:nvSpPr>
          <p:spPr>
            <a:xfrm>
              <a:off x="5715000" y="4826000"/>
              <a:ext cx="1016000" cy="1016000"/>
            </a:xfrm>
            <a:prstGeom prst="roundRect">
              <a:avLst/>
            </a:prstGeom>
            <a:solidFill>
              <a:srgbClr val="FDF68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253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246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143</a:t>
              </a:r>
            </a:p>
          </p:txBody>
        </p:sp>
        <p:sp>
          <p:nvSpPr>
            <p:cNvPr id="229" name="TextBox 228"/>
            <p:cNvSpPr txBox="1"/>
            <p:nvPr>
              <p:custDataLst>
                <p:tags r:id="rId46"/>
              </p:custDataLst>
            </p:nvPr>
          </p:nvSpPr>
          <p:spPr>
            <a:xfrm>
              <a:off x="5524500" y="5842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11</a:t>
              </a:r>
            </a:p>
          </p:txBody>
        </p:sp>
        <p:sp>
          <p:nvSpPr>
            <p:cNvPr id="230" name="Rounded Rectangle 229"/>
            <p:cNvSpPr/>
            <p:nvPr>
              <p:custDataLst>
                <p:tags r:id="rId47"/>
              </p:custDataLst>
            </p:nvPr>
          </p:nvSpPr>
          <p:spPr>
            <a:xfrm>
              <a:off x="6858000" y="4826000"/>
              <a:ext cx="1016000" cy="1016000"/>
            </a:xfrm>
            <a:prstGeom prst="roundRect">
              <a:avLst/>
            </a:prstGeom>
            <a:solidFill>
              <a:srgbClr val="FFFF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255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255</a:t>
              </a:r>
            </a:p>
            <a:p>
              <a:r>
                <a:rPr lang="en-US" sz="1600" dirty="0">
                  <a:solidFill>
                    <a:schemeClr val="tx1"/>
                  </a:solidFill>
                  <a:latin typeface="+mn-lt"/>
                </a:rPr>
                <a:t>193</a:t>
              </a:r>
            </a:p>
          </p:txBody>
        </p:sp>
        <p:sp>
          <p:nvSpPr>
            <p:cNvPr id="231" name="TextBox 230"/>
            <p:cNvSpPr txBox="1"/>
            <p:nvPr>
              <p:custDataLst>
                <p:tags r:id="rId48"/>
              </p:custDataLst>
            </p:nvPr>
          </p:nvSpPr>
          <p:spPr>
            <a:xfrm>
              <a:off x="6667500" y="5842000"/>
              <a:ext cx="1397000" cy="276999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pPr algn="ctr"/>
              <a:r>
                <a:rPr lang="en-US" sz="1200" dirty="0">
                  <a:latin typeface="+mn-lt"/>
                </a:rPr>
                <a:t>Custom Color 12</a:t>
              </a:r>
            </a:p>
          </p:txBody>
        </p:sp>
      </p:grpSp>
      <p:grpSp>
        <p:nvGrpSpPr>
          <p:cNvPr id="245" name="Group 244"/>
          <p:cNvGrpSpPr/>
          <p:nvPr/>
        </p:nvGrpSpPr>
        <p:grpSpPr>
          <a:xfrm>
            <a:off x="126999" y="6309360"/>
            <a:ext cx="7747001" cy="457200"/>
            <a:chOff x="126999" y="6309360"/>
            <a:chExt cx="7747001" cy="457200"/>
          </a:xfrm>
        </p:grpSpPr>
        <p:sp>
          <p:nvSpPr>
            <p:cNvPr id="246" name="Rectangle 245"/>
            <p:cNvSpPr/>
            <p:nvPr/>
          </p:nvSpPr>
          <p:spPr>
            <a:xfrm>
              <a:off x="1143000" y="6309360"/>
              <a:ext cx="457200" cy="457200"/>
            </a:xfrm>
            <a:prstGeom prst="rect">
              <a:avLst/>
            </a:prstGeom>
            <a:solidFill>
              <a:srgbClr val="C0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47" name="Rectangle 246"/>
            <p:cNvSpPr/>
            <p:nvPr/>
          </p:nvSpPr>
          <p:spPr>
            <a:xfrm>
              <a:off x="1840089" y="6309360"/>
              <a:ext cx="457200" cy="457200"/>
            </a:xfrm>
            <a:prstGeom prst="rect">
              <a:avLst/>
            </a:prstGeom>
            <a:solidFill>
              <a:srgbClr val="FF0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48" name="Rectangle 247"/>
            <p:cNvSpPr/>
            <p:nvPr/>
          </p:nvSpPr>
          <p:spPr>
            <a:xfrm>
              <a:off x="2537178" y="6309360"/>
              <a:ext cx="457200" cy="457200"/>
            </a:xfrm>
            <a:prstGeom prst="rect">
              <a:avLst/>
            </a:prstGeom>
            <a:solidFill>
              <a:srgbClr val="FFC0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49" name="Rectangle 248"/>
            <p:cNvSpPr/>
            <p:nvPr/>
          </p:nvSpPr>
          <p:spPr>
            <a:xfrm>
              <a:off x="3234267" y="6309360"/>
              <a:ext cx="457200" cy="457200"/>
            </a:xfrm>
            <a:prstGeom prst="rect">
              <a:avLst/>
            </a:prstGeom>
            <a:solidFill>
              <a:srgbClr val="FFFF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50" name="Rectangle 249"/>
            <p:cNvSpPr/>
            <p:nvPr/>
          </p:nvSpPr>
          <p:spPr>
            <a:xfrm>
              <a:off x="3931356" y="6309360"/>
              <a:ext cx="457200" cy="457200"/>
            </a:xfrm>
            <a:prstGeom prst="rect">
              <a:avLst/>
            </a:prstGeom>
            <a:solidFill>
              <a:srgbClr val="92D05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51" name="Rectangle 250"/>
            <p:cNvSpPr/>
            <p:nvPr/>
          </p:nvSpPr>
          <p:spPr>
            <a:xfrm>
              <a:off x="4628445" y="6309360"/>
              <a:ext cx="457200" cy="457200"/>
            </a:xfrm>
            <a:prstGeom prst="rect">
              <a:avLst/>
            </a:prstGeom>
            <a:solidFill>
              <a:srgbClr val="00B05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52" name="Rectangle 251"/>
            <p:cNvSpPr/>
            <p:nvPr/>
          </p:nvSpPr>
          <p:spPr>
            <a:xfrm>
              <a:off x="5325534" y="6309360"/>
              <a:ext cx="457200" cy="457200"/>
            </a:xfrm>
            <a:prstGeom prst="rect">
              <a:avLst/>
            </a:prstGeom>
            <a:solidFill>
              <a:srgbClr val="00B0F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53" name="Rectangle 252"/>
            <p:cNvSpPr/>
            <p:nvPr/>
          </p:nvSpPr>
          <p:spPr>
            <a:xfrm>
              <a:off x="6022623" y="6309360"/>
              <a:ext cx="457200" cy="457200"/>
            </a:xfrm>
            <a:prstGeom prst="rect">
              <a:avLst/>
            </a:prstGeom>
            <a:solidFill>
              <a:srgbClr val="0070C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54" name="Rectangle 253"/>
            <p:cNvSpPr/>
            <p:nvPr/>
          </p:nvSpPr>
          <p:spPr>
            <a:xfrm>
              <a:off x="6719712" y="6309360"/>
              <a:ext cx="457200" cy="457200"/>
            </a:xfrm>
            <a:prstGeom prst="rect">
              <a:avLst/>
            </a:prstGeom>
            <a:solidFill>
              <a:srgbClr val="00206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55" name="Rectangle 254"/>
            <p:cNvSpPr/>
            <p:nvPr/>
          </p:nvSpPr>
          <p:spPr>
            <a:xfrm>
              <a:off x="7416800" y="6309360"/>
              <a:ext cx="457200" cy="457200"/>
            </a:xfrm>
            <a:prstGeom prst="rect">
              <a:avLst/>
            </a:prstGeom>
            <a:solidFill>
              <a:srgbClr val="7030A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256" name="TextBox 255"/>
            <p:cNvSpPr txBox="1"/>
            <p:nvPr>
              <p:custDataLst>
                <p:tags r:id="rId1"/>
              </p:custDataLst>
            </p:nvPr>
          </p:nvSpPr>
          <p:spPr>
            <a:xfrm>
              <a:off x="126999" y="6316361"/>
              <a:ext cx="1016001" cy="443198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600" dirty="0">
                  <a:latin typeface="+mn-lt"/>
                </a:rPr>
                <a:t>“Standard” Colors</a:t>
              </a:r>
            </a:p>
          </p:txBody>
        </p:sp>
      </p:grpSp>
      <p:sp>
        <p:nvSpPr>
          <p:cNvPr id="129" name="Date Placeholder 2"/>
          <p:cNvSpPr>
            <a:spLocks noGrp="1"/>
          </p:cNvSpPr>
          <p:nvPr>
            <p:ph type="dt" sz="half" idx="27"/>
          </p:nvPr>
        </p:nvSpPr>
        <p:spPr>
          <a:xfrm>
            <a:off x="6111376" y="6959265"/>
            <a:ext cx="2537554" cy="20005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30" name="Footer Placeholder 6"/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20504" cy="2154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131" name="Slide Number Placeholder 7"/>
          <p:cNvSpPr>
            <a:spLocks noGrp="1"/>
          </p:cNvSpPr>
          <p:nvPr>
            <p:ph type="sldNum" sz="quarter" idx="29"/>
          </p:nvPr>
        </p:nvSpPr>
        <p:spPr>
          <a:xfrm>
            <a:off x="8849790" y="6897710"/>
            <a:ext cx="218008" cy="261610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5341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Module Title">
    <p:bg>
      <p:bgPr>
        <a:solidFill>
          <a:srgbClr val="F4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9143999" cy="148678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0" tIns="0" rIns="0" bIns="0" numCol="1" rtlCol="0" anchor="ctr" anchorCtr="0" compatLnSpc="1">
            <a:prstTxWarp prst="textNoShape">
              <a:avLst/>
            </a:prstTxWarp>
          </a:bodyPr>
          <a:lstStyle/>
          <a:p>
            <a:pPr lvl="0" algn="ctr">
              <a:spcBef>
                <a:spcPct val="0"/>
              </a:spcBef>
              <a:buNone/>
            </a:pPr>
            <a:endParaRPr lang="en-US" b="1" dirty="0"/>
          </a:p>
        </p:txBody>
      </p:sp>
      <p:pic>
        <p:nvPicPr>
          <p:cNvPr id="20" name="Picture 2"/>
          <p:cNvPicPr>
            <a:picLocks noChangeAspect="1" noChangeArrowheads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424" y="115594"/>
            <a:ext cx="1022636" cy="1176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 userDrawn="1">
            <p:custDataLst>
              <p:tags r:id="rId2"/>
            </p:custDataLst>
          </p:nvPr>
        </p:nvSpPr>
        <p:spPr>
          <a:xfrm>
            <a:off x="0" y="6441075"/>
            <a:ext cx="9144000" cy="416925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  <p:custDataLst>
              <p:tags r:id="rId3"/>
            </p:custDataLst>
          </p:nvPr>
        </p:nvSpPr>
        <p:spPr>
          <a:xfrm>
            <a:off x="1252538" y="1725283"/>
            <a:ext cx="7483475" cy="4700368"/>
          </a:xfrm>
        </p:spPr>
        <p:txBody>
          <a:bodyPr/>
          <a:lstStyle>
            <a:lvl1pPr marL="233363" indent="-233363">
              <a:lnSpc>
                <a:spcPct val="100000"/>
              </a:lnSpc>
              <a:spcBef>
                <a:spcPts val="600"/>
              </a:spcBef>
              <a:buClr>
                <a:schemeClr val="accent2">
                  <a:lumMod val="75000"/>
                </a:schemeClr>
              </a:buClr>
              <a:buSzPct val="80000"/>
              <a:buFont typeface="Wingdings" panose="05000000000000000000" pitchFamily="2" charset="2"/>
              <a:buChar char=""/>
              <a:defRPr lang="en-US" sz="1600" b="0" i="0" u="none" kern="1200" baseline="0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233363" indent="-233363">
              <a:lnSpc>
                <a:spcPct val="100000"/>
              </a:lnSpc>
              <a:spcBef>
                <a:spcPts val="1200"/>
              </a:spcBef>
              <a:buClr>
                <a:srgbClr val="A642F0"/>
              </a:buClr>
              <a:buSzPct val="100000"/>
              <a:buFont typeface="Wingdings 3" panose="05040102010807070707" pitchFamily="18" charset="2"/>
              <a:buChar char=""/>
              <a:defRPr lang="en-US" sz="2000" b="1" kern="1200" baseline="0" dirty="0" smtClean="0">
                <a:solidFill>
                  <a:srgbClr val="A642F0"/>
                </a:solidFill>
                <a:latin typeface="+mn-lt"/>
                <a:ea typeface="+mn-ea"/>
                <a:cs typeface="+mn-cs"/>
              </a:defRPr>
            </a:lvl2pPr>
            <a:lvl3pPr marL="454025" indent="-230188">
              <a:lnSpc>
                <a:spcPct val="100000"/>
              </a:lnSpc>
              <a:spcBef>
                <a:spcPts val="800"/>
              </a:spcBef>
              <a:buClr>
                <a:srgbClr val="A642F0"/>
              </a:buClr>
              <a:buSzPct val="75000"/>
              <a:buFont typeface="Wingdings" panose="05000000000000000000" pitchFamily="2" charset="2"/>
              <a:buChar char="n"/>
              <a:defRPr lang="en-US" sz="1800" kern="1200" baseline="0" dirty="0" smtClean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28600" indent="-225425">
              <a:lnSpc>
                <a:spcPct val="100000"/>
              </a:lnSpc>
              <a:spcBef>
                <a:spcPts val="1500"/>
              </a:spcBef>
              <a:buClr>
                <a:schemeClr val="accent2">
                  <a:lumMod val="75000"/>
                </a:schemeClr>
              </a:buClr>
              <a:buSzPct val="80000"/>
              <a:buFont typeface="Wingdings" panose="05000000000000000000" pitchFamily="2" charset="2"/>
              <a:buChar char=""/>
              <a:defRPr lang="en-US" sz="1600" b="0" i="0" u="none" kern="1200" baseline="0" dirty="0" smtClean="0">
                <a:solidFill>
                  <a:schemeClr val="accent1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682625" marR="0" indent="-230188" algn="l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>
                <a:srgbClr val="7030A0"/>
              </a:buClr>
              <a:buSzPct val="70000"/>
              <a:buFont typeface="Wingdings" panose="05000000000000000000" pitchFamily="2" charset="2"/>
              <a:buChar char="o"/>
              <a:tabLst/>
              <a:defRPr sz="140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Module, but not this module (Level 1)</a:t>
            </a:r>
          </a:p>
          <a:p>
            <a:pPr lvl="1"/>
            <a:r>
              <a:rPr lang="en-US" dirty="0"/>
              <a:t>Highlighted module — this module (Level 2)</a:t>
            </a:r>
          </a:p>
          <a:p>
            <a:pPr lvl="2"/>
            <a:r>
              <a:rPr lang="en-US" dirty="0"/>
              <a:t>Main sections w/in this module (Level 3)</a:t>
            </a:r>
          </a:p>
          <a:p>
            <a:pPr lvl="4"/>
            <a:r>
              <a:rPr lang="en-US" dirty="0"/>
              <a:t>Use this ONLY if there are several distinct — and LONG — topics within a section (Level 5)</a:t>
            </a:r>
          </a:p>
          <a:p>
            <a:pPr lvl="3"/>
            <a:r>
              <a:rPr lang="en-US" dirty="0"/>
              <a:t>Module immediately FOLLOWING this module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 userDrawn="1"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52162" y="6425651"/>
            <a:ext cx="3194050" cy="333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50830" y="-140740"/>
            <a:ext cx="7485183" cy="1486782"/>
          </a:xfrm>
        </p:spPr>
        <p:txBody>
          <a:bodyPr/>
          <a:lstStyle>
            <a:lvl1pPr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xx</a:t>
            </a:r>
          </a:p>
        </p:txBody>
      </p:sp>
      <p:sp>
        <p:nvSpPr>
          <p:cNvPr id="31" name="Date Placeholder 2"/>
          <p:cNvSpPr>
            <a:spLocks noGrp="1"/>
          </p:cNvSpPr>
          <p:nvPr>
            <p:ph type="dt" sz="half" idx="27"/>
          </p:nvPr>
        </p:nvSpPr>
        <p:spPr>
          <a:xfrm>
            <a:off x="6111376" y="6959265"/>
            <a:ext cx="2537554" cy="20005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36" name="Footer Placeholder 6"/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92639" cy="2154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37" name="Slide Number Placeholder 7"/>
          <p:cNvSpPr>
            <a:spLocks noGrp="1"/>
          </p:cNvSpPr>
          <p:nvPr>
            <p:ph type="sldNum" sz="quarter" idx="29"/>
          </p:nvPr>
        </p:nvSpPr>
        <p:spPr>
          <a:xfrm>
            <a:off x="8849790" y="6897710"/>
            <a:ext cx="218008" cy="261610"/>
          </a:xfrm>
        </p:spPr>
        <p:txBody>
          <a:bodyPr/>
          <a:lstStyle>
            <a:lvl1pPr>
              <a:defRPr/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177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ags" Target="../tags/tag2.xml"/><Relationship Id="rId50" Type="http://schemas.openxmlformats.org/officeDocument/2006/relationships/tags" Target="../tags/tag5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tags" Target="../tags/tag7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ags" Target="../tags/tag3.xml"/><Relationship Id="rId8" Type="http://schemas.openxmlformats.org/officeDocument/2006/relationships/slideLayout" Target="../slideLayouts/slideLayout8.xml"/><Relationship Id="rId51" Type="http://schemas.openxmlformats.org/officeDocument/2006/relationships/tags" Target="../tags/tag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>
            <a:cxnSpLocks/>
          </p:cNvCxnSpPr>
          <p:nvPr/>
        </p:nvCxnSpPr>
        <p:spPr>
          <a:xfrm>
            <a:off x="826711" y="936107"/>
            <a:ext cx="8138160" cy="0"/>
          </a:xfrm>
          <a:prstGeom prst="line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6" name="Title Placeholder 1"/>
          <p:cNvSpPr>
            <a:spLocks noGrp="1"/>
          </p:cNvSpPr>
          <p:nvPr>
            <p:ph type="title"/>
            <p:custDataLst>
              <p:tags r:id="rId47"/>
            </p:custDataLst>
          </p:nvPr>
        </p:nvSpPr>
        <p:spPr bwMode="auto">
          <a:xfrm>
            <a:off x="826452" y="94905"/>
            <a:ext cx="7223760" cy="839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Slide Title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  <p:custDataLst>
              <p:tags r:id="rId48"/>
            </p:custDataLst>
          </p:nvPr>
        </p:nvSpPr>
        <p:spPr bwMode="auto">
          <a:xfrm>
            <a:off x="826711" y="1200149"/>
            <a:ext cx="8138160" cy="2208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9" name="Picture 2"/>
          <p:cNvPicPr>
            <a:picLocks noChangeAspect="1" noChangeArrowheads="1"/>
          </p:cNvPicPr>
          <p:nvPr>
            <p:custDataLst>
              <p:tags r:id="rId49"/>
            </p:custDataLst>
          </p:nvPr>
        </p:nvPicPr>
        <p:blipFill>
          <a:blip r:embed="rId5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79" y="157017"/>
            <a:ext cx="632536" cy="779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Date Placeholder 2"/>
          <p:cNvSpPr>
            <a:spLocks noGrp="1"/>
          </p:cNvSpPr>
          <p:nvPr>
            <p:ph type="dt" sz="half" idx="2"/>
            <p:custDataLst>
              <p:tags r:id="rId50"/>
            </p:custDataLst>
          </p:nvPr>
        </p:nvSpPr>
        <p:spPr>
          <a:xfrm>
            <a:off x="6111376" y="6657945"/>
            <a:ext cx="2537554" cy="200055"/>
          </a:xfrm>
          <a:prstGeom prst="rect">
            <a:avLst/>
          </a:prstGeom>
        </p:spPr>
        <p:txBody>
          <a:bodyPr wrap="none" lIns="0" tIns="0" rIns="0" bIns="45720" anchor="b" anchorCtr="0">
            <a:spAutoFit/>
          </a:bodyPr>
          <a:lstStyle>
            <a:lvl1pPr>
              <a:defRPr sz="1000" b="1">
                <a:solidFill>
                  <a:srgbClr val="FF0000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REMOVE SLIDE # BEFORE SEND TO WORD</a:t>
            </a:r>
            <a:endParaRPr lang="en-US" dirty="0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3"/>
            <p:custDataLst>
              <p:tags r:id="rId51"/>
            </p:custDataLst>
          </p:nvPr>
        </p:nvSpPr>
        <p:spPr>
          <a:xfrm>
            <a:off x="150471" y="6650251"/>
            <a:ext cx="3807132" cy="207749"/>
          </a:xfrm>
          <a:prstGeom prst="rect">
            <a:avLst/>
          </a:prstGeom>
        </p:spPr>
        <p:txBody>
          <a:bodyPr wrap="none" lIns="0" tIns="0" rIns="0" bIns="45720" anchor="b" anchorCtr="0">
            <a:spAutoFit/>
          </a:bodyPr>
          <a:lstStyle>
            <a:lvl1pPr>
              <a:defRPr sz="1050">
                <a:latin typeface="+mn-lt"/>
              </a:defRPr>
            </a:lvl1pPr>
          </a:lstStyle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11" name="Slide Number Placeholder 7"/>
          <p:cNvSpPr>
            <a:spLocks noGrp="1"/>
          </p:cNvSpPr>
          <p:nvPr>
            <p:ph type="sldNum" sz="quarter" idx="4"/>
            <p:custDataLst>
              <p:tags r:id="rId52"/>
            </p:custDataLst>
          </p:nvPr>
        </p:nvSpPr>
        <p:spPr>
          <a:xfrm>
            <a:off x="8791747" y="6625086"/>
            <a:ext cx="173124" cy="215444"/>
          </a:xfrm>
          <a:prstGeom prst="rect">
            <a:avLst/>
          </a:prstGeom>
        </p:spPr>
        <p:txBody>
          <a:bodyPr wrap="none" lIns="0" tIns="0" rIns="0" bIns="45720" anchor="b" anchorCtr="0">
            <a:spAutoFit/>
          </a:bodyPr>
          <a:lstStyle>
            <a:lvl1pPr algn="r">
              <a:defRPr sz="1100" b="0">
                <a:solidFill>
                  <a:schemeClr val="tx1"/>
                </a:solidFill>
                <a:latin typeface="+mn-lt"/>
              </a:defRPr>
            </a:lvl1pPr>
          </a:lstStyle>
          <a:p>
            <a:fld id="{6815F63D-5E07-4A39-B6DB-F0CE512EDF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454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838" r:id="rId1"/>
    <p:sldLayoutId id="2147485839" r:id="rId2"/>
    <p:sldLayoutId id="2147485837" r:id="rId3"/>
    <p:sldLayoutId id="2147485792" r:id="rId4"/>
    <p:sldLayoutId id="2147485793" r:id="rId5"/>
    <p:sldLayoutId id="2147485794" r:id="rId6"/>
    <p:sldLayoutId id="2147485795" r:id="rId7"/>
    <p:sldLayoutId id="2147485796" r:id="rId8"/>
    <p:sldLayoutId id="2147485841" r:id="rId9"/>
    <p:sldLayoutId id="2147485797" r:id="rId10"/>
    <p:sldLayoutId id="2147485798" r:id="rId11"/>
    <p:sldLayoutId id="2147485799" r:id="rId12"/>
    <p:sldLayoutId id="2147485800" r:id="rId13"/>
    <p:sldLayoutId id="2147485801" r:id="rId14"/>
    <p:sldLayoutId id="2147485802" r:id="rId15"/>
    <p:sldLayoutId id="2147485803" r:id="rId16"/>
    <p:sldLayoutId id="2147485804" r:id="rId17"/>
    <p:sldLayoutId id="2147485805" r:id="rId18"/>
    <p:sldLayoutId id="2147485806" r:id="rId19"/>
    <p:sldLayoutId id="2147485808" r:id="rId20"/>
    <p:sldLayoutId id="2147485807" r:id="rId21"/>
    <p:sldLayoutId id="2147485809" r:id="rId22"/>
    <p:sldLayoutId id="2147485810" r:id="rId23"/>
    <p:sldLayoutId id="2147485811" r:id="rId24"/>
    <p:sldLayoutId id="2147485812" r:id="rId25"/>
    <p:sldLayoutId id="2147485813" r:id="rId26"/>
    <p:sldLayoutId id="2147485840" r:id="rId27"/>
    <p:sldLayoutId id="2147485814" r:id="rId28"/>
    <p:sldLayoutId id="2147485815" r:id="rId29"/>
    <p:sldLayoutId id="2147485816" r:id="rId30"/>
    <p:sldLayoutId id="2147485817" r:id="rId31"/>
    <p:sldLayoutId id="2147485818" r:id="rId32"/>
    <p:sldLayoutId id="2147485819" r:id="rId33"/>
    <p:sldLayoutId id="2147485820" r:id="rId34"/>
    <p:sldLayoutId id="2147485821" r:id="rId35"/>
    <p:sldLayoutId id="2147485828" r:id="rId36"/>
    <p:sldLayoutId id="2147485829" r:id="rId37"/>
    <p:sldLayoutId id="2147485830" r:id="rId38"/>
    <p:sldLayoutId id="2147485831" r:id="rId39"/>
    <p:sldLayoutId id="2147485832" r:id="rId40"/>
    <p:sldLayoutId id="2147485833" r:id="rId41"/>
    <p:sldLayoutId id="2147485836" r:id="rId42"/>
    <p:sldLayoutId id="2147485834" r:id="rId43"/>
    <p:sldLayoutId id="2147485835" r:id="rId44"/>
    <p:sldLayoutId id="2147485842" r:id="rId45"/>
  </p:sldLayoutIdLst>
  <p:hf hd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 b="1" i="0" u="none" kern="1200" spc="-100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9pPr>
    </p:titleStyle>
    <p:bodyStyle>
      <a:lvl1pPr marL="404813" indent="-404813" algn="l" rtl="0" eaLnBrk="1" fontAlgn="base" hangingPunct="1">
        <a:lnSpc>
          <a:spcPct val="90000"/>
        </a:lnSpc>
        <a:spcBef>
          <a:spcPts val="1800"/>
        </a:spcBef>
        <a:spcAft>
          <a:spcPct val="0"/>
        </a:spcAft>
        <a:buClr>
          <a:schemeClr val="accent2">
            <a:lumMod val="75000"/>
          </a:schemeClr>
        </a:buClr>
        <a:buSzPct val="100000"/>
        <a:buFont typeface="Wingdings" panose="05000000000000000000" pitchFamily="2" charset="2"/>
        <a:buChar char="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38188" indent="-341313" algn="l" rtl="0" eaLnBrk="1" fontAlgn="base" hangingPunct="1">
        <a:lnSpc>
          <a:spcPct val="90000"/>
        </a:lnSpc>
        <a:spcBef>
          <a:spcPts val="900"/>
        </a:spcBef>
        <a:spcAft>
          <a:spcPct val="0"/>
        </a:spcAft>
        <a:buClr>
          <a:schemeClr val="accent1"/>
        </a:buClr>
        <a:buSzPct val="80000"/>
        <a:buFont typeface="Wingdings" panose="05000000000000000000" pitchFamily="2" charset="2"/>
        <a:buChar char="²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025525" indent="-287338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accent2">
            <a:lumMod val="75000"/>
          </a:schemeClr>
        </a:buClr>
        <a:buSzPct val="100000"/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255713" indent="-230188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chemeClr val="accent1"/>
        </a:buClr>
        <a:buFont typeface="Wingdings" pitchFamily="2" charset="2"/>
        <a:buChar char="ú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231775" algn="l" rtl="0" eaLnBrk="1" fontAlgn="base" hangingPunct="1">
        <a:lnSpc>
          <a:spcPct val="90000"/>
        </a:lnSpc>
        <a:spcBef>
          <a:spcPts val="300"/>
        </a:spcBef>
        <a:spcAft>
          <a:spcPct val="0"/>
        </a:spcAft>
        <a:buClr>
          <a:schemeClr val="accent1"/>
        </a:buClr>
        <a:buFont typeface="Segoe UI" panose="020B0502040204020203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9.png"/><Relationship Id="rId5" Type="http://schemas.openxmlformats.org/officeDocument/2006/relationships/image" Target="../media/image28.emf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10">
            <a:extLst>
              <a:ext uri="{FF2B5EF4-FFF2-40B4-BE49-F238E27FC236}">
                <a16:creationId xmlns:a16="http://schemas.microsoft.com/office/drawing/2014/main" id="{BA1A7A31-6497-4F8F-8005-4BFCFD0043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Residential Projects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E845169-9B5B-4D60-A110-B8B9AB609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1CEABA-4BBF-4201-9007-2CC969B50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D5CFE49-C50F-4B4C-B039-2BB5C8A740F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Brian Selby</a:t>
            </a:r>
          </a:p>
          <a:p>
            <a:pPr lvl="1"/>
            <a:r>
              <a:rPr lang="en-US" dirty="0"/>
              <a:t>Selby Energy Inc.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19D6FDA-D4CE-48BA-80B6-CC7EC0CC732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/>
              <a:t>November 15, 2018</a:t>
            </a:r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887940F-CF57-4CB2-B2B8-A9B62E54B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Additions and Alterations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71DA38-D839-4068-8191-6F2CDCEC360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598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E5E6345-FE3B-4955-B153-6F9C158B479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What’s your role?</a:t>
            </a:r>
          </a:p>
          <a:p>
            <a:r>
              <a:rPr lang="en-US" dirty="0"/>
              <a:t>Why are you interested in energy code?</a:t>
            </a:r>
          </a:p>
          <a:p>
            <a:r>
              <a:rPr lang="en-US" dirty="0"/>
              <a:t>Why are you in this session?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3EA79959-E328-4A7F-9D03-F84ED33CC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are we talking with?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6BE4E92-AFEC-4CFB-9183-62D226E310F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ACCB281-1686-4EB1-A7D6-212C5FED0DD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7090E7-4B44-4905-B536-E4D7B833BB6C}"/>
              </a:ext>
            </a:extLst>
          </p:cNvPr>
          <p:cNvSpPr/>
          <p:nvPr/>
        </p:nvSpPr>
        <p:spPr>
          <a:xfrm>
            <a:off x="8174736" y="17470"/>
            <a:ext cx="876900" cy="8397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1657529-8338-4F36-B737-CAB0A4A922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71" y="1209965"/>
            <a:ext cx="2983998" cy="348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551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44E8CB64-5177-47B5-886B-0C6425A91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Earlier we explored using Energy Code Ace for </a:t>
            </a:r>
            <a:br>
              <a:rPr lang="en-US" sz="3200" dirty="0"/>
            </a:br>
            <a:r>
              <a:rPr lang="en-US" sz="3200" dirty="0"/>
              <a:t>New Construction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2595A19-9B8B-4427-98D5-7BEC987CDB0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4A8E3C-1255-4CED-B075-DDA5D74B148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37538958-FF14-428C-855D-EE76296F3A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3 – 4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F78E212-0624-43BA-9679-D63EF32070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0311" y="1023331"/>
            <a:ext cx="2904875" cy="1094137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43" name="Reference">
            <a:extLst>
              <a:ext uri="{FF2B5EF4-FFF2-40B4-BE49-F238E27FC236}">
                <a16:creationId xmlns:a16="http://schemas.microsoft.com/office/drawing/2014/main" id="{092B6ECE-56FE-479F-9ADE-B06EF66AE886}"/>
              </a:ext>
            </a:extLst>
          </p:cNvPr>
          <p:cNvGrpSpPr/>
          <p:nvPr/>
        </p:nvGrpSpPr>
        <p:grpSpPr>
          <a:xfrm>
            <a:off x="3219360" y="2284207"/>
            <a:ext cx="2586776" cy="4133668"/>
            <a:chOff x="3219360" y="2284207"/>
            <a:chExt cx="2586776" cy="413366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4F5A6B8-1EFC-4C7C-96A7-EDD518E52A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64628" y="3408711"/>
              <a:ext cx="2096241" cy="3009164"/>
            </a:xfrm>
            <a:prstGeom prst="rect">
              <a:avLst/>
            </a:prstGeom>
            <a:ln>
              <a:solidFill>
                <a:schemeClr val="bg2"/>
              </a:solidFill>
            </a:ln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B731D40-4B9D-4F63-B7EB-B686DE9CA1B1}"/>
                </a:ext>
              </a:extLst>
            </p:cNvPr>
            <p:cNvSpPr txBox="1"/>
            <p:nvPr/>
          </p:nvSpPr>
          <p:spPr>
            <a:xfrm>
              <a:off x="3638086" y="2284207"/>
              <a:ext cx="1749325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400" b="1" dirty="0">
                  <a:solidFill>
                    <a:schemeClr val="bg2"/>
                  </a:solidFill>
                  <a:latin typeface="+mn-lt"/>
                </a:rPr>
                <a:t>Reference Ace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36E33DE-58E2-4C31-8087-822DDA2D1EF8}"/>
                </a:ext>
              </a:extLst>
            </p:cNvPr>
            <p:cNvSpPr txBox="1"/>
            <p:nvPr/>
          </p:nvSpPr>
          <p:spPr>
            <a:xfrm>
              <a:off x="3219360" y="2653004"/>
              <a:ext cx="2586776" cy="68942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bg2"/>
                  </a:solidFill>
                  <a:latin typeface="+mn-lt"/>
                </a:rPr>
                <a:t>Actual code language with hyperlinks to related sections and tables, key word search, pop-up definitions and linkage between Title 24, Part 6 and Title 20</a:t>
              </a:r>
            </a:p>
          </p:txBody>
        </p:sp>
      </p:grpSp>
      <p:grpSp>
        <p:nvGrpSpPr>
          <p:cNvPr id="42" name="Navigator">
            <a:extLst>
              <a:ext uri="{FF2B5EF4-FFF2-40B4-BE49-F238E27FC236}">
                <a16:creationId xmlns:a16="http://schemas.microsoft.com/office/drawing/2014/main" id="{98338209-A082-40E6-A4C7-A4BBC6B9CAAE}"/>
              </a:ext>
            </a:extLst>
          </p:cNvPr>
          <p:cNvGrpSpPr/>
          <p:nvPr/>
        </p:nvGrpSpPr>
        <p:grpSpPr>
          <a:xfrm>
            <a:off x="147188" y="1252334"/>
            <a:ext cx="2586776" cy="2559104"/>
            <a:chOff x="147188" y="1252334"/>
            <a:chExt cx="2586776" cy="2559104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900D72C-D91B-4ADA-A4F3-4554431757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2427" y="2182748"/>
              <a:ext cx="2036297" cy="1628690"/>
            </a:xfrm>
            <a:prstGeom prst="rect">
              <a:avLst/>
            </a:prstGeom>
            <a:ln>
              <a:solidFill>
                <a:schemeClr val="bg2"/>
              </a:solidFill>
            </a:ln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8C05ED7-ABFC-4E0B-9A7E-3A1B9EE48DBA}"/>
                </a:ext>
              </a:extLst>
            </p:cNvPr>
            <p:cNvSpPr txBox="1"/>
            <p:nvPr/>
          </p:nvSpPr>
          <p:spPr>
            <a:xfrm>
              <a:off x="594768" y="1252334"/>
              <a:ext cx="1691617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2"/>
                  </a:solidFill>
                  <a:latin typeface="+mn-lt"/>
                </a:rPr>
                <a:t>Navigator Ace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38991E1-DFBB-4475-AA18-7D34E07D6DF0}"/>
                </a:ext>
              </a:extLst>
            </p:cNvPr>
            <p:cNvSpPr txBox="1"/>
            <p:nvPr/>
          </p:nvSpPr>
          <p:spPr>
            <a:xfrm>
              <a:off x="147188" y="1614143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bg2"/>
                  </a:solidFill>
                  <a:latin typeface="+mn-lt"/>
                </a:rPr>
                <a:t>Summary info on roles, responsibilities and documentation for all project phases with links to the details</a:t>
              </a:r>
            </a:p>
          </p:txBody>
        </p:sp>
      </p:grpSp>
      <p:grpSp>
        <p:nvGrpSpPr>
          <p:cNvPr id="24" name="Installation">
            <a:extLst>
              <a:ext uri="{FF2B5EF4-FFF2-40B4-BE49-F238E27FC236}">
                <a16:creationId xmlns:a16="http://schemas.microsoft.com/office/drawing/2014/main" id="{22626663-1DA8-4F53-931D-055FE008672A}"/>
              </a:ext>
            </a:extLst>
          </p:cNvPr>
          <p:cNvGrpSpPr/>
          <p:nvPr/>
        </p:nvGrpSpPr>
        <p:grpSpPr>
          <a:xfrm>
            <a:off x="147188" y="4184527"/>
            <a:ext cx="2586776" cy="2406934"/>
            <a:chOff x="147188" y="4184527"/>
            <a:chExt cx="2586776" cy="240693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CAE091C-8EC7-4877-8C4A-23A344D1547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1843" y="5092855"/>
              <a:ext cx="2457467" cy="1498606"/>
            </a:xfrm>
            <a:prstGeom prst="rect">
              <a:avLst/>
            </a:prstGeom>
            <a:ln>
              <a:solidFill>
                <a:schemeClr val="bg2"/>
              </a:solidFill>
            </a:ln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C4479C6-9EF5-4879-B17B-176D16033245}"/>
                </a:ext>
              </a:extLst>
            </p:cNvPr>
            <p:cNvSpPr txBox="1"/>
            <p:nvPr/>
          </p:nvSpPr>
          <p:spPr>
            <a:xfrm>
              <a:off x="510610" y="4184527"/>
              <a:ext cx="185993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2"/>
                  </a:solidFill>
                  <a:latin typeface="+mn-lt"/>
                </a:rPr>
                <a:t>Installation Ace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638A217-8552-4E84-8D3C-526A03E76986}"/>
                </a:ext>
              </a:extLst>
            </p:cNvPr>
            <p:cNvSpPr txBox="1"/>
            <p:nvPr/>
          </p:nvSpPr>
          <p:spPr>
            <a:xfrm>
              <a:off x="147188" y="4529028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bg2"/>
                  </a:solidFill>
                  <a:latin typeface="+mn-lt"/>
                </a:rPr>
                <a:t>Clear examples of what does and does not meet Title 24, Part 6 </a:t>
              </a:r>
              <a:br>
                <a:rPr lang="en-US" sz="1400" dirty="0">
                  <a:solidFill>
                    <a:schemeClr val="bg2"/>
                  </a:solidFill>
                  <a:latin typeface="+mn-lt"/>
                </a:rPr>
              </a:br>
              <a:r>
                <a:rPr lang="en-US" sz="1400" dirty="0">
                  <a:solidFill>
                    <a:schemeClr val="bg2"/>
                  </a:solidFill>
                  <a:latin typeface="+mn-lt"/>
                </a:rPr>
                <a:t>installation requirements</a:t>
              </a:r>
            </a:p>
          </p:txBody>
        </p:sp>
      </p:grpSp>
      <p:grpSp>
        <p:nvGrpSpPr>
          <p:cNvPr id="44" name="Forms">
            <a:extLst>
              <a:ext uri="{FF2B5EF4-FFF2-40B4-BE49-F238E27FC236}">
                <a16:creationId xmlns:a16="http://schemas.microsoft.com/office/drawing/2014/main" id="{C157E691-61E0-42DA-9307-6F255C0E6160}"/>
              </a:ext>
            </a:extLst>
          </p:cNvPr>
          <p:cNvGrpSpPr/>
          <p:nvPr/>
        </p:nvGrpSpPr>
        <p:grpSpPr>
          <a:xfrm>
            <a:off x="6505331" y="1252334"/>
            <a:ext cx="2372978" cy="4399512"/>
            <a:chOff x="6505331" y="1252334"/>
            <a:chExt cx="2372978" cy="4399512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052C01D-20EE-4091-80B1-2919BCE7BD3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43187" y="2529174"/>
              <a:ext cx="2297267" cy="3122672"/>
            </a:xfrm>
            <a:prstGeom prst="rect">
              <a:avLst/>
            </a:prstGeom>
            <a:ln>
              <a:solidFill>
                <a:schemeClr val="bg2"/>
              </a:solidFill>
            </a:ln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9B5C2C9-679D-452E-BE35-E9C0DF7E19AE}"/>
                </a:ext>
              </a:extLst>
            </p:cNvPr>
            <p:cNvSpPr txBox="1"/>
            <p:nvPr/>
          </p:nvSpPr>
          <p:spPr>
            <a:xfrm>
              <a:off x="7043181" y="1252334"/>
              <a:ext cx="1297278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2"/>
                  </a:solidFill>
                  <a:latin typeface="+mn-lt"/>
                </a:rPr>
                <a:t>Forms Ace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6DC95C2-B7DB-47EF-B03D-80ADBA736147}"/>
                </a:ext>
              </a:extLst>
            </p:cNvPr>
            <p:cNvSpPr txBox="1"/>
            <p:nvPr/>
          </p:nvSpPr>
          <p:spPr>
            <a:xfrm>
              <a:off x="6505331" y="1614143"/>
              <a:ext cx="2372978" cy="8617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bg2"/>
                  </a:solidFill>
                  <a:latin typeface="+mn-lt"/>
                </a:rPr>
                <a:t>Project-specific guidance on the forms you need and links to get them — along with a summary of what you specified for the project that’s savable for future reference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3089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5" dur="indefinite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23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31" dur="indefinite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44E8CB64-5177-47B5-886B-0C6425A91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Earlier we explored using Energy Code Ace for </a:t>
            </a:r>
            <a:br>
              <a:rPr lang="en-US" sz="3200" dirty="0"/>
            </a:br>
            <a:r>
              <a:rPr lang="en-US" sz="3200" dirty="0"/>
              <a:t>New Construction </a:t>
            </a:r>
            <a:r>
              <a:rPr lang="en-US" sz="3200" b="0" dirty="0"/>
              <a:t>(cont.)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2595A19-9B8B-4427-98D5-7BEC987CDB0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4A8E3C-1255-4CED-B075-DDA5D74B148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37538958-FF14-428C-855D-EE76296F3A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8 – 9  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07D127F2-5BBD-4C33-94FB-337E6E02849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082" y="1023331"/>
            <a:ext cx="3309333" cy="1097280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35" name="Live">
            <a:extLst>
              <a:ext uri="{FF2B5EF4-FFF2-40B4-BE49-F238E27FC236}">
                <a16:creationId xmlns:a16="http://schemas.microsoft.com/office/drawing/2014/main" id="{DDB63302-7D16-4E1C-B92E-C06FC3A974BF}"/>
              </a:ext>
            </a:extLst>
          </p:cNvPr>
          <p:cNvGrpSpPr/>
          <p:nvPr/>
        </p:nvGrpSpPr>
        <p:grpSpPr>
          <a:xfrm>
            <a:off x="225882" y="1919960"/>
            <a:ext cx="2586776" cy="4304505"/>
            <a:chOff x="272062" y="1919960"/>
            <a:chExt cx="2586776" cy="4304505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4B902589-2223-4FFF-8BAF-76BC04C76B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54" b="4682"/>
            <a:stretch/>
          </p:blipFill>
          <p:spPr>
            <a:xfrm>
              <a:off x="297480" y="2867629"/>
              <a:ext cx="2535941" cy="1695135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8C05ED7-ABFC-4E0B-9A7E-3A1B9EE48DBA}"/>
                </a:ext>
              </a:extLst>
            </p:cNvPr>
            <p:cNvSpPr txBox="1"/>
            <p:nvPr/>
          </p:nvSpPr>
          <p:spPr>
            <a:xfrm>
              <a:off x="786102" y="1919960"/>
              <a:ext cx="1558696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  <a:latin typeface="+mn-lt"/>
                </a:rPr>
                <a:t>Live Training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38991E1-DFBB-4475-AA18-7D34E07D6DF0}"/>
                </a:ext>
              </a:extLst>
            </p:cNvPr>
            <p:cNvSpPr txBox="1"/>
            <p:nvPr/>
          </p:nvSpPr>
          <p:spPr>
            <a:xfrm>
              <a:off x="272062" y="2318713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accent1"/>
                  </a:solidFill>
                  <a:latin typeface="+mn-lt"/>
                </a:rPr>
                <a:t>In-person and online options let you interact with experts, work with your peers and apply what you’ve learned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DB92D48-0283-4221-BB31-3E2E14FD41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7479" y="4622059"/>
              <a:ext cx="2535942" cy="1602406"/>
            </a:xfrm>
            <a:prstGeom prst="rect">
              <a:avLst/>
            </a:prstGeom>
          </p:spPr>
        </p:pic>
      </p:grpSp>
      <p:grpSp>
        <p:nvGrpSpPr>
          <p:cNvPr id="34" name="On-demand">
            <a:extLst>
              <a:ext uri="{FF2B5EF4-FFF2-40B4-BE49-F238E27FC236}">
                <a16:creationId xmlns:a16="http://schemas.microsoft.com/office/drawing/2014/main" id="{54281761-C553-4145-8151-8F84523D8212}"/>
              </a:ext>
            </a:extLst>
          </p:cNvPr>
          <p:cNvGrpSpPr/>
          <p:nvPr/>
        </p:nvGrpSpPr>
        <p:grpSpPr>
          <a:xfrm>
            <a:off x="6195382" y="1919960"/>
            <a:ext cx="2769489" cy="4467618"/>
            <a:chOff x="6195382" y="1919960"/>
            <a:chExt cx="2769489" cy="446761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DECDF74-E6B3-4D7B-9707-B170E48A6190}"/>
                </a:ext>
              </a:extLst>
            </p:cNvPr>
            <p:cNvSpPr txBox="1"/>
            <p:nvPr/>
          </p:nvSpPr>
          <p:spPr>
            <a:xfrm>
              <a:off x="6350412" y="1919960"/>
              <a:ext cx="2454776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/>
                  </a:solidFill>
                  <a:latin typeface="+mn-lt"/>
                </a:rPr>
                <a:t>On-demand Training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E5D9FB2-E09E-4817-9E57-A38F93088AC4}"/>
                </a:ext>
              </a:extLst>
            </p:cNvPr>
            <p:cNvSpPr txBox="1"/>
            <p:nvPr/>
          </p:nvSpPr>
          <p:spPr>
            <a:xfrm>
              <a:off x="6284409" y="2318713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accent1"/>
                  </a:solidFill>
                  <a:latin typeface="+mn-lt"/>
                </a:rPr>
                <a:t>Self-study options let you get the basics at your own pace — when and where you choose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AE3EF7E-3578-4307-AE18-013FC42586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53670"/>
            <a:stretch/>
          </p:blipFill>
          <p:spPr>
            <a:xfrm>
              <a:off x="6334391" y="2867629"/>
              <a:ext cx="2536793" cy="1893316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7E7D450-D9B3-46DA-8397-09997D483B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95382" y="4829740"/>
              <a:ext cx="2769489" cy="1557838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grpSp>
        <p:nvGrpSpPr>
          <p:cNvPr id="33" name="Decoding, C&amp;C">
            <a:extLst>
              <a:ext uri="{FF2B5EF4-FFF2-40B4-BE49-F238E27FC236}">
                <a16:creationId xmlns:a16="http://schemas.microsoft.com/office/drawing/2014/main" id="{B154D685-8E1B-47C6-AA64-7977EAFAD5FD}"/>
              </a:ext>
            </a:extLst>
          </p:cNvPr>
          <p:cNvGrpSpPr/>
          <p:nvPr/>
        </p:nvGrpSpPr>
        <p:grpSpPr>
          <a:xfrm>
            <a:off x="3207094" y="1848897"/>
            <a:ext cx="2639524" cy="4784305"/>
            <a:chOff x="3220999" y="1848897"/>
            <a:chExt cx="2639524" cy="4784305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6C09084E-0AEF-406F-A3A5-559D3471257D}"/>
                </a:ext>
              </a:extLst>
            </p:cNvPr>
            <p:cNvGrpSpPr/>
            <p:nvPr/>
          </p:nvGrpSpPr>
          <p:grpSpPr>
            <a:xfrm>
              <a:off x="3614301" y="1848897"/>
              <a:ext cx="2175101" cy="2039913"/>
              <a:chOff x="3614301" y="1970125"/>
              <a:chExt cx="2175101" cy="2039913"/>
            </a:xfrm>
          </p:grpSpPr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5692DEF9-0968-40BB-80D7-84A33893D5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14301" y="1970125"/>
                <a:ext cx="2175101" cy="2039913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36038ADC-7021-4BFC-96A6-8B1E8BDBD46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8701"/>
              <a:stretch/>
            </p:blipFill>
            <p:spPr>
              <a:xfrm>
                <a:off x="3673213" y="2671862"/>
                <a:ext cx="1108419" cy="1004478"/>
              </a:xfrm>
              <a:prstGeom prst="rect">
                <a:avLst/>
              </a:prstGeom>
            </p:spPr>
          </p:pic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4E57DCE1-C333-4BD8-9240-071AB57601AF}"/>
                </a:ext>
              </a:extLst>
            </p:cNvPr>
            <p:cNvGrpSpPr/>
            <p:nvPr/>
          </p:nvGrpSpPr>
          <p:grpSpPr>
            <a:xfrm>
              <a:off x="3614301" y="3937019"/>
              <a:ext cx="1852921" cy="1488662"/>
              <a:chOff x="3781565" y="4131520"/>
              <a:chExt cx="1852921" cy="1488662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96B0E505-19D4-4DFF-AD43-26505BF504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81565" y="4136832"/>
                <a:ext cx="1852921" cy="1483350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99181781-C9A1-4622-B280-7463514B336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10908"/>
              <a:stretch/>
            </p:blipFill>
            <p:spPr>
              <a:xfrm>
                <a:off x="3840477" y="4131520"/>
                <a:ext cx="862720" cy="1004478"/>
              </a:xfrm>
              <a:prstGeom prst="rect">
                <a:avLst/>
              </a:prstGeom>
            </p:spPr>
          </p:pic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99D0E47-478C-4FFE-93E6-57554BBD6561}"/>
                </a:ext>
              </a:extLst>
            </p:cNvPr>
            <p:cNvSpPr txBox="1"/>
            <p:nvPr/>
          </p:nvSpPr>
          <p:spPr>
            <a:xfrm>
              <a:off x="3220999" y="5545725"/>
              <a:ext cx="2639524" cy="10874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1600" dirty="0">
                  <a:solidFill>
                    <a:schemeClr val="accent1"/>
                  </a:solidFill>
                  <a:latin typeface="+mn-lt"/>
                </a:rPr>
                <a:t>Today’s hot topics with expert hosts</a:t>
              </a:r>
            </a:p>
            <a:p>
              <a:pPr marL="285750" indent="-285750">
                <a:lnSpc>
                  <a:spcPct val="80000"/>
                </a:lnSpc>
                <a:spcBef>
                  <a:spcPts val="400"/>
                </a:spcBef>
                <a:buClr>
                  <a:schemeClr val="accent1"/>
                </a:buClr>
                <a:buSzPct val="85000"/>
                <a:buFont typeface="Wingdings" panose="05000000000000000000" pitchFamily="2" charset="2"/>
                <a:buChar char="ª"/>
              </a:pPr>
              <a:r>
                <a:rPr lang="en-US" sz="1600" b="1" dirty="0">
                  <a:solidFill>
                    <a:srgbClr val="A642F0"/>
                  </a:solidFill>
                  <a:latin typeface="+mn-lt"/>
                </a:rPr>
                <a:t>Live</a:t>
              </a:r>
              <a:r>
                <a:rPr lang="en-US" sz="1600" dirty="0">
                  <a:solidFill>
                    <a:schemeClr val="accent1"/>
                  </a:solidFill>
                  <a:latin typeface="+mn-lt"/>
                </a:rPr>
                <a:t> (interactive webinars and YouTube broadcasts)</a:t>
              </a:r>
            </a:p>
            <a:p>
              <a:pPr marL="285750" indent="-285750">
                <a:lnSpc>
                  <a:spcPct val="80000"/>
                </a:lnSpc>
                <a:spcBef>
                  <a:spcPts val="400"/>
                </a:spcBef>
                <a:buClr>
                  <a:schemeClr val="accent1"/>
                </a:buClr>
                <a:buSzPct val="85000"/>
                <a:buFont typeface="Wingdings" panose="05000000000000000000" pitchFamily="2" charset="2"/>
                <a:buChar char="ª"/>
              </a:pPr>
              <a:r>
                <a:rPr lang="en-US" sz="1600" b="1" dirty="0">
                  <a:solidFill>
                    <a:srgbClr val="A642F0"/>
                  </a:solidFill>
                  <a:latin typeface="+mn-lt"/>
                </a:rPr>
                <a:t>On-demand</a:t>
              </a:r>
              <a:r>
                <a:rPr lang="en-US" sz="1600" dirty="0">
                  <a:solidFill>
                    <a:schemeClr val="accent1"/>
                  </a:solidFill>
                  <a:latin typeface="+mn-lt"/>
                </a:rPr>
                <a:t> (recordings of live sessions and handouts)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7813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5" dur="indefinite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23" dur="indefinite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44E8CB64-5177-47B5-886B-0C6425A91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Earlier we explored using Energy Code Ace for </a:t>
            </a:r>
            <a:br>
              <a:rPr lang="en-US" sz="3200" dirty="0"/>
            </a:br>
            <a:r>
              <a:rPr lang="en-US" sz="3200" dirty="0"/>
              <a:t>New Construction </a:t>
            </a:r>
            <a:r>
              <a:rPr lang="en-US" sz="3200" b="0" dirty="0"/>
              <a:t>(cont.)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2595A19-9B8B-4427-98D5-7BEC987CDB0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4A8E3C-1255-4CED-B075-DDA5D74B148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37538958-FF14-428C-855D-EE76296F3A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16 – 19  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936E6CF7-09C9-4EB0-AE65-B6588AE4DC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541" y="1023331"/>
            <a:ext cx="3744415" cy="1097280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8" name="Application">
            <a:extLst>
              <a:ext uri="{FF2B5EF4-FFF2-40B4-BE49-F238E27FC236}">
                <a16:creationId xmlns:a16="http://schemas.microsoft.com/office/drawing/2014/main" id="{40C0B5EB-FEE1-458D-80E6-841C86993A3F}"/>
              </a:ext>
            </a:extLst>
          </p:cNvPr>
          <p:cNvGrpSpPr/>
          <p:nvPr/>
        </p:nvGrpSpPr>
        <p:grpSpPr>
          <a:xfrm>
            <a:off x="155398" y="1943570"/>
            <a:ext cx="2624393" cy="4360958"/>
            <a:chOff x="155398" y="1943570"/>
            <a:chExt cx="2624393" cy="4360958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7DE0922-8A1E-45F7-BA08-43C17E2B97EC}"/>
                </a:ext>
              </a:extLst>
            </p:cNvPr>
            <p:cNvSpPr/>
            <p:nvPr/>
          </p:nvSpPr>
          <p:spPr>
            <a:xfrm>
              <a:off x="155398" y="2918532"/>
              <a:ext cx="2624393" cy="3385996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8C05ED7-ABFC-4E0B-9A7E-3A1B9EE48DBA}"/>
                </a:ext>
              </a:extLst>
            </p:cNvPr>
            <p:cNvSpPr txBox="1"/>
            <p:nvPr/>
          </p:nvSpPr>
          <p:spPr>
            <a:xfrm>
              <a:off x="315836" y="1943570"/>
              <a:ext cx="2303516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/>
                  </a:solidFill>
                  <a:latin typeface="+mn-lt"/>
                </a:rPr>
                <a:t>Application Guides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38991E1-DFBB-4475-AA18-7D34E07D6DF0}"/>
                </a:ext>
              </a:extLst>
            </p:cNvPr>
            <p:cNvSpPr txBox="1"/>
            <p:nvPr/>
          </p:nvSpPr>
          <p:spPr>
            <a:xfrm>
              <a:off x="174206" y="2360795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accent4"/>
                  </a:solidFill>
                  <a:latin typeface="+mn-lt"/>
                </a:rPr>
                <a:t>In-depth looks at technologies, systems and compliance strategies with guidance on designing to code</a:t>
              </a:r>
            </a:p>
          </p:txBody>
        </p:sp>
      </p:grpSp>
      <p:grpSp>
        <p:nvGrpSpPr>
          <p:cNvPr id="9" name="Fact">
            <a:extLst>
              <a:ext uri="{FF2B5EF4-FFF2-40B4-BE49-F238E27FC236}">
                <a16:creationId xmlns:a16="http://schemas.microsoft.com/office/drawing/2014/main" id="{F8A212B1-990C-4A5B-BF6A-D4C139CEA42B}"/>
              </a:ext>
            </a:extLst>
          </p:cNvPr>
          <p:cNvGrpSpPr/>
          <p:nvPr/>
        </p:nvGrpSpPr>
        <p:grpSpPr>
          <a:xfrm>
            <a:off x="3241460" y="2289292"/>
            <a:ext cx="2622288" cy="4324957"/>
            <a:chOff x="3201604" y="2289292"/>
            <a:chExt cx="2622288" cy="4324957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CFC4B1A-219F-40AC-B8BC-729046C7CB8A}"/>
                </a:ext>
              </a:extLst>
            </p:cNvPr>
            <p:cNvSpPr/>
            <p:nvPr/>
          </p:nvSpPr>
          <p:spPr>
            <a:xfrm>
              <a:off x="3201604" y="3230969"/>
              <a:ext cx="2622288" cy="3383280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01D3B5B-1443-48AB-BCCD-94A1364CAFE5}"/>
                </a:ext>
              </a:extLst>
            </p:cNvPr>
            <p:cNvSpPr txBox="1"/>
            <p:nvPr/>
          </p:nvSpPr>
          <p:spPr>
            <a:xfrm>
              <a:off x="3803419" y="2289292"/>
              <a:ext cx="1418658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/>
                  </a:solidFill>
                  <a:latin typeface="+mn-lt"/>
                </a:rPr>
                <a:t>Fact Sheets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38860AD-D230-4D62-B017-DC864C0E7E55}"/>
                </a:ext>
              </a:extLst>
            </p:cNvPr>
            <p:cNvSpPr txBox="1"/>
            <p:nvPr/>
          </p:nvSpPr>
          <p:spPr>
            <a:xfrm>
              <a:off x="3219360" y="2688045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accent4"/>
                  </a:solidFill>
                  <a:latin typeface="+mn-lt"/>
                </a:rPr>
                <a:t>Summary of essential facts about compliances with links to additional sources of information</a:t>
              </a:r>
            </a:p>
          </p:txBody>
        </p:sp>
      </p:grpSp>
      <p:grpSp>
        <p:nvGrpSpPr>
          <p:cNvPr id="10" name="Trigger">
            <a:extLst>
              <a:ext uri="{FF2B5EF4-FFF2-40B4-BE49-F238E27FC236}">
                <a16:creationId xmlns:a16="http://schemas.microsoft.com/office/drawing/2014/main" id="{C735F082-6109-48C5-8E86-DAB183D54AB2}"/>
              </a:ext>
            </a:extLst>
          </p:cNvPr>
          <p:cNvGrpSpPr/>
          <p:nvPr/>
        </p:nvGrpSpPr>
        <p:grpSpPr>
          <a:xfrm>
            <a:off x="6325416" y="1943570"/>
            <a:ext cx="2624328" cy="4358242"/>
            <a:chOff x="6325416" y="1943570"/>
            <a:chExt cx="2624328" cy="4358242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5842480-D53D-416E-90F0-99E54845465E}"/>
                </a:ext>
              </a:extLst>
            </p:cNvPr>
            <p:cNvSpPr txBox="1"/>
            <p:nvPr/>
          </p:nvSpPr>
          <p:spPr>
            <a:xfrm>
              <a:off x="6779225" y="1943570"/>
              <a:ext cx="175426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/>
                  </a:solidFill>
                  <a:latin typeface="+mn-lt"/>
                </a:rPr>
                <a:t>Trigger Sheets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6A056CF-20AF-4D9A-8A7C-4B91060E6134}"/>
                </a:ext>
              </a:extLst>
            </p:cNvPr>
            <p:cNvSpPr txBox="1"/>
            <p:nvPr/>
          </p:nvSpPr>
          <p:spPr>
            <a:xfrm>
              <a:off x="6362968" y="2360795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accent4"/>
                  </a:solidFill>
                  <a:latin typeface="+mn-lt"/>
                </a:rPr>
                <a:t>Tables of “if you change this, these parts of the code is triggered with links to relevant code sections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D6A7142-5712-4821-8075-6DA0D726012B}"/>
                </a:ext>
              </a:extLst>
            </p:cNvPr>
            <p:cNvSpPr/>
            <p:nvPr/>
          </p:nvSpPr>
          <p:spPr>
            <a:xfrm>
              <a:off x="6325416" y="2918532"/>
              <a:ext cx="2624328" cy="3383280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353655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5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23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44E8CB64-5177-47B5-886B-0C6425A91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Earlier we explored using Energy Code Ace for </a:t>
            </a:r>
            <a:br>
              <a:rPr lang="en-US" sz="3200" dirty="0"/>
            </a:br>
            <a:r>
              <a:rPr lang="en-US" sz="3200" dirty="0"/>
              <a:t>New Construction </a:t>
            </a:r>
            <a:r>
              <a:rPr lang="en-US" sz="3200" b="0" dirty="0"/>
              <a:t>(cont.)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2595A19-9B8B-4427-98D5-7BEC987CDB0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4A8E3C-1255-4CED-B075-DDA5D74B148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37538958-FF14-428C-855D-EE76296F3A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16 – 19  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936E6CF7-09C9-4EB0-AE65-B6588AE4DC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541" y="1023331"/>
            <a:ext cx="3744415" cy="1097280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88" name="Lighting Wheel">
            <a:extLst>
              <a:ext uri="{FF2B5EF4-FFF2-40B4-BE49-F238E27FC236}">
                <a16:creationId xmlns:a16="http://schemas.microsoft.com/office/drawing/2014/main" id="{46B7E715-C389-4924-A1E2-1497E32548C3}"/>
              </a:ext>
            </a:extLst>
          </p:cNvPr>
          <p:cNvGrpSpPr/>
          <p:nvPr/>
        </p:nvGrpSpPr>
        <p:grpSpPr>
          <a:xfrm>
            <a:off x="6360339" y="1943570"/>
            <a:ext cx="2591810" cy="3593630"/>
            <a:chOff x="6360339" y="1943570"/>
            <a:chExt cx="2591810" cy="3593630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5842480-D53D-416E-90F0-99E54845465E}"/>
                </a:ext>
              </a:extLst>
            </p:cNvPr>
            <p:cNvSpPr txBox="1"/>
            <p:nvPr/>
          </p:nvSpPr>
          <p:spPr>
            <a:xfrm>
              <a:off x="6751463" y="1943570"/>
              <a:ext cx="1809791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/>
                  </a:solidFill>
                  <a:latin typeface="+mn-lt"/>
                </a:rPr>
                <a:t>Lighting Wheel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6A056CF-20AF-4D9A-8A7C-4B91060E6134}"/>
                </a:ext>
              </a:extLst>
            </p:cNvPr>
            <p:cNvSpPr txBox="1"/>
            <p:nvPr/>
          </p:nvSpPr>
          <p:spPr>
            <a:xfrm>
              <a:off x="6362968" y="2305379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accent4"/>
                  </a:solidFill>
                  <a:latin typeface="+mn-lt"/>
                </a:rPr>
                <a:t>Fun and easy hands-on guide for those who design, specify, install or inspect nonresidential lighting installations</a:t>
              </a:r>
            </a:p>
          </p:txBody>
        </p:sp>
        <p:pic>
          <p:nvPicPr>
            <p:cNvPr id="85" name="Picture 84">
              <a:extLst>
                <a:ext uri="{FF2B5EF4-FFF2-40B4-BE49-F238E27FC236}">
                  <a16:creationId xmlns:a16="http://schemas.microsoft.com/office/drawing/2014/main" id="{794B621C-662B-42F1-915A-CF4219D73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60339" y="2918532"/>
              <a:ext cx="2591810" cy="2618668"/>
            </a:xfrm>
            <a:prstGeom prst="rect">
              <a:avLst/>
            </a:prstGeom>
          </p:spPr>
        </p:pic>
      </p:grpSp>
      <p:grpSp>
        <p:nvGrpSpPr>
          <p:cNvPr id="87" name="Note Block">
            <a:extLst>
              <a:ext uri="{FF2B5EF4-FFF2-40B4-BE49-F238E27FC236}">
                <a16:creationId xmlns:a16="http://schemas.microsoft.com/office/drawing/2014/main" id="{C9814528-CCAA-4FA9-9DC6-EF3F3A81AEC4}"/>
              </a:ext>
            </a:extLst>
          </p:cNvPr>
          <p:cNvGrpSpPr/>
          <p:nvPr/>
        </p:nvGrpSpPr>
        <p:grpSpPr>
          <a:xfrm>
            <a:off x="3258921" y="2289292"/>
            <a:ext cx="2622288" cy="4324957"/>
            <a:chOff x="3201604" y="2289292"/>
            <a:chExt cx="2622288" cy="4324957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401D3B5B-1443-48AB-BCCD-94A1364CAFE5}"/>
                </a:ext>
              </a:extLst>
            </p:cNvPr>
            <p:cNvSpPr txBox="1"/>
            <p:nvPr/>
          </p:nvSpPr>
          <p:spPr>
            <a:xfrm>
              <a:off x="3781781" y="2289292"/>
              <a:ext cx="1461939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/>
                  </a:solidFill>
                  <a:latin typeface="+mn-lt"/>
                </a:rPr>
                <a:t>Note Blocks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38860AD-D230-4D62-B017-DC864C0E7E55}"/>
                </a:ext>
              </a:extLst>
            </p:cNvPr>
            <p:cNvSpPr txBox="1"/>
            <p:nvPr/>
          </p:nvSpPr>
          <p:spPr>
            <a:xfrm>
              <a:off x="3219360" y="2651101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accent4"/>
                  </a:solidFill>
                  <a:latin typeface="+mn-lt"/>
                </a:rPr>
                <a:t>Dynamic resource that summarizes what’s mandatory for a given project; printable to include with project docs</a:t>
              </a:r>
            </a:p>
          </p:txBody>
        </p:sp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5197930C-986E-465B-A1F4-9842180FDB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1604" y="3230969"/>
              <a:ext cx="2622288" cy="338328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</p:grpSp>
      <p:grpSp>
        <p:nvGrpSpPr>
          <p:cNvPr id="86" name="Checklists">
            <a:extLst>
              <a:ext uri="{FF2B5EF4-FFF2-40B4-BE49-F238E27FC236}">
                <a16:creationId xmlns:a16="http://schemas.microsoft.com/office/drawing/2014/main" id="{F90C54E6-A077-47A3-AC14-4BE9B57FEA18}"/>
              </a:ext>
            </a:extLst>
          </p:cNvPr>
          <p:cNvGrpSpPr/>
          <p:nvPr/>
        </p:nvGrpSpPr>
        <p:grpSpPr>
          <a:xfrm>
            <a:off x="155398" y="1943570"/>
            <a:ext cx="2624393" cy="4360958"/>
            <a:chOff x="155398" y="1943570"/>
            <a:chExt cx="2624393" cy="436095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8C05ED7-ABFC-4E0B-9A7E-3A1B9EE48DBA}"/>
                </a:ext>
              </a:extLst>
            </p:cNvPr>
            <p:cNvSpPr txBox="1"/>
            <p:nvPr/>
          </p:nvSpPr>
          <p:spPr>
            <a:xfrm>
              <a:off x="834409" y="1943570"/>
              <a:ext cx="126637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/>
                  </a:solidFill>
                  <a:latin typeface="+mn-lt"/>
                </a:rPr>
                <a:t>Checklists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38991E1-DFBB-4475-AA18-7D34E07D6DF0}"/>
                </a:ext>
              </a:extLst>
            </p:cNvPr>
            <p:cNvSpPr txBox="1"/>
            <p:nvPr/>
          </p:nvSpPr>
          <p:spPr>
            <a:xfrm>
              <a:off x="174206" y="2305379"/>
              <a:ext cx="2586776" cy="5170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1400" dirty="0">
                  <a:solidFill>
                    <a:schemeClr val="accent4"/>
                  </a:solidFill>
                  <a:latin typeface="+mn-lt"/>
                </a:rPr>
                <a:t>What Plans Examiners and Building Inspectors look for relative to </a:t>
              </a:r>
              <a:br>
                <a:rPr lang="en-US" sz="1400" dirty="0">
                  <a:solidFill>
                    <a:schemeClr val="accent4"/>
                  </a:solidFill>
                  <a:latin typeface="+mn-lt"/>
                </a:rPr>
              </a:br>
              <a:r>
                <a:rPr lang="en-US" sz="1400" dirty="0">
                  <a:solidFill>
                    <a:schemeClr val="accent4"/>
                  </a:solidFill>
                  <a:latin typeface="+mn-lt"/>
                </a:rPr>
                <a:t>Title 24, Part 6 compliance</a:t>
              </a:r>
            </a:p>
          </p:txBody>
        </p:sp>
        <p:pic>
          <p:nvPicPr>
            <p:cNvPr id="81" name="Picture 80">
              <a:extLst>
                <a:ext uri="{FF2B5EF4-FFF2-40B4-BE49-F238E27FC236}">
                  <a16:creationId xmlns:a16="http://schemas.microsoft.com/office/drawing/2014/main" id="{D37B9034-B604-4DE0-9490-BA8C4A53AC4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398" y="2918532"/>
              <a:ext cx="2624393" cy="3385996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085B91F-56A8-44CD-A07C-5E2C439D89AD}"/>
              </a:ext>
            </a:extLst>
          </p:cNvPr>
          <p:cNvGrpSpPr/>
          <p:nvPr/>
        </p:nvGrpSpPr>
        <p:grpSpPr>
          <a:xfrm>
            <a:off x="6157782" y="5676029"/>
            <a:ext cx="2780715" cy="751260"/>
            <a:chOff x="6157782" y="5676029"/>
            <a:chExt cx="2780715" cy="751260"/>
          </a:xfrm>
        </p:grpSpPr>
        <p:sp>
          <p:nvSpPr>
            <p:cNvPr id="89" name="Arrow: Right 88">
              <a:extLst>
                <a:ext uri="{FF2B5EF4-FFF2-40B4-BE49-F238E27FC236}">
                  <a16:creationId xmlns:a16="http://schemas.microsoft.com/office/drawing/2014/main" id="{BAB26760-8DB1-4037-AD83-D6CC42D1E0CC}"/>
                </a:ext>
              </a:extLst>
            </p:cNvPr>
            <p:cNvSpPr/>
            <p:nvPr/>
          </p:nvSpPr>
          <p:spPr>
            <a:xfrm flipH="1">
              <a:off x="6157782" y="6099615"/>
              <a:ext cx="405114" cy="327674"/>
            </a:xfrm>
            <a:prstGeom prst="rightArrow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rgbClr val="A642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  <p:sp>
          <p:nvSpPr>
            <p:cNvPr id="90" name="Arrow: Right 89">
              <a:extLst>
                <a:ext uri="{FF2B5EF4-FFF2-40B4-BE49-F238E27FC236}">
                  <a16:creationId xmlns:a16="http://schemas.microsoft.com/office/drawing/2014/main" id="{71907297-85A3-4AC0-8480-DB5556E156FB}"/>
                </a:ext>
              </a:extLst>
            </p:cNvPr>
            <p:cNvSpPr/>
            <p:nvPr/>
          </p:nvSpPr>
          <p:spPr>
            <a:xfrm rot="5400000" flipH="1">
              <a:off x="7453687" y="5714749"/>
              <a:ext cx="405114" cy="327674"/>
            </a:xfrm>
            <a:prstGeom prst="rightArrow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rgbClr val="A642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706B8199-E583-4138-A266-923AB0E89714}"/>
                </a:ext>
              </a:extLst>
            </p:cNvPr>
            <p:cNvSpPr txBox="1"/>
            <p:nvPr/>
          </p:nvSpPr>
          <p:spPr>
            <a:xfrm>
              <a:off x="6701666" y="6109397"/>
              <a:ext cx="2236831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000" dirty="0">
                  <a:solidFill>
                    <a:srgbClr val="7030A0"/>
                  </a:solidFill>
                  <a:latin typeface="+mn-lt"/>
                </a:rPr>
                <a:t>Nonres only, at this time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9410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0" dur="indefinite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8" dur="indefinite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26" dur="indefinite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24D7360-45C4-492F-834E-673A37239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many options… where do you start?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66B58-C1D4-487D-8D61-1C2560A0717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50471" y="6650251"/>
            <a:ext cx="3807132" cy="207749"/>
          </a:xfrm>
        </p:spPr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3967-00D2-4731-831D-3DD842CABB6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Page ref">
            <a:extLst>
              <a:ext uri="{FF2B5EF4-FFF2-40B4-BE49-F238E27FC236}">
                <a16:creationId xmlns:a16="http://schemas.microsoft.com/office/drawing/2014/main" id="{A9960DCF-6A4D-437C-929B-91A0F460EB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22</a:t>
            </a:r>
          </a:p>
        </p:txBody>
      </p:sp>
      <p:sp>
        <p:nvSpPr>
          <p:cNvPr id="8" name="When you want...">
            <a:extLst>
              <a:ext uri="{FF2B5EF4-FFF2-40B4-BE49-F238E27FC236}">
                <a16:creationId xmlns:a16="http://schemas.microsoft.com/office/drawing/2014/main" id="{5F68C592-EAC7-4A6C-8E5D-D6B6E27AEE85}"/>
              </a:ext>
            </a:extLst>
          </p:cNvPr>
          <p:cNvSpPr txBox="1"/>
          <p:nvPr/>
        </p:nvSpPr>
        <p:spPr>
          <a:xfrm>
            <a:off x="150471" y="823032"/>
            <a:ext cx="1750479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>
                <a:latin typeface="+mn-lt"/>
              </a:rPr>
              <a:t>When you want…</a:t>
            </a:r>
          </a:p>
        </p:txBody>
      </p:sp>
      <p:sp>
        <p:nvSpPr>
          <p:cNvPr id="9" name="Where do you look">
            <a:extLst>
              <a:ext uri="{FF2B5EF4-FFF2-40B4-BE49-F238E27FC236}">
                <a16:creationId xmlns:a16="http://schemas.microsoft.com/office/drawing/2014/main" id="{570943DE-36FD-4D59-96DB-BBA523B87B8D}"/>
              </a:ext>
            </a:extLst>
          </p:cNvPr>
          <p:cNvSpPr txBox="1"/>
          <p:nvPr/>
        </p:nvSpPr>
        <p:spPr>
          <a:xfrm>
            <a:off x="5039804" y="823032"/>
            <a:ext cx="200535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>
                <a:latin typeface="+mn-lt"/>
              </a:rPr>
              <a:t>Where do you look?</a:t>
            </a:r>
          </a:p>
        </p:txBody>
      </p:sp>
      <p:cxnSp>
        <p:nvCxnSpPr>
          <p:cNvPr id="30" name="Top left underscore">
            <a:extLst>
              <a:ext uri="{FF2B5EF4-FFF2-40B4-BE49-F238E27FC236}">
                <a16:creationId xmlns:a16="http://schemas.microsoft.com/office/drawing/2014/main" id="{96B2EDA5-120A-417E-A0DB-AE7F46C35E67}"/>
              </a:ext>
            </a:extLst>
          </p:cNvPr>
          <p:cNvCxnSpPr/>
          <p:nvPr/>
        </p:nvCxnSpPr>
        <p:spPr>
          <a:xfrm>
            <a:off x="150471" y="1130809"/>
            <a:ext cx="4275578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Top right  underscore">
            <a:extLst>
              <a:ext uri="{FF2B5EF4-FFF2-40B4-BE49-F238E27FC236}">
                <a16:creationId xmlns:a16="http://schemas.microsoft.com/office/drawing/2014/main" id="{BB1C6615-D99E-4696-8BED-0207D6037AB4}"/>
              </a:ext>
            </a:extLst>
          </p:cNvPr>
          <p:cNvCxnSpPr>
            <a:cxnSpLocks/>
          </p:cNvCxnSpPr>
          <p:nvPr/>
        </p:nvCxnSpPr>
        <p:spPr>
          <a:xfrm>
            <a:off x="5043454" y="1130809"/>
            <a:ext cx="3921417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A 6">
            <a:extLst>
              <a:ext uri="{FF2B5EF4-FFF2-40B4-BE49-F238E27FC236}">
                <a16:creationId xmlns:a16="http://schemas.microsoft.com/office/drawing/2014/main" id="{48747372-D3C5-4A16-B0DA-0C1D04108DBD}"/>
              </a:ext>
            </a:extLst>
          </p:cNvPr>
          <p:cNvSpPr txBox="1"/>
          <p:nvPr/>
        </p:nvSpPr>
        <p:spPr>
          <a:xfrm>
            <a:off x="4884516" y="5863155"/>
            <a:ext cx="3657600" cy="8956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Forms Ace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</a:p>
        </p:txBody>
      </p:sp>
      <p:grpSp>
        <p:nvGrpSpPr>
          <p:cNvPr id="56" name="Q 6">
            <a:extLst>
              <a:ext uri="{FF2B5EF4-FFF2-40B4-BE49-F238E27FC236}">
                <a16:creationId xmlns:a16="http://schemas.microsoft.com/office/drawing/2014/main" id="{AAB32EC9-2217-44F4-8C3E-E23CC1CC0433}"/>
              </a:ext>
            </a:extLst>
          </p:cNvPr>
          <p:cNvGrpSpPr/>
          <p:nvPr/>
        </p:nvGrpSpPr>
        <p:grpSpPr>
          <a:xfrm>
            <a:off x="150471" y="5713801"/>
            <a:ext cx="8814400" cy="703352"/>
            <a:chOff x="150471" y="5713801"/>
            <a:chExt cx="8686800" cy="70335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5046E7F-E00D-40BA-9387-72F3CBD5DD47}"/>
                </a:ext>
              </a:extLst>
            </p:cNvPr>
            <p:cNvSpPr txBox="1"/>
            <p:nvPr/>
          </p:nvSpPr>
          <p:spPr>
            <a:xfrm>
              <a:off x="150471" y="5863155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Guidance on complete, correct compliance documentation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264F786-487D-4DF1-A383-20903C35B6F6}"/>
                </a:ext>
              </a:extLst>
            </p:cNvPr>
            <p:cNvCxnSpPr/>
            <p:nvPr/>
          </p:nvCxnSpPr>
          <p:spPr>
            <a:xfrm>
              <a:off x="150471" y="5713801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A 5">
            <a:extLst>
              <a:ext uri="{FF2B5EF4-FFF2-40B4-BE49-F238E27FC236}">
                <a16:creationId xmlns:a16="http://schemas.microsoft.com/office/drawing/2014/main" id="{C97BF004-47D3-4B3C-BB79-34452C4D146E}"/>
              </a:ext>
            </a:extLst>
          </p:cNvPr>
          <p:cNvSpPr txBox="1"/>
          <p:nvPr/>
        </p:nvSpPr>
        <p:spPr>
          <a:xfrm>
            <a:off x="4884516" y="4745759"/>
            <a:ext cx="3657600" cy="8956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Navigator Ace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5" name="Q 5">
            <a:extLst>
              <a:ext uri="{FF2B5EF4-FFF2-40B4-BE49-F238E27FC236}">
                <a16:creationId xmlns:a16="http://schemas.microsoft.com/office/drawing/2014/main" id="{06ABE3D7-420F-46EF-9B39-182128FAF9E3}"/>
              </a:ext>
            </a:extLst>
          </p:cNvPr>
          <p:cNvGrpSpPr/>
          <p:nvPr/>
        </p:nvGrpSpPr>
        <p:grpSpPr>
          <a:xfrm>
            <a:off x="150471" y="4596403"/>
            <a:ext cx="8814400" cy="703354"/>
            <a:chOff x="150471" y="4596403"/>
            <a:chExt cx="8686800" cy="70335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F1FF4B8-72A5-4BC5-8C45-613D5365C585}"/>
                </a:ext>
              </a:extLst>
            </p:cNvPr>
            <p:cNvSpPr txBox="1"/>
            <p:nvPr/>
          </p:nvSpPr>
          <p:spPr>
            <a:xfrm>
              <a:off x="150471" y="4745759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Info on roles, responsibilities and documentation for all project phases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2F7CB7B-23E1-4FAA-AD14-1AEAD7CBDA62}"/>
                </a:ext>
              </a:extLst>
            </p:cNvPr>
            <p:cNvCxnSpPr/>
            <p:nvPr/>
          </p:nvCxnSpPr>
          <p:spPr>
            <a:xfrm>
              <a:off x="150471" y="4596403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A 4">
            <a:extLst>
              <a:ext uri="{FF2B5EF4-FFF2-40B4-BE49-F238E27FC236}">
                <a16:creationId xmlns:a16="http://schemas.microsoft.com/office/drawing/2014/main" id="{BCD47883-5CB6-4D4F-A195-4384BDE36D7A}"/>
              </a:ext>
            </a:extLst>
          </p:cNvPr>
          <p:cNvSpPr txBox="1"/>
          <p:nvPr/>
        </p:nvSpPr>
        <p:spPr>
          <a:xfrm>
            <a:off x="4884516" y="4170048"/>
            <a:ext cx="3657600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6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4" name="Q 4">
            <a:extLst>
              <a:ext uri="{FF2B5EF4-FFF2-40B4-BE49-F238E27FC236}">
                <a16:creationId xmlns:a16="http://schemas.microsoft.com/office/drawing/2014/main" id="{A435C6AF-4E90-4441-941C-90269D8BDECF}"/>
              </a:ext>
            </a:extLst>
          </p:cNvPr>
          <p:cNvGrpSpPr/>
          <p:nvPr/>
        </p:nvGrpSpPr>
        <p:grpSpPr>
          <a:xfrm>
            <a:off x="150471" y="4020692"/>
            <a:ext cx="8814400" cy="426355"/>
            <a:chOff x="150471" y="4020692"/>
            <a:chExt cx="8686800" cy="42635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7DFD3F0-764C-460E-A79B-25D4F29391BC}"/>
                </a:ext>
              </a:extLst>
            </p:cNvPr>
            <p:cNvSpPr txBox="1"/>
            <p:nvPr/>
          </p:nvSpPr>
          <p:spPr>
            <a:xfrm>
              <a:off x="150471" y="4170048"/>
              <a:ext cx="4421529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Tips for finding compliant product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49C88106-966E-4120-A28C-BD7BB13D9902}"/>
                </a:ext>
              </a:extLst>
            </p:cNvPr>
            <p:cNvCxnSpPr/>
            <p:nvPr/>
          </p:nvCxnSpPr>
          <p:spPr>
            <a:xfrm>
              <a:off x="150471" y="4020692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A 3">
            <a:extLst>
              <a:ext uri="{FF2B5EF4-FFF2-40B4-BE49-F238E27FC236}">
                <a16:creationId xmlns:a16="http://schemas.microsoft.com/office/drawing/2014/main" id="{5EA52EB5-C1E4-49D8-A1E4-ED18FD2837B8}"/>
              </a:ext>
            </a:extLst>
          </p:cNvPr>
          <p:cNvSpPr txBox="1"/>
          <p:nvPr/>
        </p:nvSpPr>
        <p:spPr>
          <a:xfrm>
            <a:off x="4884516" y="3351194"/>
            <a:ext cx="3657600" cy="5586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3" name="Q 3">
            <a:extLst>
              <a:ext uri="{FF2B5EF4-FFF2-40B4-BE49-F238E27FC236}">
                <a16:creationId xmlns:a16="http://schemas.microsoft.com/office/drawing/2014/main" id="{B5C394F4-EAE0-47B2-BEAC-39678BA42EDE}"/>
              </a:ext>
            </a:extLst>
          </p:cNvPr>
          <p:cNvGrpSpPr/>
          <p:nvPr/>
        </p:nvGrpSpPr>
        <p:grpSpPr>
          <a:xfrm>
            <a:off x="150471" y="3201838"/>
            <a:ext cx="8814400" cy="426355"/>
            <a:chOff x="150471" y="3201838"/>
            <a:chExt cx="8686800" cy="42635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006FB0-42B5-407B-BA7A-A4239E106802}"/>
                </a:ext>
              </a:extLst>
            </p:cNvPr>
            <p:cNvSpPr txBox="1"/>
            <p:nvPr/>
          </p:nvSpPr>
          <p:spPr>
            <a:xfrm>
              <a:off x="150471" y="3351194"/>
              <a:ext cx="4421529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The big picture of a process or measure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5262174-F771-4739-8915-CE36A1827E93}"/>
                </a:ext>
              </a:extLst>
            </p:cNvPr>
            <p:cNvCxnSpPr/>
            <p:nvPr/>
          </p:nvCxnSpPr>
          <p:spPr>
            <a:xfrm>
              <a:off x="150471" y="3201838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A 2">
            <a:extLst>
              <a:ext uri="{FF2B5EF4-FFF2-40B4-BE49-F238E27FC236}">
                <a16:creationId xmlns:a16="http://schemas.microsoft.com/office/drawing/2014/main" id="{9D7AF9E1-C80C-4623-9B71-1DFE6635F6C5}"/>
              </a:ext>
            </a:extLst>
          </p:cNvPr>
          <p:cNvSpPr txBox="1"/>
          <p:nvPr/>
        </p:nvSpPr>
        <p:spPr>
          <a:xfrm>
            <a:off x="4884516" y="2310740"/>
            <a:ext cx="3657600" cy="7802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2"/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1"/>
                </a:solidFill>
                <a:latin typeface="+mn-lt"/>
              </a:rPr>
              <a:t>Traditional class, v-class, vorkshop, OLSS, Decoding Talk, Code &amp; Coffee</a:t>
            </a:r>
          </a:p>
        </p:txBody>
      </p:sp>
      <p:grpSp>
        <p:nvGrpSpPr>
          <p:cNvPr id="52" name="Q 2">
            <a:extLst>
              <a:ext uri="{FF2B5EF4-FFF2-40B4-BE49-F238E27FC236}">
                <a16:creationId xmlns:a16="http://schemas.microsoft.com/office/drawing/2014/main" id="{234E878F-614F-4BD2-9187-62A3C7219022}"/>
              </a:ext>
            </a:extLst>
          </p:cNvPr>
          <p:cNvGrpSpPr/>
          <p:nvPr/>
        </p:nvGrpSpPr>
        <p:grpSpPr>
          <a:xfrm>
            <a:off x="150471" y="2161384"/>
            <a:ext cx="8814400" cy="703354"/>
            <a:chOff x="150471" y="2161384"/>
            <a:chExt cx="8686800" cy="70335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750ECFE-2B3F-4945-868A-C0910BE1AE90}"/>
                </a:ext>
              </a:extLst>
            </p:cNvPr>
            <p:cNvSpPr txBox="1"/>
            <p:nvPr/>
          </p:nvSpPr>
          <p:spPr>
            <a:xfrm>
              <a:off x="150471" y="2310740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A deep dive on a specific area and how it applies to you</a:t>
              </a: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DD15C4A-C688-4C26-9B62-8A0E2400B9CF}"/>
                </a:ext>
              </a:extLst>
            </p:cNvPr>
            <p:cNvCxnSpPr/>
            <p:nvPr/>
          </p:nvCxnSpPr>
          <p:spPr>
            <a:xfrm>
              <a:off x="150471" y="2161384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A 1">
            <a:extLst>
              <a:ext uri="{FF2B5EF4-FFF2-40B4-BE49-F238E27FC236}">
                <a16:creationId xmlns:a16="http://schemas.microsoft.com/office/drawing/2014/main" id="{40D0BF86-D1D6-44A4-9424-DE1A1C4F6977}"/>
              </a:ext>
            </a:extLst>
          </p:cNvPr>
          <p:cNvSpPr txBox="1"/>
          <p:nvPr/>
        </p:nvSpPr>
        <p:spPr>
          <a:xfrm>
            <a:off x="4884516" y="1270286"/>
            <a:ext cx="3657600" cy="7802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2"/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1"/>
                </a:solidFill>
                <a:latin typeface="+mn-lt"/>
              </a:rPr>
              <a:t>Traditional class, v-class, vorkshop, online self-study (OLSS)</a:t>
            </a:r>
          </a:p>
        </p:txBody>
      </p:sp>
      <p:sp>
        <p:nvSpPr>
          <p:cNvPr id="10" name="Q 1">
            <a:extLst>
              <a:ext uri="{FF2B5EF4-FFF2-40B4-BE49-F238E27FC236}">
                <a16:creationId xmlns:a16="http://schemas.microsoft.com/office/drawing/2014/main" id="{445B5025-C9A2-4471-88BD-3357E1BEB9B6}"/>
              </a:ext>
            </a:extLst>
          </p:cNvPr>
          <p:cNvSpPr txBox="1"/>
          <p:nvPr/>
        </p:nvSpPr>
        <p:spPr>
          <a:xfrm>
            <a:off x="150471" y="1270286"/>
            <a:ext cx="448647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buClr>
                <a:schemeClr val="bg1">
                  <a:lumMod val="50000"/>
                </a:schemeClr>
              </a:buClr>
              <a:buSzPct val="90000"/>
              <a:buFont typeface="Wingdings" panose="05000000000000000000" pitchFamily="2" charset="2"/>
              <a:buChar char="ª"/>
            </a:pPr>
            <a:r>
              <a:rPr lang="en-US" dirty="0">
                <a:latin typeface="+mn-lt"/>
              </a:rPr>
              <a:t>A comprehensive look at an area to understand alternatives</a:t>
            </a:r>
          </a:p>
        </p:txBody>
      </p:sp>
      <p:sp>
        <p:nvSpPr>
          <p:cNvPr id="57" name="Rectangle: Rounded Corners 56">
            <a:hlinkClick r:id="rId2" action="ppaction://hlinksldjump"/>
            <a:extLst>
              <a:ext uri="{FF2B5EF4-FFF2-40B4-BE49-F238E27FC236}">
                <a16:creationId xmlns:a16="http://schemas.microsoft.com/office/drawing/2014/main" id="{BC0E2AE4-D9F8-471E-B56A-4D8680453310}"/>
              </a:ext>
            </a:extLst>
          </p:cNvPr>
          <p:cNvSpPr/>
          <p:nvPr/>
        </p:nvSpPr>
        <p:spPr>
          <a:xfrm>
            <a:off x="7185736" y="664129"/>
            <a:ext cx="1779135" cy="327204"/>
          </a:xfrm>
          <a:prstGeom prst="roundRect">
            <a:avLst/>
          </a:prstGeom>
          <a:solidFill>
            <a:srgbClr val="A642F0"/>
          </a:solidFill>
          <a:ln>
            <a:solidFill>
              <a:schemeClr val="bg1"/>
            </a:solidFill>
          </a:ln>
          <a:effectLst>
            <a:glow rad="88900">
              <a:schemeClr val="bg1">
                <a:lumMod val="75000"/>
                <a:alpha val="36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b="1" spc="-20" dirty="0"/>
              <a:t>SHOW ALL AT ONCE</a:t>
            </a:r>
          </a:p>
        </p:txBody>
      </p:sp>
    </p:spTree>
    <p:extLst>
      <p:ext uri="{BB962C8B-B14F-4D97-AF65-F5344CB8AC3E}">
        <p14:creationId xmlns:p14="http://schemas.microsoft.com/office/powerpoint/2010/main" val="2882089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5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8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31" dur="indefinite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34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indefinit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47" dur="indefinite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50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63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indefinite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66" dur="indefinite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79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indefinit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82" dur="indefinite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0" grpId="0"/>
      <p:bldP spid="20" grpId="1"/>
      <p:bldP spid="18" grpId="0"/>
      <p:bldP spid="18" grpId="1"/>
      <p:bldP spid="15" grpId="0"/>
      <p:bldP spid="15" grpId="1"/>
      <p:bldP spid="13" grpId="0"/>
      <p:bldP spid="13" grpId="1"/>
      <p:bldP spid="11" grpId="0"/>
      <p:bldP spid="11" grpId="1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24D7360-45C4-492F-834E-673A37239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4" y="1"/>
            <a:ext cx="7648025" cy="588514"/>
          </a:xfrm>
        </p:spPr>
        <p:txBody>
          <a:bodyPr/>
          <a:lstStyle/>
          <a:p>
            <a:r>
              <a:rPr lang="en-US" dirty="0"/>
              <a:t>So many options… where do you start? </a:t>
            </a:r>
            <a:r>
              <a:rPr lang="en-US" sz="3200" b="0" dirty="0"/>
              <a:t>(cont.)</a:t>
            </a:r>
            <a:endParaRPr lang="en-US" b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66B58-C1D4-487D-8D61-1C2560A0717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50471" y="6650251"/>
            <a:ext cx="3807132" cy="207749"/>
          </a:xfrm>
        </p:spPr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3967-00D2-4731-831D-3DD842CABB6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Page ref">
            <a:extLst>
              <a:ext uri="{FF2B5EF4-FFF2-40B4-BE49-F238E27FC236}">
                <a16:creationId xmlns:a16="http://schemas.microsoft.com/office/drawing/2014/main" id="{A9960DCF-6A4D-437C-929B-91A0F460EB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22</a:t>
            </a:r>
          </a:p>
        </p:txBody>
      </p:sp>
      <p:sp>
        <p:nvSpPr>
          <p:cNvPr id="8" name="When you want...">
            <a:extLst>
              <a:ext uri="{FF2B5EF4-FFF2-40B4-BE49-F238E27FC236}">
                <a16:creationId xmlns:a16="http://schemas.microsoft.com/office/drawing/2014/main" id="{5F68C592-EAC7-4A6C-8E5D-D6B6E27AEE85}"/>
              </a:ext>
            </a:extLst>
          </p:cNvPr>
          <p:cNvSpPr txBox="1"/>
          <p:nvPr/>
        </p:nvSpPr>
        <p:spPr>
          <a:xfrm>
            <a:off x="150471" y="823032"/>
            <a:ext cx="1750479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>
                <a:latin typeface="+mn-lt"/>
              </a:rPr>
              <a:t>When you want…</a:t>
            </a:r>
          </a:p>
        </p:txBody>
      </p:sp>
      <p:sp>
        <p:nvSpPr>
          <p:cNvPr id="9" name="Where do you look">
            <a:extLst>
              <a:ext uri="{FF2B5EF4-FFF2-40B4-BE49-F238E27FC236}">
                <a16:creationId xmlns:a16="http://schemas.microsoft.com/office/drawing/2014/main" id="{570943DE-36FD-4D59-96DB-BBA523B87B8D}"/>
              </a:ext>
            </a:extLst>
          </p:cNvPr>
          <p:cNvSpPr txBox="1"/>
          <p:nvPr/>
        </p:nvSpPr>
        <p:spPr>
          <a:xfrm>
            <a:off x="5039804" y="823032"/>
            <a:ext cx="200535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>
                <a:latin typeface="+mn-lt"/>
              </a:rPr>
              <a:t>Where do you look?</a:t>
            </a:r>
          </a:p>
        </p:txBody>
      </p:sp>
      <p:cxnSp>
        <p:nvCxnSpPr>
          <p:cNvPr id="30" name="Top left underscore">
            <a:extLst>
              <a:ext uri="{FF2B5EF4-FFF2-40B4-BE49-F238E27FC236}">
                <a16:creationId xmlns:a16="http://schemas.microsoft.com/office/drawing/2014/main" id="{96B2EDA5-120A-417E-A0DB-AE7F46C35E67}"/>
              </a:ext>
            </a:extLst>
          </p:cNvPr>
          <p:cNvCxnSpPr/>
          <p:nvPr/>
        </p:nvCxnSpPr>
        <p:spPr>
          <a:xfrm>
            <a:off x="150471" y="1130809"/>
            <a:ext cx="4275578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Top right  underscore">
            <a:extLst>
              <a:ext uri="{FF2B5EF4-FFF2-40B4-BE49-F238E27FC236}">
                <a16:creationId xmlns:a16="http://schemas.microsoft.com/office/drawing/2014/main" id="{BB1C6615-D99E-4696-8BED-0207D6037AB4}"/>
              </a:ext>
            </a:extLst>
          </p:cNvPr>
          <p:cNvCxnSpPr>
            <a:cxnSpLocks/>
          </p:cNvCxnSpPr>
          <p:nvPr/>
        </p:nvCxnSpPr>
        <p:spPr>
          <a:xfrm>
            <a:off x="5043454" y="1130809"/>
            <a:ext cx="3793817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A 6">
            <a:extLst>
              <a:ext uri="{FF2B5EF4-FFF2-40B4-BE49-F238E27FC236}">
                <a16:creationId xmlns:a16="http://schemas.microsoft.com/office/drawing/2014/main" id="{48747372-D3C5-4A16-B0DA-0C1D04108DBD}"/>
              </a:ext>
            </a:extLst>
          </p:cNvPr>
          <p:cNvSpPr txBox="1"/>
          <p:nvPr/>
        </p:nvSpPr>
        <p:spPr>
          <a:xfrm>
            <a:off x="4884516" y="5863155"/>
            <a:ext cx="3657600" cy="5586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Note Blocks </a:t>
            </a:r>
            <a:r>
              <a:rPr lang="en-US" dirty="0">
                <a:solidFill>
                  <a:schemeClr val="accent4"/>
                </a:solidFill>
                <a:latin typeface="+mn-lt"/>
              </a:rPr>
              <a:t>(Nonres only at this time)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Triggers Sheet</a:t>
            </a:r>
          </a:p>
        </p:txBody>
      </p:sp>
      <p:grpSp>
        <p:nvGrpSpPr>
          <p:cNvPr id="56" name="Q 6">
            <a:extLst>
              <a:ext uri="{FF2B5EF4-FFF2-40B4-BE49-F238E27FC236}">
                <a16:creationId xmlns:a16="http://schemas.microsoft.com/office/drawing/2014/main" id="{AAB32EC9-2217-44F4-8C3E-E23CC1CC0433}"/>
              </a:ext>
            </a:extLst>
          </p:cNvPr>
          <p:cNvGrpSpPr/>
          <p:nvPr/>
        </p:nvGrpSpPr>
        <p:grpSpPr>
          <a:xfrm>
            <a:off x="150471" y="5713801"/>
            <a:ext cx="8686800" cy="703352"/>
            <a:chOff x="150471" y="5713801"/>
            <a:chExt cx="8686800" cy="70335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5046E7F-E00D-40BA-9387-72F3CBD5DD47}"/>
                </a:ext>
              </a:extLst>
            </p:cNvPr>
            <p:cNvSpPr txBox="1"/>
            <p:nvPr/>
          </p:nvSpPr>
          <p:spPr>
            <a:xfrm>
              <a:off x="150471" y="5863155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Help ensuring your project addresses relevant mandatory measures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264F786-487D-4DF1-A383-20903C35B6F6}"/>
                </a:ext>
              </a:extLst>
            </p:cNvPr>
            <p:cNvCxnSpPr/>
            <p:nvPr/>
          </p:nvCxnSpPr>
          <p:spPr>
            <a:xfrm>
              <a:off x="150471" y="5713801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A 5">
            <a:extLst>
              <a:ext uri="{FF2B5EF4-FFF2-40B4-BE49-F238E27FC236}">
                <a16:creationId xmlns:a16="http://schemas.microsoft.com/office/drawing/2014/main" id="{C97BF004-47D3-4B3C-BB79-34452C4D146E}"/>
              </a:ext>
            </a:extLst>
          </p:cNvPr>
          <p:cNvSpPr txBox="1"/>
          <p:nvPr/>
        </p:nvSpPr>
        <p:spPr>
          <a:xfrm>
            <a:off x="4884516" y="4676309"/>
            <a:ext cx="3657600" cy="8956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Plans Examiner Checklist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Building Inspector Checklist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rgbClr val="266099">
                  <a:lumMod val="60000"/>
                  <a:lumOff val="40000"/>
                </a:srgb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rgbClr val="266099"/>
                </a:solidFill>
                <a:latin typeface="Arial Narrow"/>
              </a:rPr>
              <a:t>Installation Ace</a:t>
            </a:r>
          </a:p>
        </p:txBody>
      </p:sp>
      <p:grpSp>
        <p:nvGrpSpPr>
          <p:cNvPr id="55" name="Q 5">
            <a:extLst>
              <a:ext uri="{FF2B5EF4-FFF2-40B4-BE49-F238E27FC236}">
                <a16:creationId xmlns:a16="http://schemas.microsoft.com/office/drawing/2014/main" id="{06ABE3D7-420F-46EF-9B39-182128FAF9E3}"/>
              </a:ext>
            </a:extLst>
          </p:cNvPr>
          <p:cNvGrpSpPr/>
          <p:nvPr/>
        </p:nvGrpSpPr>
        <p:grpSpPr>
          <a:xfrm>
            <a:off x="150471" y="4526953"/>
            <a:ext cx="8686800" cy="703354"/>
            <a:chOff x="150471" y="4596403"/>
            <a:chExt cx="8686800" cy="70335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F1FF4B8-72A5-4BC5-8C45-613D5365C585}"/>
                </a:ext>
              </a:extLst>
            </p:cNvPr>
            <p:cNvSpPr txBox="1"/>
            <p:nvPr/>
          </p:nvSpPr>
          <p:spPr>
            <a:xfrm>
              <a:off x="150471" y="4745759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A look at what enforcement agency personnel check for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2F7CB7B-23E1-4FAA-AD14-1AEAD7CBDA62}"/>
                </a:ext>
              </a:extLst>
            </p:cNvPr>
            <p:cNvCxnSpPr/>
            <p:nvPr/>
          </p:nvCxnSpPr>
          <p:spPr>
            <a:xfrm>
              <a:off x="150471" y="4596403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A 4">
            <a:extLst>
              <a:ext uri="{FF2B5EF4-FFF2-40B4-BE49-F238E27FC236}">
                <a16:creationId xmlns:a16="http://schemas.microsoft.com/office/drawing/2014/main" id="{BCD47883-5CB6-4D4F-A195-4384BDE36D7A}"/>
              </a:ext>
            </a:extLst>
          </p:cNvPr>
          <p:cNvSpPr txBox="1"/>
          <p:nvPr/>
        </p:nvSpPr>
        <p:spPr>
          <a:xfrm>
            <a:off x="4884516" y="3822731"/>
            <a:ext cx="3657600" cy="5201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lvl="0" indent="-231775">
              <a:lnSpc>
                <a:spcPct val="80000"/>
              </a:lnSpc>
              <a:spcBef>
                <a:spcPts val="900"/>
              </a:spcBef>
              <a:buClr>
                <a:srgbClr val="266099">
                  <a:lumMod val="60000"/>
                  <a:lumOff val="40000"/>
                </a:srgb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rgbClr val="266099"/>
                </a:solidFill>
                <a:latin typeface="Arial Narrow"/>
              </a:rPr>
              <a:t>Forms Ace</a:t>
            </a:r>
          </a:p>
          <a:p>
            <a:pPr marL="231775" indent="-231775">
              <a:lnSpc>
                <a:spcPct val="80000"/>
              </a:lnSpc>
              <a:spcBef>
                <a:spcPts val="6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 or Triggers Sheet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4" name="Q 4">
            <a:extLst>
              <a:ext uri="{FF2B5EF4-FFF2-40B4-BE49-F238E27FC236}">
                <a16:creationId xmlns:a16="http://schemas.microsoft.com/office/drawing/2014/main" id="{A435C6AF-4E90-4441-941C-90269D8BDECF}"/>
              </a:ext>
            </a:extLst>
          </p:cNvPr>
          <p:cNvGrpSpPr/>
          <p:nvPr/>
        </p:nvGrpSpPr>
        <p:grpSpPr>
          <a:xfrm>
            <a:off x="150471" y="3673375"/>
            <a:ext cx="8686800" cy="426355"/>
            <a:chOff x="150471" y="4020692"/>
            <a:chExt cx="8686800" cy="42635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7DFD3F0-764C-460E-A79B-25D4F29391BC}"/>
                </a:ext>
              </a:extLst>
            </p:cNvPr>
            <p:cNvSpPr txBox="1"/>
            <p:nvPr/>
          </p:nvSpPr>
          <p:spPr>
            <a:xfrm>
              <a:off x="150471" y="4170048"/>
              <a:ext cx="4421529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A summary of forms required for a project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49C88106-966E-4120-A28C-BD7BB13D9902}"/>
                </a:ext>
              </a:extLst>
            </p:cNvPr>
            <p:cNvCxnSpPr/>
            <p:nvPr/>
          </p:nvCxnSpPr>
          <p:spPr>
            <a:xfrm>
              <a:off x="150471" y="4020692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A 3">
            <a:extLst>
              <a:ext uri="{FF2B5EF4-FFF2-40B4-BE49-F238E27FC236}">
                <a16:creationId xmlns:a16="http://schemas.microsoft.com/office/drawing/2014/main" id="{5EA52EB5-C1E4-49D8-A1E4-ED18FD2837B8}"/>
              </a:ext>
            </a:extLst>
          </p:cNvPr>
          <p:cNvSpPr txBox="1"/>
          <p:nvPr/>
        </p:nvSpPr>
        <p:spPr>
          <a:xfrm>
            <a:off x="4884516" y="2932333"/>
            <a:ext cx="3657600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Triggers Sheet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3" name="Q 3">
            <a:extLst>
              <a:ext uri="{FF2B5EF4-FFF2-40B4-BE49-F238E27FC236}">
                <a16:creationId xmlns:a16="http://schemas.microsoft.com/office/drawing/2014/main" id="{B5C394F4-EAE0-47B2-BEAC-39678BA42EDE}"/>
              </a:ext>
            </a:extLst>
          </p:cNvPr>
          <p:cNvGrpSpPr/>
          <p:nvPr/>
        </p:nvGrpSpPr>
        <p:grpSpPr>
          <a:xfrm>
            <a:off x="150471" y="2782977"/>
            <a:ext cx="8686800" cy="703354"/>
            <a:chOff x="150471" y="3201838"/>
            <a:chExt cx="8686800" cy="70335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006FB0-42B5-407B-BA7A-A4239E106802}"/>
                </a:ext>
              </a:extLst>
            </p:cNvPr>
            <p:cNvSpPr txBox="1"/>
            <p:nvPr/>
          </p:nvSpPr>
          <p:spPr>
            <a:xfrm>
              <a:off x="150471" y="3351194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Answer to “If I change this, what parts of the code do I need to be concerned with?”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5262174-F771-4739-8915-CE36A1827E93}"/>
                </a:ext>
              </a:extLst>
            </p:cNvPr>
            <p:cNvCxnSpPr/>
            <p:nvPr/>
          </p:nvCxnSpPr>
          <p:spPr>
            <a:xfrm>
              <a:off x="150471" y="3201838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A 2">
            <a:extLst>
              <a:ext uri="{FF2B5EF4-FFF2-40B4-BE49-F238E27FC236}">
                <a16:creationId xmlns:a16="http://schemas.microsoft.com/office/drawing/2014/main" id="{9D7AF9E1-C80C-4623-9B71-1DFE6635F6C5}"/>
              </a:ext>
            </a:extLst>
          </p:cNvPr>
          <p:cNvSpPr txBox="1"/>
          <p:nvPr/>
        </p:nvSpPr>
        <p:spPr>
          <a:xfrm>
            <a:off x="4884516" y="2218140"/>
            <a:ext cx="3657600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Reference Ace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2" name="Q 2">
            <a:extLst>
              <a:ext uri="{FF2B5EF4-FFF2-40B4-BE49-F238E27FC236}">
                <a16:creationId xmlns:a16="http://schemas.microsoft.com/office/drawing/2014/main" id="{234E878F-614F-4BD2-9187-62A3C7219022}"/>
              </a:ext>
            </a:extLst>
          </p:cNvPr>
          <p:cNvGrpSpPr/>
          <p:nvPr/>
        </p:nvGrpSpPr>
        <p:grpSpPr>
          <a:xfrm>
            <a:off x="150471" y="2068784"/>
            <a:ext cx="8686800" cy="426355"/>
            <a:chOff x="150471" y="2161384"/>
            <a:chExt cx="8686800" cy="42635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750ECFE-2B3F-4945-868A-C0910BE1AE90}"/>
                </a:ext>
              </a:extLst>
            </p:cNvPr>
            <p:cNvSpPr txBox="1"/>
            <p:nvPr/>
          </p:nvSpPr>
          <p:spPr>
            <a:xfrm>
              <a:off x="150471" y="2310740"/>
              <a:ext cx="4421529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The details on the code or exact code verbiage</a:t>
              </a: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DD15C4A-C688-4C26-9B62-8A0E2400B9CF}"/>
                </a:ext>
              </a:extLst>
            </p:cNvPr>
            <p:cNvCxnSpPr/>
            <p:nvPr/>
          </p:nvCxnSpPr>
          <p:spPr>
            <a:xfrm>
              <a:off x="150471" y="2161384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A 1">
            <a:extLst>
              <a:ext uri="{FF2B5EF4-FFF2-40B4-BE49-F238E27FC236}">
                <a16:creationId xmlns:a16="http://schemas.microsoft.com/office/drawing/2014/main" id="{40D0BF86-D1D6-44A4-9424-DE1A1C4F6977}"/>
              </a:ext>
            </a:extLst>
          </p:cNvPr>
          <p:cNvSpPr txBox="1"/>
          <p:nvPr/>
        </p:nvSpPr>
        <p:spPr>
          <a:xfrm>
            <a:off x="4884516" y="1270286"/>
            <a:ext cx="3657600" cy="5586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 (New and Alterations)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Triggers Sheet (Alterations)</a:t>
            </a:r>
          </a:p>
        </p:txBody>
      </p:sp>
      <p:sp>
        <p:nvSpPr>
          <p:cNvPr id="10" name="Q 1">
            <a:extLst>
              <a:ext uri="{FF2B5EF4-FFF2-40B4-BE49-F238E27FC236}">
                <a16:creationId xmlns:a16="http://schemas.microsoft.com/office/drawing/2014/main" id="{445B5025-C9A2-4471-88BD-3357E1BEB9B6}"/>
              </a:ext>
            </a:extLst>
          </p:cNvPr>
          <p:cNvSpPr txBox="1"/>
          <p:nvPr/>
        </p:nvSpPr>
        <p:spPr>
          <a:xfrm>
            <a:off x="150471" y="1270286"/>
            <a:ext cx="442152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buClr>
                <a:schemeClr val="bg1">
                  <a:lumMod val="50000"/>
                </a:schemeClr>
              </a:buClr>
              <a:buSzPct val="90000"/>
              <a:buFont typeface="Wingdings" panose="05000000000000000000" pitchFamily="2" charset="2"/>
              <a:buChar char="ª"/>
            </a:pPr>
            <a:r>
              <a:rPr lang="en-US" dirty="0">
                <a:latin typeface="+mn-lt"/>
              </a:rPr>
              <a:t>A quick summary of relevant code requirements</a:t>
            </a:r>
          </a:p>
        </p:txBody>
      </p:sp>
      <p:sp>
        <p:nvSpPr>
          <p:cNvPr id="32" name="Rectangle: Rounded Corners 31">
            <a:hlinkClick r:id="rId2" action="ppaction://hlinksldjump"/>
            <a:extLst>
              <a:ext uri="{FF2B5EF4-FFF2-40B4-BE49-F238E27FC236}">
                <a16:creationId xmlns:a16="http://schemas.microsoft.com/office/drawing/2014/main" id="{406BF922-0F85-4A83-AC16-8F49BBB81A76}"/>
              </a:ext>
            </a:extLst>
          </p:cNvPr>
          <p:cNvSpPr/>
          <p:nvPr/>
        </p:nvSpPr>
        <p:spPr>
          <a:xfrm>
            <a:off x="7185736" y="664129"/>
            <a:ext cx="1779135" cy="327204"/>
          </a:xfrm>
          <a:prstGeom prst="roundRect">
            <a:avLst/>
          </a:prstGeom>
          <a:solidFill>
            <a:srgbClr val="A642F0"/>
          </a:solidFill>
          <a:ln>
            <a:solidFill>
              <a:schemeClr val="bg1"/>
            </a:solidFill>
          </a:ln>
          <a:effectLst>
            <a:glow rad="88900">
              <a:schemeClr val="bg1">
                <a:lumMod val="75000"/>
                <a:alpha val="36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b="1" spc="-20" dirty="0"/>
              <a:t>SHOW ALL AT ONCE</a:t>
            </a:r>
          </a:p>
        </p:txBody>
      </p:sp>
    </p:spTree>
    <p:extLst>
      <p:ext uri="{BB962C8B-B14F-4D97-AF65-F5344CB8AC3E}">
        <p14:creationId xmlns:p14="http://schemas.microsoft.com/office/powerpoint/2010/main" val="3182286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5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18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31" dur="indefinite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34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indefinit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47" dur="indefinite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50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63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indefinite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66" dur="indefinite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79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indefinit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35"/>
                                      </p:to>
                                    </p:set>
                                    <p:animEffect filter="image" prLst="opacity: 0.35">
                                      <p:cBhvr rctx="IE">
                                        <p:cTn id="82" dur="indefinite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0" grpId="0"/>
      <p:bldP spid="20" grpId="1"/>
      <p:bldP spid="18" grpId="0"/>
      <p:bldP spid="18" grpId="1"/>
      <p:bldP spid="15" grpId="0"/>
      <p:bldP spid="15" grpId="1"/>
      <p:bldP spid="13" grpId="0"/>
      <p:bldP spid="13" grpId="1"/>
      <p:bldP spid="11" grpId="0"/>
      <p:bldP spid="11" grpId="1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251A7C5-461A-46FA-A247-B50ACC842C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29" y="1061884"/>
            <a:ext cx="8825107" cy="5592147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35D6860F-BB68-40F5-9181-974EC3243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452" y="94905"/>
            <a:ext cx="7348284" cy="839787"/>
          </a:xfrm>
        </p:spPr>
        <p:txBody>
          <a:bodyPr/>
          <a:lstStyle/>
          <a:p>
            <a:r>
              <a:rPr lang="en-US" dirty="0"/>
              <a:t>Let’s show you how to get some answers…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F0AF46-F78E-4C47-8D9B-F7B8A4920FD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1A797C-A84F-4CAF-996B-391D7E68AFA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16014C4-8F08-4ED8-8783-BBDA494502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603" y="5397520"/>
            <a:ext cx="3054102" cy="1252731"/>
          </a:xfrm>
          <a:prstGeom prst="rect">
            <a:avLst/>
          </a:prstGeom>
          <a:effectLst>
            <a:outerShdw blurRad="254000" dist="63500" dir="5400000" sx="105000" sy="105000" algn="t" rotWithShape="0">
              <a:prstClr val="black">
                <a:alpha val="80000"/>
              </a:prstClr>
            </a:outerShdw>
          </a:effec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CFC374CF-2939-4324-B44B-CDFE94EAAF68}"/>
              </a:ext>
            </a:extLst>
          </p:cNvPr>
          <p:cNvGrpSpPr/>
          <p:nvPr/>
        </p:nvGrpSpPr>
        <p:grpSpPr>
          <a:xfrm>
            <a:off x="8174736" y="94905"/>
            <a:ext cx="1292537" cy="6745625"/>
            <a:chOff x="8174736" y="94905"/>
            <a:chExt cx="1292537" cy="6745625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C67796E-BD6D-464F-BF95-4EFE8C873CE7}"/>
                </a:ext>
              </a:extLst>
            </p:cNvPr>
            <p:cNvSpPr/>
            <p:nvPr/>
          </p:nvSpPr>
          <p:spPr>
            <a:xfrm>
              <a:off x="9004236" y="1061884"/>
              <a:ext cx="463037" cy="57786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AD075C3-D422-4D0A-A77A-BD68CCA88E6A}"/>
                </a:ext>
              </a:extLst>
            </p:cNvPr>
            <p:cNvSpPr/>
            <p:nvPr/>
          </p:nvSpPr>
          <p:spPr>
            <a:xfrm>
              <a:off x="8174736" y="94905"/>
              <a:ext cx="969264" cy="7845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270050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8C0EF8D-3474-4211-93BD-BF6E27390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97382" y="1209965"/>
            <a:ext cx="5667489" cy="2508595"/>
          </a:xfrm>
        </p:spPr>
        <p:txBody>
          <a:bodyPr>
            <a:normAutofit/>
          </a:bodyPr>
          <a:lstStyle/>
          <a:p>
            <a:pPr marL="0" indent="0">
              <a:spcBef>
                <a:spcPts val="900"/>
              </a:spcBef>
              <a:buNone/>
            </a:pPr>
            <a:r>
              <a:rPr lang="en-US" sz="2000" dirty="0"/>
              <a:t>Work with your group to:</a:t>
            </a:r>
          </a:p>
          <a:p>
            <a:pPr>
              <a:spcBef>
                <a:spcPts val="900"/>
              </a:spcBef>
            </a:pPr>
            <a:r>
              <a:rPr lang="en-US" sz="2000" dirty="0"/>
              <a:t>Identify “top few” questions you want answered</a:t>
            </a:r>
          </a:p>
          <a:p>
            <a:pPr>
              <a:spcBef>
                <a:spcPts val="900"/>
              </a:spcBef>
            </a:pPr>
            <a:r>
              <a:rPr lang="en-US" sz="2000" dirty="0"/>
              <a:t>Plan where to find the answers</a:t>
            </a:r>
          </a:p>
          <a:p>
            <a:pPr lvl="1" indent="-341313"/>
            <a:r>
              <a:rPr lang="en-US" sz="2000" dirty="0"/>
              <a:t>Tools, Training, Resources?</a:t>
            </a:r>
          </a:p>
          <a:p>
            <a:pPr lvl="1" indent="-341313"/>
            <a:r>
              <a:rPr lang="en-US" sz="2000" dirty="0"/>
              <a:t>The filters to narrow your search? </a:t>
            </a:r>
          </a:p>
          <a:p>
            <a:pPr>
              <a:spcBef>
                <a:spcPts val="900"/>
              </a:spcBef>
            </a:pPr>
            <a:r>
              <a:rPr lang="en-US" sz="2000" dirty="0"/>
              <a:t>Note your ideas in the Residential Projects worksheet in your handout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B86F68-F92E-4FE3-9C87-B336B9345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Questions Do You Want Answered?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903775-3821-49C9-A126-80A6827C3E2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F8144E-4A9A-4F74-BF7A-85854467F3F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7DD9E5-72FB-4233-B6AA-C7F635540D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897091" y="602482"/>
            <a:ext cx="1056929" cy="332210"/>
          </a:xfrm>
        </p:spPr>
        <p:txBody>
          <a:bodyPr/>
          <a:lstStyle/>
          <a:p>
            <a:r>
              <a:rPr lang="en-US" sz="1400" dirty="0"/>
              <a:t>Track Specific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C57063D-5448-4938-A73D-BDE0BD1611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72" y="1209965"/>
            <a:ext cx="3007860" cy="3759199"/>
          </a:xfrm>
          <a:prstGeom prst="rect">
            <a:avLst/>
          </a:prstGeom>
        </p:spPr>
      </p:pic>
      <p:sp>
        <p:nvSpPr>
          <p:cNvPr id="8" name="Content Placeholder 9">
            <a:extLst>
              <a:ext uri="{FF2B5EF4-FFF2-40B4-BE49-F238E27FC236}">
                <a16:creationId xmlns:a16="http://schemas.microsoft.com/office/drawing/2014/main" id="{408BFACD-46CE-4CFA-84FF-D81774637E7E}"/>
              </a:ext>
            </a:extLst>
          </p:cNvPr>
          <p:cNvSpPr txBox="1">
            <a:spLocks/>
          </p:cNvSpPr>
          <p:nvPr/>
        </p:nvSpPr>
        <p:spPr bwMode="auto">
          <a:xfrm>
            <a:off x="3210820" y="5834970"/>
            <a:ext cx="5667489" cy="609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>
            <a:lvl1pPr marL="347663" indent="-347663" algn="l" rtl="0" eaLnBrk="1" fontAlgn="base" hangingPunct="1">
              <a:lnSpc>
                <a:spcPct val="90000"/>
              </a:lnSpc>
              <a:spcBef>
                <a:spcPts val="18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" panose="05000000000000000000" pitchFamily="2" charset="2"/>
              <a:buChar char=""/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2625" indent="-276225" algn="l" rtl="0" eaLnBrk="1" fontAlgn="base" hangingPunct="1">
              <a:lnSpc>
                <a:spcPct val="90000"/>
              </a:lnSpc>
              <a:spcBef>
                <a:spcPts val="9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²"/>
              <a:defRPr lang="en-US" sz="2400" b="0" i="0" u="none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550" indent="-288925" algn="l" rtl="0" eaLnBrk="1" fontAlgn="base" hangingPunct="1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3325" indent="-231775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ú"/>
              <a:defRPr lang="en-US" sz="2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1138" indent="-219075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ct val="0"/>
              </a:spcAft>
              <a:buClr>
                <a:schemeClr val="accent1"/>
              </a:buClr>
              <a:buFont typeface="Segoe UI" panose="020B0502040204020203" pitchFamily="34" charset="0"/>
              <a:buChar char="-"/>
              <a:def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Be prepared to share your group’s thinking with the whole group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ECD23FC-C05A-453D-8C16-8AB8BDDBC16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2" t="4051" r="6098" b="55510"/>
          <a:stretch/>
        </p:blipFill>
        <p:spPr>
          <a:xfrm>
            <a:off x="5162309" y="3455644"/>
            <a:ext cx="3764767" cy="219952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27654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019195-8EA1-495B-9089-C53C7D7AB8F2}"/>
              </a:ext>
            </a:extLst>
          </p:cNvPr>
          <p:cNvGrpSpPr/>
          <p:nvPr/>
        </p:nvGrpSpPr>
        <p:grpSpPr>
          <a:xfrm>
            <a:off x="150471" y="1061884"/>
            <a:ext cx="4647772" cy="3331007"/>
            <a:chOff x="150471" y="1061884"/>
            <a:chExt cx="4574688" cy="3029349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AAB331CF-5647-4A46-A6A2-7E394453B55F}"/>
                </a:ext>
              </a:extLst>
            </p:cNvPr>
            <p:cNvGrpSpPr/>
            <p:nvPr/>
          </p:nvGrpSpPr>
          <p:grpSpPr>
            <a:xfrm>
              <a:off x="150471" y="1170875"/>
              <a:ext cx="4368718" cy="2703542"/>
              <a:chOff x="179129" y="1061884"/>
              <a:chExt cx="9032576" cy="5592147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B251A7C5-461A-46FA-A247-B50ACC842C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9129" y="1061884"/>
                <a:ext cx="8825107" cy="5592147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616014C4-8F08-4ED8-8783-BBDA494502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57603" y="5397520"/>
                <a:ext cx="3054102" cy="1252731"/>
              </a:xfrm>
              <a:prstGeom prst="rect">
                <a:avLst/>
              </a:prstGeom>
              <a:effectLst>
                <a:outerShdw blurRad="254000" dist="63500" dir="5400000" sx="105000" sy="105000" algn="t" rotWithShape="0">
                  <a:prstClr val="black">
                    <a:alpha val="80000"/>
                  </a:prstClr>
                </a:outerShdw>
              </a:effectLst>
            </p:spPr>
          </p:pic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C67796E-BD6D-464F-BF95-4EFE8C873CE7}"/>
                </a:ext>
              </a:extLst>
            </p:cNvPr>
            <p:cNvSpPr/>
            <p:nvPr/>
          </p:nvSpPr>
          <p:spPr>
            <a:xfrm>
              <a:off x="4393295" y="1061884"/>
              <a:ext cx="331864" cy="30293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</p:grp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AE9DB54-33CC-4D11-9195-5CE2CCAA968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What is your group’s top question?</a:t>
            </a:r>
          </a:p>
          <a:p>
            <a:r>
              <a:rPr lang="en-US" dirty="0"/>
              <a:t>Where do you think we’ll find the answer?</a:t>
            </a:r>
          </a:p>
          <a:p>
            <a:pPr marL="334962" lvl="1" indent="0">
              <a:buNone/>
            </a:pPr>
            <a:r>
              <a:rPr lang="en-US" i="1" dirty="0"/>
              <a:t>(Tell me how to get there, please.)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F0AF46-F78E-4C47-8D9B-F7B8A4920FD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1A797C-A84F-4CAF-996B-391D7E68AFA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5D6860F-BB68-40F5-9181-974EC3243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go fishing…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93CA70E-07E4-4C64-B3DA-F360C0F4BF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AD075C3-D422-4D0A-A77A-BD68CCA88E6A}"/>
              </a:ext>
            </a:extLst>
          </p:cNvPr>
          <p:cNvSpPr/>
          <p:nvPr/>
        </p:nvSpPr>
        <p:spPr>
          <a:xfrm>
            <a:off x="8174736" y="94905"/>
            <a:ext cx="969264" cy="7845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9080726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61CE378-3212-4FC5-9E86-6C1BE7142D5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Anything before we go?</a:t>
            </a:r>
          </a:p>
          <a:p>
            <a:r>
              <a:rPr lang="en-US" dirty="0"/>
              <a:t>Questions?</a:t>
            </a:r>
          </a:p>
          <a:p>
            <a:r>
              <a:rPr lang="en-US" dirty="0"/>
              <a:t>Suggestions?</a:t>
            </a:r>
          </a:p>
          <a:p>
            <a:r>
              <a:rPr lang="en-US" dirty="0"/>
              <a:t>General comments?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1CC44F1-0629-46FB-AB1E-3B82F800A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922C7D-1383-4F8B-8A7D-909541DD228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369675-98AA-4C3C-A030-2EA766C9524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04732F-75CC-4AEA-BC46-AF3224667921}"/>
              </a:ext>
            </a:extLst>
          </p:cNvPr>
          <p:cNvSpPr/>
          <p:nvPr/>
        </p:nvSpPr>
        <p:spPr>
          <a:xfrm>
            <a:off x="8312727" y="258618"/>
            <a:ext cx="652144" cy="4248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016D08E-53D9-4FF9-9C38-230ADBAD18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9" t="42271" r="7771"/>
          <a:stretch/>
        </p:blipFill>
        <p:spPr>
          <a:xfrm>
            <a:off x="179129" y="1209965"/>
            <a:ext cx="2949967" cy="316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9132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6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pc="0" dirty="0">
                <a:solidFill>
                  <a:schemeClr val="bg1"/>
                </a:solidFill>
              </a:rPr>
              <a:t>Thank you for your participation!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8128000" y="5711352"/>
            <a:ext cx="862663" cy="1047355"/>
            <a:chOff x="7867290" y="5361272"/>
            <a:chExt cx="1123373" cy="1397435"/>
          </a:xfrm>
        </p:grpSpPr>
        <p:sp>
          <p:nvSpPr>
            <p:cNvPr id="2" name="Freeform 1"/>
            <p:cNvSpPr/>
            <p:nvPr/>
          </p:nvSpPr>
          <p:spPr>
            <a:xfrm>
              <a:off x="7960659" y="5683624"/>
              <a:ext cx="941294" cy="753035"/>
            </a:xfrm>
            <a:custGeom>
              <a:avLst/>
              <a:gdLst>
                <a:gd name="connsiteX0" fmla="*/ 0 w 941294"/>
                <a:gd name="connsiteY0" fmla="*/ 134470 h 753035"/>
                <a:gd name="connsiteX1" fmla="*/ 116541 w 941294"/>
                <a:gd name="connsiteY1" fmla="*/ 376517 h 753035"/>
                <a:gd name="connsiteX2" fmla="*/ 277906 w 941294"/>
                <a:gd name="connsiteY2" fmla="*/ 717176 h 753035"/>
                <a:gd name="connsiteX3" fmla="*/ 941294 w 941294"/>
                <a:gd name="connsiteY3" fmla="*/ 753035 h 753035"/>
                <a:gd name="connsiteX4" fmla="*/ 905435 w 941294"/>
                <a:gd name="connsiteY4" fmla="*/ 89647 h 753035"/>
                <a:gd name="connsiteX5" fmla="*/ 860612 w 941294"/>
                <a:gd name="connsiteY5" fmla="*/ 0 h 753035"/>
                <a:gd name="connsiteX6" fmla="*/ 0 w 941294"/>
                <a:gd name="connsiteY6" fmla="*/ 134470 h 753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1294" h="753035">
                  <a:moveTo>
                    <a:pt x="0" y="134470"/>
                  </a:moveTo>
                  <a:lnTo>
                    <a:pt x="116541" y="376517"/>
                  </a:lnTo>
                  <a:lnTo>
                    <a:pt x="277906" y="717176"/>
                  </a:lnTo>
                  <a:lnTo>
                    <a:pt x="941294" y="753035"/>
                  </a:lnTo>
                  <a:lnTo>
                    <a:pt x="905435" y="89647"/>
                  </a:lnTo>
                  <a:lnTo>
                    <a:pt x="860612" y="0"/>
                  </a:lnTo>
                  <a:lnTo>
                    <a:pt x="0" y="1344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prstClr val="white"/>
                </a:solidFill>
              </a:endParaRPr>
            </a:p>
          </p:txBody>
        </p:sp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7290" y="5361272"/>
              <a:ext cx="1123373" cy="13974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6C30DF-71C0-466B-8215-6C5F160A909C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92639" cy="215444"/>
          </a:xfrm>
        </p:spPr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03EFE3-C5AF-4CC9-A212-FE46393DF11A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2E07EFBF-581F-43BF-AB83-5F4FFC2626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5739413"/>
              </p:ext>
            </p:extLst>
          </p:nvPr>
        </p:nvGraphicFramePr>
        <p:xfrm>
          <a:off x="549940" y="1690256"/>
          <a:ext cx="8299850" cy="40210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33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298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966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99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091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/>
                          </a:solidFill>
                        </a:rPr>
                        <a:t>Contact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/>
                          </a:solidFill>
                        </a:rPr>
                        <a:t>Role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/>
                          </a:solidFill>
                        </a:rPr>
                        <a:t>Email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/>
                          </a:solidFill>
                        </a:rPr>
                        <a:t>Phone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017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Brian Selby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/>
                        <a:t>Instructor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brian@selbyenergyinc.com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209-352-2281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7800257"/>
                  </a:ext>
                </a:extLst>
              </a:tr>
              <a:tr h="823936"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Jill Marver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900"/>
                        </a:spcBef>
                      </a:pPr>
                      <a:r>
                        <a:rPr lang="en-US" sz="2000" b="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PG&amp;E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jkz1@pge.com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0" dirty="0">
                          <a:solidFill>
                            <a:schemeClr val="accent1"/>
                          </a:solidFill>
                        </a:rPr>
                        <a:t>925-415-6844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01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Ruby </a:t>
                      </a:r>
                      <a:r>
                        <a:rPr lang="en-US" sz="2000" b="1" dirty="0" err="1">
                          <a:solidFill>
                            <a:schemeClr val="accent1"/>
                          </a:solidFill>
                        </a:rPr>
                        <a:t>Yepez</a:t>
                      </a:r>
                      <a:endParaRPr lang="en-US" sz="20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SCE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Ruby.R.Yepez@sce.com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accent1"/>
                          </a:solidFill>
                        </a:rPr>
                        <a:t>626-302-0699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5754947"/>
                  </a:ext>
                </a:extLst>
              </a:tr>
              <a:tr h="685017"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Jeremy Reefe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900"/>
                        </a:spcBef>
                      </a:pPr>
                      <a:r>
                        <a:rPr lang="en-US" sz="2000" b="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Sempra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JMReefe@semprautilities.com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858-636-5533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0323639"/>
                  </a:ext>
                </a:extLst>
              </a:tr>
              <a:tr h="685017"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Ray Mendoza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900"/>
                        </a:spcBef>
                      </a:pPr>
                      <a:r>
                        <a:rPr lang="en-US" sz="2000" b="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Sempra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RJMendo1@semprautilities.com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0" dirty="0">
                          <a:solidFill>
                            <a:schemeClr val="accent1"/>
                          </a:solidFill>
                        </a:rPr>
                        <a:t>562-803-7493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7034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23529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24D7360-45C4-492F-834E-673A37239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 many options… where do you start?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66B58-C1D4-487D-8D61-1C2560A0717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50471" y="6650251"/>
            <a:ext cx="3807132" cy="207749"/>
          </a:xfrm>
        </p:spPr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3967-00D2-4731-831D-3DD842CABB6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7" name="Page ref">
            <a:extLst>
              <a:ext uri="{FF2B5EF4-FFF2-40B4-BE49-F238E27FC236}">
                <a16:creationId xmlns:a16="http://schemas.microsoft.com/office/drawing/2014/main" id="{A9960DCF-6A4D-437C-929B-91A0F460EB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22</a:t>
            </a:r>
          </a:p>
        </p:txBody>
      </p:sp>
      <p:sp>
        <p:nvSpPr>
          <p:cNvPr id="8" name="When you want...">
            <a:extLst>
              <a:ext uri="{FF2B5EF4-FFF2-40B4-BE49-F238E27FC236}">
                <a16:creationId xmlns:a16="http://schemas.microsoft.com/office/drawing/2014/main" id="{5F68C592-EAC7-4A6C-8E5D-D6B6E27AEE85}"/>
              </a:ext>
            </a:extLst>
          </p:cNvPr>
          <p:cNvSpPr txBox="1"/>
          <p:nvPr/>
        </p:nvSpPr>
        <p:spPr>
          <a:xfrm>
            <a:off x="150471" y="823032"/>
            <a:ext cx="1750479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>
                <a:latin typeface="+mn-lt"/>
              </a:rPr>
              <a:t>When you want…</a:t>
            </a:r>
          </a:p>
        </p:txBody>
      </p:sp>
      <p:sp>
        <p:nvSpPr>
          <p:cNvPr id="9" name="Where do you look">
            <a:extLst>
              <a:ext uri="{FF2B5EF4-FFF2-40B4-BE49-F238E27FC236}">
                <a16:creationId xmlns:a16="http://schemas.microsoft.com/office/drawing/2014/main" id="{570943DE-36FD-4D59-96DB-BBA523B87B8D}"/>
              </a:ext>
            </a:extLst>
          </p:cNvPr>
          <p:cNvSpPr txBox="1"/>
          <p:nvPr/>
        </p:nvSpPr>
        <p:spPr>
          <a:xfrm>
            <a:off x="5039804" y="823032"/>
            <a:ext cx="200535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>
                <a:latin typeface="+mn-lt"/>
              </a:rPr>
              <a:t>Where do you look?</a:t>
            </a:r>
          </a:p>
        </p:txBody>
      </p:sp>
      <p:cxnSp>
        <p:nvCxnSpPr>
          <p:cNvPr id="30" name="Top left underscore">
            <a:extLst>
              <a:ext uri="{FF2B5EF4-FFF2-40B4-BE49-F238E27FC236}">
                <a16:creationId xmlns:a16="http://schemas.microsoft.com/office/drawing/2014/main" id="{96B2EDA5-120A-417E-A0DB-AE7F46C35E67}"/>
              </a:ext>
            </a:extLst>
          </p:cNvPr>
          <p:cNvCxnSpPr/>
          <p:nvPr/>
        </p:nvCxnSpPr>
        <p:spPr>
          <a:xfrm>
            <a:off x="150471" y="1130809"/>
            <a:ext cx="4275578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Top right  underscore">
            <a:extLst>
              <a:ext uri="{FF2B5EF4-FFF2-40B4-BE49-F238E27FC236}">
                <a16:creationId xmlns:a16="http://schemas.microsoft.com/office/drawing/2014/main" id="{BB1C6615-D99E-4696-8BED-0207D6037AB4}"/>
              </a:ext>
            </a:extLst>
          </p:cNvPr>
          <p:cNvCxnSpPr>
            <a:cxnSpLocks/>
          </p:cNvCxnSpPr>
          <p:nvPr/>
        </p:nvCxnSpPr>
        <p:spPr>
          <a:xfrm>
            <a:off x="5043454" y="1130809"/>
            <a:ext cx="3921417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A 6">
            <a:extLst>
              <a:ext uri="{FF2B5EF4-FFF2-40B4-BE49-F238E27FC236}">
                <a16:creationId xmlns:a16="http://schemas.microsoft.com/office/drawing/2014/main" id="{48747372-D3C5-4A16-B0DA-0C1D04108DBD}"/>
              </a:ext>
            </a:extLst>
          </p:cNvPr>
          <p:cNvSpPr txBox="1"/>
          <p:nvPr/>
        </p:nvSpPr>
        <p:spPr>
          <a:xfrm>
            <a:off x="4884516" y="5863155"/>
            <a:ext cx="3657600" cy="8956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Forms Ace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</a:p>
        </p:txBody>
      </p:sp>
      <p:grpSp>
        <p:nvGrpSpPr>
          <p:cNvPr id="56" name="Q 6">
            <a:extLst>
              <a:ext uri="{FF2B5EF4-FFF2-40B4-BE49-F238E27FC236}">
                <a16:creationId xmlns:a16="http://schemas.microsoft.com/office/drawing/2014/main" id="{AAB32EC9-2217-44F4-8C3E-E23CC1CC0433}"/>
              </a:ext>
            </a:extLst>
          </p:cNvPr>
          <p:cNvGrpSpPr/>
          <p:nvPr/>
        </p:nvGrpSpPr>
        <p:grpSpPr>
          <a:xfrm>
            <a:off x="150471" y="5713801"/>
            <a:ext cx="8814400" cy="703352"/>
            <a:chOff x="150471" y="5713801"/>
            <a:chExt cx="8686800" cy="70335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5046E7F-E00D-40BA-9387-72F3CBD5DD47}"/>
                </a:ext>
              </a:extLst>
            </p:cNvPr>
            <p:cNvSpPr txBox="1"/>
            <p:nvPr/>
          </p:nvSpPr>
          <p:spPr>
            <a:xfrm>
              <a:off x="150471" y="5863155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Guidance on complete, correct compliance documentation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264F786-487D-4DF1-A383-20903C35B6F6}"/>
                </a:ext>
              </a:extLst>
            </p:cNvPr>
            <p:cNvCxnSpPr/>
            <p:nvPr/>
          </p:nvCxnSpPr>
          <p:spPr>
            <a:xfrm>
              <a:off x="150471" y="5713801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A 5">
            <a:extLst>
              <a:ext uri="{FF2B5EF4-FFF2-40B4-BE49-F238E27FC236}">
                <a16:creationId xmlns:a16="http://schemas.microsoft.com/office/drawing/2014/main" id="{C97BF004-47D3-4B3C-BB79-34452C4D146E}"/>
              </a:ext>
            </a:extLst>
          </p:cNvPr>
          <p:cNvSpPr txBox="1"/>
          <p:nvPr/>
        </p:nvSpPr>
        <p:spPr>
          <a:xfrm>
            <a:off x="4884516" y="4745759"/>
            <a:ext cx="3657600" cy="8956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Navigator Ace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5" name="Q 5">
            <a:extLst>
              <a:ext uri="{FF2B5EF4-FFF2-40B4-BE49-F238E27FC236}">
                <a16:creationId xmlns:a16="http://schemas.microsoft.com/office/drawing/2014/main" id="{06ABE3D7-420F-46EF-9B39-182128FAF9E3}"/>
              </a:ext>
            </a:extLst>
          </p:cNvPr>
          <p:cNvGrpSpPr/>
          <p:nvPr/>
        </p:nvGrpSpPr>
        <p:grpSpPr>
          <a:xfrm>
            <a:off x="150471" y="4596403"/>
            <a:ext cx="8814400" cy="703354"/>
            <a:chOff x="150471" y="4596403"/>
            <a:chExt cx="8686800" cy="70335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F1FF4B8-72A5-4BC5-8C45-613D5365C585}"/>
                </a:ext>
              </a:extLst>
            </p:cNvPr>
            <p:cNvSpPr txBox="1"/>
            <p:nvPr/>
          </p:nvSpPr>
          <p:spPr>
            <a:xfrm>
              <a:off x="150471" y="4745759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Info on roles, responsibilities and documentation for all project phases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2F7CB7B-23E1-4FAA-AD14-1AEAD7CBDA62}"/>
                </a:ext>
              </a:extLst>
            </p:cNvPr>
            <p:cNvCxnSpPr/>
            <p:nvPr/>
          </p:nvCxnSpPr>
          <p:spPr>
            <a:xfrm>
              <a:off x="150471" y="4596403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A 4">
            <a:extLst>
              <a:ext uri="{FF2B5EF4-FFF2-40B4-BE49-F238E27FC236}">
                <a16:creationId xmlns:a16="http://schemas.microsoft.com/office/drawing/2014/main" id="{BCD47883-5CB6-4D4F-A195-4384BDE36D7A}"/>
              </a:ext>
            </a:extLst>
          </p:cNvPr>
          <p:cNvSpPr txBox="1"/>
          <p:nvPr/>
        </p:nvSpPr>
        <p:spPr>
          <a:xfrm>
            <a:off x="4884516" y="4170048"/>
            <a:ext cx="3657600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6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4" name="Q 4">
            <a:extLst>
              <a:ext uri="{FF2B5EF4-FFF2-40B4-BE49-F238E27FC236}">
                <a16:creationId xmlns:a16="http://schemas.microsoft.com/office/drawing/2014/main" id="{A435C6AF-4E90-4441-941C-90269D8BDECF}"/>
              </a:ext>
            </a:extLst>
          </p:cNvPr>
          <p:cNvGrpSpPr/>
          <p:nvPr/>
        </p:nvGrpSpPr>
        <p:grpSpPr>
          <a:xfrm>
            <a:off x="150471" y="4020692"/>
            <a:ext cx="8814400" cy="426355"/>
            <a:chOff x="150471" y="4020692"/>
            <a:chExt cx="8686800" cy="42635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7DFD3F0-764C-460E-A79B-25D4F29391BC}"/>
                </a:ext>
              </a:extLst>
            </p:cNvPr>
            <p:cNvSpPr txBox="1"/>
            <p:nvPr/>
          </p:nvSpPr>
          <p:spPr>
            <a:xfrm>
              <a:off x="150471" y="4170048"/>
              <a:ext cx="4421529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Tips for finding compliant product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49C88106-966E-4120-A28C-BD7BB13D9902}"/>
                </a:ext>
              </a:extLst>
            </p:cNvPr>
            <p:cNvCxnSpPr/>
            <p:nvPr/>
          </p:nvCxnSpPr>
          <p:spPr>
            <a:xfrm>
              <a:off x="150471" y="4020692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A 3">
            <a:extLst>
              <a:ext uri="{FF2B5EF4-FFF2-40B4-BE49-F238E27FC236}">
                <a16:creationId xmlns:a16="http://schemas.microsoft.com/office/drawing/2014/main" id="{5EA52EB5-C1E4-49D8-A1E4-ED18FD2837B8}"/>
              </a:ext>
            </a:extLst>
          </p:cNvPr>
          <p:cNvSpPr txBox="1"/>
          <p:nvPr/>
        </p:nvSpPr>
        <p:spPr>
          <a:xfrm>
            <a:off x="4884516" y="3351194"/>
            <a:ext cx="3657600" cy="5586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3" name="Q 3">
            <a:extLst>
              <a:ext uri="{FF2B5EF4-FFF2-40B4-BE49-F238E27FC236}">
                <a16:creationId xmlns:a16="http://schemas.microsoft.com/office/drawing/2014/main" id="{B5C394F4-EAE0-47B2-BEAC-39678BA42EDE}"/>
              </a:ext>
            </a:extLst>
          </p:cNvPr>
          <p:cNvGrpSpPr/>
          <p:nvPr/>
        </p:nvGrpSpPr>
        <p:grpSpPr>
          <a:xfrm>
            <a:off x="150471" y="3201838"/>
            <a:ext cx="8814400" cy="426355"/>
            <a:chOff x="150471" y="3201838"/>
            <a:chExt cx="8686800" cy="42635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006FB0-42B5-407B-BA7A-A4239E106802}"/>
                </a:ext>
              </a:extLst>
            </p:cNvPr>
            <p:cNvSpPr txBox="1"/>
            <p:nvPr/>
          </p:nvSpPr>
          <p:spPr>
            <a:xfrm>
              <a:off x="150471" y="3351194"/>
              <a:ext cx="4421529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The big picture of a process or measure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5262174-F771-4739-8915-CE36A1827E93}"/>
                </a:ext>
              </a:extLst>
            </p:cNvPr>
            <p:cNvCxnSpPr/>
            <p:nvPr/>
          </p:nvCxnSpPr>
          <p:spPr>
            <a:xfrm>
              <a:off x="150471" y="3201838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A 2">
            <a:extLst>
              <a:ext uri="{FF2B5EF4-FFF2-40B4-BE49-F238E27FC236}">
                <a16:creationId xmlns:a16="http://schemas.microsoft.com/office/drawing/2014/main" id="{9D7AF9E1-C80C-4623-9B71-1DFE6635F6C5}"/>
              </a:ext>
            </a:extLst>
          </p:cNvPr>
          <p:cNvSpPr txBox="1"/>
          <p:nvPr/>
        </p:nvSpPr>
        <p:spPr>
          <a:xfrm>
            <a:off x="4884516" y="2310740"/>
            <a:ext cx="3657600" cy="7802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2"/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1"/>
                </a:solidFill>
                <a:latin typeface="+mn-lt"/>
              </a:rPr>
              <a:t>Traditional class, v-class, vorkshop, OLSS, Decoding Talk, Code &amp; Coffee</a:t>
            </a:r>
          </a:p>
        </p:txBody>
      </p:sp>
      <p:grpSp>
        <p:nvGrpSpPr>
          <p:cNvPr id="52" name="Q 2">
            <a:extLst>
              <a:ext uri="{FF2B5EF4-FFF2-40B4-BE49-F238E27FC236}">
                <a16:creationId xmlns:a16="http://schemas.microsoft.com/office/drawing/2014/main" id="{234E878F-614F-4BD2-9187-62A3C7219022}"/>
              </a:ext>
            </a:extLst>
          </p:cNvPr>
          <p:cNvGrpSpPr/>
          <p:nvPr/>
        </p:nvGrpSpPr>
        <p:grpSpPr>
          <a:xfrm>
            <a:off x="150471" y="2161384"/>
            <a:ext cx="8814400" cy="703354"/>
            <a:chOff x="150471" y="2161384"/>
            <a:chExt cx="8686800" cy="70335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750ECFE-2B3F-4945-868A-C0910BE1AE90}"/>
                </a:ext>
              </a:extLst>
            </p:cNvPr>
            <p:cNvSpPr txBox="1"/>
            <p:nvPr/>
          </p:nvSpPr>
          <p:spPr>
            <a:xfrm>
              <a:off x="150471" y="2310740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A deep dive on a specific area and how it applies to you</a:t>
              </a: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DD15C4A-C688-4C26-9B62-8A0E2400B9CF}"/>
                </a:ext>
              </a:extLst>
            </p:cNvPr>
            <p:cNvCxnSpPr/>
            <p:nvPr/>
          </p:nvCxnSpPr>
          <p:spPr>
            <a:xfrm>
              <a:off x="150471" y="2161384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A 1">
            <a:extLst>
              <a:ext uri="{FF2B5EF4-FFF2-40B4-BE49-F238E27FC236}">
                <a16:creationId xmlns:a16="http://schemas.microsoft.com/office/drawing/2014/main" id="{40D0BF86-D1D6-44A4-9424-DE1A1C4F6977}"/>
              </a:ext>
            </a:extLst>
          </p:cNvPr>
          <p:cNvSpPr txBox="1"/>
          <p:nvPr/>
        </p:nvSpPr>
        <p:spPr>
          <a:xfrm>
            <a:off x="4884516" y="1270286"/>
            <a:ext cx="3657600" cy="7802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Application Guide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2"/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1"/>
                </a:solidFill>
                <a:latin typeface="+mn-lt"/>
              </a:rPr>
              <a:t>Traditional class, v-class, vorkshop, online self-study (OLSS)</a:t>
            </a:r>
          </a:p>
        </p:txBody>
      </p:sp>
      <p:sp>
        <p:nvSpPr>
          <p:cNvPr id="10" name="Q 1">
            <a:extLst>
              <a:ext uri="{FF2B5EF4-FFF2-40B4-BE49-F238E27FC236}">
                <a16:creationId xmlns:a16="http://schemas.microsoft.com/office/drawing/2014/main" id="{445B5025-C9A2-4471-88BD-3357E1BEB9B6}"/>
              </a:ext>
            </a:extLst>
          </p:cNvPr>
          <p:cNvSpPr txBox="1"/>
          <p:nvPr/>
        </p:nvSpPr>
        <p:spPr>
          <a:xfrm>
            <a:off x="150471" y="1270286"/>
            <a:ext cx="448647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buClr>
                <a:schemeClr val="bg1">
                  <a:lumMod val="50000"/>
                </a:schemeClr>
              </a:buClr>
              <a:buSzPct val="90000"/>
              <a:buFont typeface="Wingdings" panose="05000000000000000000" pitchFamily="2" charset="2"/>
              <a:buChar char="ª"/>
            </a:pPr>
            <a:r>
              <a:rPr lang="en-US" dirty="0">
                <a:latin typeface="+mn-lt"/>
              </a:rPr>
              <a:t>A comprehensive look at an area to understand alternatives</a:t>
            </a:r>
          </a:p>
        </p:txBody>
      </p:sp>
      <p:sp>
        <p:nvSpPr>
          <p:cNvPr id="57" name="Rectangle: Rounded Corners 56">
            <a:hlinkClick r:id="rId2" action="ppaction://hlinksldjump"/>
            <a:extLst>
              <a:ext uri="{FF2B5EF4-FFF2-40B4-BE49-F238E27FC236}">
                <a16:creationId xmlns:a16="http://schemas.microsoft.com/office/drawing/2014/main" id="{BC0E2AE4-D9F8-471E-B56A-4D8680453310}"/>
              </a:ext>
            </a:extLst>
          </p:cNvPr>
          <p:cNvSpPr/>
          <p:nvPr/>
        </p:nvSpPr>
        <p:spPr>
          <a:xfrm>
            <a:off x="7185736" y="664129"/>
            <a:ext cx="1779135" cy="327204"/>
          </a:xfrm>
          <a:prstGeom prst="roundRect">
            <a:avLst/>
          </a:prstGeom>
          <a:solidFill>
            <a:srgbClr val="A642F0"/>
          </a:solidFill>
          <a:ln>
            <a:solidFill>
              <a:schemeClr val="bg1"/>
            </a:solidFill>
          </a:ln>
          <a:effectLst>
            <a:glow rad="88900">
              <a:schemeClr val="bg1">
                <a:lumMod val="75000"/>
                <a:alpha val="36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b="1" spc="-20" dirty="0"/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17220863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24D7360-45C4-492F-834E-673A37239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34" y="1"/>
            <a:ext cx="7607385" cy="588514"/>
          </a:xfrm>
        </p:spPr>
        <p:txBody>
          <a:bodyPr/>
          <a:lstStyle/>
          <a:p>
            <a:r>
              <a:rPr lang="en-US" dirty="0"/>
              <a:t>So many options… where do you start? </a:t>
            </a:r>
            <a:r>
              <a:rPr lang="en-US" sz="3200" b="0" dirty="0"/>
              <a:t>(cont.)</a:t>
            </a:r>
            <a:endParaRPr lang="en-US" b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A66B58-C1D4-487D-8D61-1C2560A0717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50471" y="6650251"/>
            <a:ext cx="3807132" cy="207749"/>
          </a:xfrm>
        </p:spPr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3967-00D2-4731-831D-3DD842CABB6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7" name="Page ref">
            <a:extLst>
              <a:ext uri="{FF2B5EF4-FFF2-40B4-BE49-F238E27FC236}">
                <a16:creationId xmlns:a16="http://schemas.microsoft.com/office/drawing/2014/main" id="{A9960DCF-6A4D-437C-929B-91A0F460EB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22</a:t>
            </a:r>
          </a:p>
        </p:txBody>
      </p:sp>
      <p:sp>
        <p:nvSpPr>
          <p:cNvPr id="8" name="When you want...">
            <a:extLst>
              <a:ext uri="{FF2B5EF4-FFF2-40B4-BE49-F238E27FC236}">
                <a16:creationId xmlns:a16="http://schemas.microsoft.com/office/drawing/2014/main" id="{5F68C592-EAC7-4A6C-8E5D-D6B6E27AEE85}"/>
              </a:ext>
            </a:extLst>
          </p:cNvPr>
          <p:cNvSpPr txBox="1"/>
          <p:nvPr/>
        </p:nvSpPr>
        <p:spPr>
          <a:xfrm>
            <a:off x="150471" y="823032"/>
            <a:ext cx="1750479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>
                <a:latin typeface="+mn-lt"/>
              </a:rPr>
              <a:t>When you want…</a:t>
            </a:r>
          </a:p>
        </p:txBody>
      </p:sp>
      <p:sp>
        <p:nvSpPr>
          <p:cNvPr id="9" name="Where do you look">
            <a:extLst>
              <a:ext uri="{FF2B5EF4-FFF2-40B4-BE49-F238E27FC236}">
                <a16:creationId xmlns:a16="http://schemas.microsoft.com/office/drawing/2014/main" id="{570943DE-36FD-4D59-96DB-BBA523B87B8D}"/>
              </a:ext>
            </a:extLst>
          </p:cNvPr>
          <p:cNvSpPr txBox="1"/>
          <p:nvPr/>
        </p:nvSpPr>
        <p:spPr>
          <a:xfrm>
            <a:off x="5039804" y="823032"/>
            <a:ext cx="2005357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>
                <a:latin typeface="+mn-lt"/>
              </a:rPr>
              <a:t>Where do you look?</a:t>
            </a:r>
          </a:p>
        </p:txBody>
      </p:sp>
      <p:cxnSp>
        <p:nvCxnSpPr>
          <p:cNvPr id="30" name="Top left underscore">
            <a:extLst>
              <a:ext uri="{FF2B5EF4-FFF2-40B4-BE49-F238E27FC236}">
                <a16:creationId xmlns:a16="http://schemas.microsoft.com/office/drawing/2014/main" id="{96B2EDA5-120A-417E-A0DB-AE7F46C35E67}"/>
              </a:ext>
            </a:extLst>
          </p:cNvPr>
          <p:cNvCxnSpPr/>
          <p:nvPr/>
        </p:nvCxnSpPr>
        <p:spPr>
          <a:xfrm>
            <a:off x="150471" y="1130809"/>
            <a:ext cx="4275578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Top right  underscore">
            <a:extLst>
              <a:ext uri="{FF2B5EF4-FFF2-40B4-BE49-F238E27FC236}">
                <a16:creationId xmlns:a16="http://schemas.microsoft.com/office/drawing/2014/main" id="{BB1C6615-D99E-4696-8BED-0207D6037AB4}"/>
              </a:ext>
            </a:extLst>
          </p:cNvPr>
          <p:cNvCxnSpPr>
            <a:cxnSpLocks/>
          </p:cNvCxnSpPr>
          <p:nvPr/>
        </p:nvCxnSpPr>
        <p:spPr>
          <a:xfrm>
            <a:off x="5043454" y="1130809"/>
            <a:ext cx="3793817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A 6">
            <a:extLst>
              <a:ext uri="{FF2B5EF4-FFF2-40B4-BE49-F238E27FC236}">
                <a16:creationId xmlns:a16="http://schemas.microsoft.com/office/drawing/2014/main" id="{48747372-D3C5-4A16-B0DA-0C1D04108DBD}"/>
              </a:ext>
            </a:extLst>
          </p:cNvPr>
          <p:cNvSpPr txBox="1"/>
          <p:nvPr/>
        </p:nvSpPr>
        <p:spPr>
          <a:xfrm>
            <a:off x="4884516" y="5863155"/>
            <a:ext cx="3657600" cy="5586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Note Blocks </a:t>
            </a:r>
            <a:r>
              <a:rPr lang="en-US" dirty="0">
                <a:solidFill>
                  <a:schemeClr val="accent4"/>
                </a:solidFill>
                <a:latin typeface="+mn-lt"/>
              </a:rPr>
              <a:t>(Nonres only at this time)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Triggers Sheet</a:t>
            </a:r>
          </a:p>
        </p:txBody>
      </p:sp>
      <p:grpSp>
        <p:nvGrpSpPr>
          <p:cNvPr id="56" name="Q 6">
            <a:extLst>
              <a:ext uri="{FF2B5EF4-FFF2-40B4-BE49-F238E27FC236}">
                <a16:creationId xmlns:a16="http://schemas.microsoft.com/office/drawing/2014/main" id="{AAB32EC9-2217-44F4-8C3E-E23CC1CC0433}"/>
              </a:ext>
            </a:extLst>
          </p:cNvPr>
          <p:cNvGrpSpPr/>
          <p:nvPr/>
        </p:nvGrpSpPr>
        <p:grpSpPr>
          <a:xfrm>
            <a:off x="150471" y="5713801"/>
            <a:ext cx="8686800" cy="703352"/>
            <a:chOff x="150471" y="5713801"/>
            <a:chExt cx="8686800" cy="70335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5046E7F-E00D-40BA-9387-72F3CBD5DD47}"/>
                </a:ext>
              </a:extLst>
            </p:cNvPr>
            <p:cNvSpPr txBox="1"/>
            <p:nvPr/>
          </p:nvSpPr>
          <p:spPr>
            <a:xfrm>
              <a:off x="150471" y="5863155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Help ensuring your project addresses relevant mandatory measures</a:t>
              </a: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264F786-487D-4DF1-A383-20903C35B6F6}"/>
                </a:ext>
              </a:extLst>
            </p:cNvPr>
            <p:cNvCxnSpPr/>
            <p:nvPr/>
          </p:nvCxnSpPr>
          <p:spPr>
            <a:xfrm>
              <a:off x="150471" y="5713801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A 5">
            <a:extLst>
              <a:ext uri="{FF2B5EF4-FFF2-40B4-BE49-F238E27FC236}">
                <a16:creationId xmlns:a16="http://schemas.microsoft.com/office/drawing/2014/main" id="{C97BF004-47D3-4B3C-BB79-34452C4D146E}"/>
              </a:ext>
            </a:extLst>
          </p:cNvPr>
          <p:cNvSpPr txBox="1"/>
          <p:nvPr/>
        </p:nvSpPr>
        <p:spPr>
          <a:xfrm>
            <a:off x="4884516" y="4676309"/>
            <a:ext cx="3657600" cy="8956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Plans Examiner Checklist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Building Inspector Checklist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rgbClr val="266099">
                  <a:lumMod val="60000"/>
                  <a:lumOff val="40000"/>
                </a:srgb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rgbClr val="266099"/>
                </a:solidFill>
                <a:latin typeface="Arial Narrow"/>
              </a:rPr>
              <a:t>Installation Ace</a:t>
            </a:r>
          </a:p>
        </p:txBody>
      </p:sp>
      <p:grpSp>
        <p:nvGrpSpPr>
          <p:cNvPr id="55" name="Q 5">
            <a:extLst>
              <a:ext uri="{FF2B5EF4-FFF2-40B4-BE49-F238E27FC236}">
                <a16:creationId xmlns:a16="http://schemas.microsoft.com/office/drawing/2014/main" id="{06ABE3D7-420F-46EF-9B39-182128FAF9E3}"/>
              </a:ext>
            </a:extLst>
          </p:cNvPr>
          <p:cNvGrpSpPr/>
          <p:nvPr/>
        </p:nvGrpSpPr>
        <p:grpSpPr>
          <a:xfrm>
            <a:off x="150471" y="4526953"/>
            <a:ext cx="8686800" cy="703354"/>
            <a:chOff x="150471" y="4596403"/>
            <a:chExt cx="8686800" cy="703354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F1FF4B8-72A5-4BC5-8C45-613D5365C585}"/>
                </a:ext>
              </a:extLst>
            </p:cNvPr>
            <p:cNvSpPr txBox="1"/>
            <p:nvPr/>
          </p:nvSpPr>
          <p:spPr>
            <a:xfrm>
              <a:off x="150471" y="4745759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A look at what enforcement agency personnel check for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2F7CB7B-23E1-4FAA-AD14-1AEAD7CBDA62}"/>
                </a:ext>
              </a:extLst>
            </p:cNvPr>
            <p:cNvCxnSpPr/>
            <p:nvPr/>
          </p:nvCxnSpPr>
          <p:spPr>
            <a:xfrm>
              <a:off x="150471" y="4596403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A 4">
            <a:extLst>
              <a:ext uri="{FF2B5EF4-FFF2-40B4-BE49-F238E27FC236}">
                <a16:creationId xmlns:a16="http://schemas.microsoft.com/office/drawing/2014/main" id="{BCD47883-5CB6-4D4F-A195-4384BDE36D7A}"/>
              </a:ext>
            </a:extLst>
          </p:cNvPr>
          <p:cNvSpPr txBox="1"/>
          <p:nvPr/>
        </p:nvSpPr>
        <p:spPr>
          <a:xfrm>
            <a:off x="4884516" y="3822731"/>
            <a:ext cx="3657600" cy="5201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lvl="0" indent="-231775">
              <a:lnSpc>
                <a:spcPct val="80000"/>
              </a:lnSpc>
              <a:spcBef>
                <a:spcPts val="900"/>
              </a:spcBef>
              <a:buClr>
                <a:srgbClr val="266099">
                  <a:lumMod val="60000"/>
                  <a:lumOff val="40000"/>
                </a:srgb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rgbClr val="266099"/>
                </a:solidFill>
                <a:latin typeface="Arial Narrow"/>
              </a:rPr>
              <a:t>Forms Ace</a:t>
            </a:r>
          </a:p>
          <a:p>
            <a:pPr marL="231775" indent="-231775">
              <a:lnSpc>
                <a:spcPct val="80000"/>
              </a:lnSpc>
              <a:spcBef>
                <a:spcPts val="6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 or Triggers Sheet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4" name="Q 4">
            <a:extLst>
              <a:ext uri="{FF2B5EF4-FFF2-40B4-BE49-F238E27FC236}">
                <a16:creationId xmlns:a16="http://schemas.microsoft.com/office/drawing/2014/main" id="{A435C6AF-4E90-4441-941C-90269D8BDECF}"/>
              </a:ext>
            </a:extLst>
          </p:cNvPr>
          <p:cNvGrpSpPr/>
          <p:nvPr/>
        </p:nvGrpSpPr>
        <p:grpSpPr>
          <a:xfrm>
            <a:off x="150471" y="3673375"/>
            <a:ext cx="8686800" cy="426355"/>
            <a:chOff x="150471" y="4020692"/>
            <a:chExt cx="8686800" cy="42635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7DFD3F0-764C-460E-A79B-25D4F29391BC}"/>
                </a:ext>
              </a:extLst>
            </p:cNvPr>
            <p:cNvSpPr txBox="1"/>
            <p:nvPr/>
          </p:nvSpPr>
          <p:spPr>
            <a:xfrm>
              <a:off x="150471" y="4170048"/>
              <a:ext cx="4421529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A summary of forms required for a project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49C88106-966E-4120-A28C-BD7BB13D9902}"/>
                </a:ext>
              </a:extLst>
            </p:cNvPr>
            <p:cNvCxnSpPr/>
            <p:nvPr/>
          </p:nvCxnSpPr>
          <p:spPr>
            <a:xfrm>
              <a:off x="150471" y="4020692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A 3">
            <a:extLst>
              <a:ext uri="{FF2B5EF4-FFF2-40B4-BE49-F238E27FC236}">
                <a16:creationId xmlns:a16="http://schemas.microsoft.com/office/drawing/2014/main" id="{5EA52EB5-C1E4-49D8-A1E4-ED18FD2837B8}"/>
              </a:ext>
            </a:extLst>
          </p:cNvPr>
          <p:cNvSpPr txBox="1"/>
          <p:nvPr/>
        </p:nvSpPr>
        <p:spPr>
          <a:xfrm>
            <a:off x="4884516" y="2932333"/>
            <a:ext cx="3657600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Triggers Sheet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3" name="Q 3">
            <a:extLst>
              <a:ext uri="{FF2B5EF4-FFF2-40B4-BE49-F238E27FC236}">
                <a16:creationId xmlns:a16="http://schemas.microsoft.com/office/drawing/2014/main" id="{B5C394F4-EAE0-47B2-BEAC-39678BA42EDE}"/>
              </a:ext>
            </a:extLst>
          </p:cNvPr>
          <p:cNvGrpSpPr/>
          <p:nvPr/>
        </p:nvGrpSpPr>
        <p:grpSpPr>
          <a:xfrm>
            <a:off x="150471" y="2782977"/>
            <a:ext cx="8686800" cy="703354"/>
            <a:chOff x="150471" y="3201838"/>
            <a:chExt cx="8686800" cy="70335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0006FB0-42B5-407B-BA7A-A4239E106802}"/>
                </a:ext>
              </a:extLst>
            </p:cNvPr>
            <p:cNvSpPr txBox="1"/>
            <p:nvPr/>
          </p:nvSpPr>
          <p:spPr>
            <a:xfrm>
              <a:off x="150471" y="3351194"/>
              <a:ext cx="4421529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Answer to “If I change this, what parts of the code do I need to be concerned with?”</a:t>
              </a:r>
            </a:p>
          </p:txBody>
        </p: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B5262174-F771-4739-8915-CE36A1827E93}"/>
                </a:ext>
              </a:extLst>
            </p:cNvPr>
            <p:cNvCxnSpPr/>
            <p:nvPr/>
          </p:nvCxnSpPr>
          <p:spPr>
            <a:xfrm>
              <a:off x="150471" y="3201838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A 2">
            <a:extLst>
              <a:ext uri="{FF2B5EF4-FFF2-40B4-BE49-F238E27FC236}">
                <a16:creationId xmlns:a16="http://schemas.microsoft.com/office/drawing/2014/main" id="{9D7AF9E1-C80C-4623-9B71-1DFE6635F6C5}"/>
              </a:ext>
            </a:extLst>
          </p:cNvPr>
          <p:cNvSpPr txBox="1"/>
          <p:nvPr/>
        </p:nvSpPr>
        <p:spPr>
          <a:xfrm>
            <a:off x="4884516" y="2218140"/>
            <a:ext cx="3657600" cy="2215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bg2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bg2"/>
                </a:solidFill>
                <a:latin typeface="+mn-lt"/>
              </a:rPr>
              <a:t>Reference Ace</a:t>
            </a:r>
            <a:endParaRPr lang="en-US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52" name="Q 2">
            <a:extLst>
              <a:ext uri="{FF2B5EF4-FFF2-40B4-BE49-F238E27FC236}">
                <a16:creationId xmlns:a16="http://schemas.microsoft.com/office/drawing/2014/main" id="{234E878F-614F-4BD2-9187-62A3C7219022}"/>
              </a:ext>
            </a:extLst>
          </p:cNvPr>
          <p:cNvGrpSpPr/>
          <p:nvPr/>
        </p:nvGrpSpPr>
        <p:grpSpPr>
          <a:xfrm>
            <a:off x="150471" y="2068784"/>
            <a:ext cx="8686800" cy="426355"/>
            <a:chOff x="150471" y="2161384"/>
            <a:chExt cx="8686800" cy="426355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750ECFE-2B3F-4945-868A-C0910BE1AE90}"/>
                </a:ext>
              </a:extLst>
            </p:cNvPr>
            <p:cNvSpPr txBox="1"/>
            <p:nvPr/>
          </p:nvSpPr>
          <p:spPr>
            <a:xfrm>
              <a:off x="150471" y="2310740"/>
              <a:ext cx="4421529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31775" indent="-231775"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ª"/>
              </a:pPr>
              <a:r>
                <a:rPr lang="en-US" dirty="0">
                  <a:latin typeface="+mn-lt"/>
                </a:rPr>
                <a:t>The details on the code or exact code verbiage</a:t>
              </a: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DD15C4A-C688-4C26-9B62-8A0E2400B9CF}"/>
                </a:ext>
              </a:extLst>
            </p:cNvPr>
            <p:cNvCxnSpPr/>
            <p:nvPr/>
          </p:nvCxnSpPr>
          <p:spPr>
            <a:xfrm>
              <a:off x="150471" y="2161384"/>
              <a:ext cx="8686800" cy="0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A 1">
            <a:extLst>
              <a:ext uri="{FF2B5EF4-FFF2-40B4-BE49-F238E27FC236}">
                <a16:creationId xmlns:a16="http://schemas.microsoft.com/office/drawing/2014/main" id="{40D0BF86-D1D6-44A4-9424-DE1A1C4F6977}"/>
              </a:ext>
            </a:extLst>
          </p:cNvPr>
          <p:cNvSpPr txBox="1"/>
          <p:nvPr/>
        </p:nvSpPr>
        <p:spPr>
          <a:xfrm>
            <a:off x="4884516" y="1270286"/>
            <a:ext cx="3657600" cy="5586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Fact Sheet (New and Alterations)</a:t>
            </a:r>
          </a:p>
          <a:p>
            <a:pPr marL="231775" indent="-231775">
              <a:lnSpc>
                <a:spcPct val="80000"/>
              </a:lnSpc>
              <a:spcBef>
                <a:spcPts val="900"/>
              </a:spcBef>
              <a:buClr>
                <a:schemeClr val="accent5">
                  <a:lumMod val="60000"/>
                  <a:lumOff val="40000"/>
                </a:schemeClr>
              </a:buClr>
              <a:buFont typeface="Wingdings" panose="05000000000000000000" pitchFamily="2" charset="2"/>
              <a:buChar char="ª"/>
            </a:pPr>
            <a:r>
              <a:rPr lang="en-US" b="1" dirty="0">
                <a:solidFill>
                  <a:schemeClr val="accent4"/>
                </a:solidFill>
                <a:latin typeface="+mn-lt"/>
              </a:rPr>
              <a:t>Triggers Sheet (Alterations)</a:t>
            </a:r>
          </a:p>
        </p:txBody>
      </p:sp>
      <p:sp>
        <p:nvSpPr>
          <p:cNvPr id="10" name="Q 1">
            <a:extLst>
              <a:ext uri="{FF2B5EF4-FFF2-40B4-BE49-F238E27FC236}">
                <a16:creationId xmlns:a16="http://schemas.microsoft.com/office/drawing/2014/main" id="{445B5025-C9A2-4471-88BD-3357E1BEB9B6}"/>
              </a:ext>
            </a:extLst>
          </p:cNvPr>
          <p:cNvSpPr txBox="1"/>
          <p:nvPr/>
        </p:nvSpPr>
        <p:spPr>
          <a:xfrm>
            <a:off x="150471" y="1270286"/>
            <a:ext cx="442152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31775" indent="-231775">
              <a:buClr>
                <a:schemeClr val="bg1">
                  <a:lumMod val="50000"/>
                </a:schemeClr>
              </a:buClr>
              <a:buSzPct val="90000"/>
              <a:buFont typeface="Wingdings" panose="05000000000000000000" pitchFamily="2" charset="2"/>
              <a:buChar char="ª"/>
            </a:pPr>
            <a:r>
              <a:rPr lang="en-US" dirty="0">
                <a:latin typeface="+mn-lt"/>
              </a:rPr>
              <a:t>A quick summary of relevant code requirements</a:t>
            </a:r>
          </a:p>
        </p:txBody>
      </p:sp>
      <p:sp>
        <p:nvSpPr>
          <p:cNvPr id="32" name="Rectangle: Rounded Corners 31">
            <a:hlinkClick r:id="rId2" action="ppaction://hlinksldjump"/>
            <a:extLst>
              <a:ext uri="{FF2B5EF4-FFF2-40B4-BE49-F238E27FC236}">
                <a16:creationId xmlns:a16="http://schemas.microsoft.com/office/drawing/2014/main" id="{406BF922-0F85-4A83-AC16-8F49BBB81A76}"/>
              </a:ext>
            </a:extLst>
          </p:cNvPr>
          <p:cNvSpPr/>
          <p:nvPr/>
        </p:nvSpPr>
        <p:spPr>
          <a:xfrm>
            <a:off x="7185736" y="664129"/>
            <a:ext cx="1779135" cy="327204"/>
          </a:xfrm>
          <a:prstGeom prst="roundRect">
            <a:avLst/>
          </a:prstGeom>
          <a:solidFill>
            <a:srgbClr val="A642F0"/>
          </a:solidFill>
          <a:ln>
            <a:solidFill>
              <a:schemeClr val="bg1"/>
            </a:solidFill>
          </a:ln>
          <a:effectLst>
            <a:glow rad="88900">
              <a:schemeClr val="bg1">
                <a:lumMod val="75000"/>
                <a:alpha val="36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b="1" spc="-20" dirty="0"/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31959657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6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pc="0" dirty="0">
                <a:solidFill>
                  <a:schemeClr val="bg1"/>
                </a:solidFill>
              </a:rPr>
              <a:t>Thank you for your participation!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8128000" y="5711352"/>
            <a:ext cx="862663" cy="1047355"/>
            <a:chOff x="7867290" y="5361272"/>
            <a:chExt cx="1123373" cy="1397435"/>
          </a:xfrm>
        </p:grpSpPr>
        <p:sp>
          <p:nvSpPr>
            <p:cNvPr id="2" name="Freeform 1"/>
            <p:cNvSpPr/>
            <p:nvPr/>
          </p:nvSpPr>
          <p:spPr>
            <a:xfrm>
              <a:off x="7960659" y="5683624"/>
              <a:ext cx="941294" cy="753035"/>
            </a:xfrm>
            <a:custGeom>
              <a:avLst/>
              <a:gdLst>
                <a:gd name="connsiteX0" fmla="*/ 0 w 941294"/>
                <a:gd name="connsiteY0" fmla="*/ 134470 h 753035"/>
                <a:gd name="connsiteX1" fmla="*/ 116541 w 941294"/>
                <a:gd name="connsiteY1" fmla="*/ 376517 h 753035"/>
                <a:gd name="connsiteX2" fmla="*/ 277906 w 941294"/>
                <a:gd name="connsiteY2" fmla="*/ 717176 h 753035"/>
                <a:gd name="connsiteX3" fmla="*/ 941294 w 941294"/>
                <a:gd name="connsiteY3" fmla="*/ 753035 h 753035"/>
                <a:gd name="connsiteX4" fmla="*/ 905435 w 941294"/>
                <a:gd name="connsiteY4" fmla="*/ 89647 h 753035"/>
                <a:gd name="connsiteX5" fmla="*/ 860612 w 941294"/>
                <a:gd name="connsiteY5" fmla="*/ 0 h 753035"/>
                <a:gd name="connsiteX6" fmla="*/ 0 w 941294"/>
                <a:gd name="connsiteY6" fmla="*/ 134470 h 753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1294" h="753035">
                  <a:moveTo>
                    <a:pt x="0" y="134470"/>
                  </a:moveTo>
                  <a:lnTo>
                    <a:pt x="116541" y="376517"/>
                  </a:lnTo>
                  <a:lnTo>
                    <a:pt x="277906" y="717176"/>
                  </a:lnTo>
                  <a:lnTo>
                    <a:pt x="941294" y="753035"/>
                  </a:lnTo>
                  <a:lnTo>
                    <a:pt x="905435" y="89647"/>
                  </a:lnTo>
                  <a:lnTo>
                    <a:pt x="860612" y="0"/>
                  </a:lnTo>
                  <a:lnTo>
                    <a:pt x="0" y="1344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>
                <a:solidFill>
                  <a:prstClr val="white"/>
                </a:solidFill>
              </a:endParaRPr>
            </a:p>
          </p:txBody>
        </p:sp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7290" y="5361272"/>
              <a:ext cx="1123373" cy="13974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6C30DF-71C0-466B-8215-6C5F160A909C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>
          <a:xfrm>
            <a:off x="290163" y="6943876"/>
            <a:ext cx="5892639" cy="215444"/>
          </a:xfrm>
        </p:spPr>
        <p:txBody>
          <a:bodyPr/>
          <a:lstStyle/>
          <a:p>
            <a:pPr>
              <a:defRPr/>
            </a:pPr>
            <a:r>
              <a:rPr lang="en-US"/>
              <a:t>Energy Code Ace Conference — Residential Track: Additions and Alterations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03EFE3-C5AF-4CC9-A212-FE46393DF11A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6815F63D-5E07-4A39-B6DB-F0CE512EDFFD}" type="slidenum">
              <a:rPr lang="en-US" smtClean="0"/>
              <a:pPr/>
              <a:t>16</a:t>
            </a:fld>
            <a:endParaRPr lang="en-US" dirty="0"/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849B0BC5-EAB2-40C7-B727-0E711CEFE9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149686"/>
              </p:ext>
            </p:extLst>
          </p:nvPr>
        </p:nvGraphicFramePr>
        <p:xfrm>
          <a:off x="572656" y="1828800"/>
          <a:ext cx="8331200" cy="40091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1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31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97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62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1599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/>
                          </a:solidFill>
                        </a:rPr>
                        <a:t>Contact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/>
                          </a:solidFill>
                        </a:rPr>
                        <a:t>Role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/>
                          </a:solidFill>
                        </a:rPr>
                        <a:t>Email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/>
                          </a:solidFill>
                        </a:rPr>
                        <a:t>Phone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1989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Martyn Dodd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/>
                        <a:t>Instructor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Mart@energysoft.com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415-897-6400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accent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5893079"/>
                  </a:ext>
                </a:extLst>
              </a:tr>
              <a:tr h="451989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Gina Rodda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/>
                        <a:t>Instructor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gina@gabelenergy.com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510-428-0803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8355927"/>
                  </a:ext>
                </a:extLst>
              </a:tr>
              <a:tr h="451989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Brian Selby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/>
                        <a:t>Instructor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brian@selbyenergyinc.com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209-352-2281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2909961"/>
                  </a:ext>
                </a:extLst>
              </a:tr>
              <a:tr h="451989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Marina Blanco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/>
                        <a:t>Instructor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marina@gabelenergy.com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510-428-0803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011243"/>
                  </a:ext>
                </a:extLst>
              </a:tr>
              <a:tr h="543651"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Jill Marver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900"/>
                        </a:spcBef>
                      </a:pPr>
                      <a:r>
                        <a:rPr lang="en-US" sz="2000" b="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PG&amp;E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jkz1@pge.com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0" dirty="0">
                          <a:solidFill>
                            <a:schemeClr val="accent1"/>
                          </a:solidFill>
                        </a:rPr>
                        <a:t>925-415-6844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19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Ruby </a:t>
                      </a:r>
                      <a:r>
                        <a:rPr lang="en-US" sz="2000" b="1" dirty="0" err="1">
                          <a:solidFill>
                            <a:schemeClr val="accent1"/>
                          </a:solidFill>
                        </a:rPr>
                        <a:t>Yepez</a:t>
                      </a:r>
                      <a:endParaRPr lang="en-US" sz="2000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SCE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Ruby.R.Yepez@sce.com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9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accent1"/>
                          </a:solidFill>
                        </a:rPr>
                        <a:t>626-302-0699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5754947"/>
                  </a:ext>
                </a:extLst>
              </a:tr>
              <a:tr h="451989"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Jeremy Reefe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900"/>
                        </a:spcBef>
                      </a:pPr>
                      <a:r>
                        <a:rPr lang="en-US" sz="2000" b="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Sempra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JMReefe@semprautilities.com 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kern="1200" dirty="0">
                          <a:solidFill>
                            <a:schemeClr val="accen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858-636-5533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0323639"/>
                  </a:ext>
                </a:extLst>
              </a:tr>
              <a:tr h="451989"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Ray Mendoza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900"/>
                        </a:spcBef>
                      </a:pPr>
                      <a:r>
                        <a:rPr lang="en-US" sz="2000" b="0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Sempra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1" dirty="0">
                          <a:solidFill>
                            <a:schemeClr val="accent1"/>
                          </a:solidFill>
                        </a:rPr>
                        <a:t>RJMendo1@semprautilities.com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900"/>
                        </a:spcBef>
                      </a:pPr>
                      <a:r>
                        <a:rPr lang="en-US" sz="2000" b="0" dirty="0">
                          <a:solidFill>
                            <a:schemeClr val="accent1"/>
                          </a:solidFill>
                        </a:rPr>
                        <a:t>562-803-7493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70343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923565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PERSISTENCEDATA" val="MMPROD_UIPERSISTENCEDATA"/>
  <p:tag name="ARTICULATE_PROJECT_OPEN" val="0"/>
  <p:tag name="ARTICULATE_SLIDE_COUNT" val="48"/>
  <p:tag name="MMPROD_THEME_BG_IMAGE" val="iVBORw0KGgoAAAANSUhEUgAAAJQAAAB0CAIAAADsGowBAAAACXBIWXMAAC4jAAAuIwF4pT92AAABKElEQVR4nO3RQQkAIADAQB8GMI4R7J/IDn5kcJdgsLnPGjTN3wG8My/MvDDzwswLMy/MvDDzwswLMy/MvDDzwswLMy/MvDDzwswLMy/MvDDzwswLMy/MvDDzwswLMy/MvDDzwswLMy/MvDDzwswLMy/MvDDzwswLMy/MvDDzwswLMy/MvDDzwswLMy/MvDDzwswLMy/MvDDzwswLMy/MvDDzwswLMy/MvDDzwswLMy/MvDDzwswLMy/MvDDzwswLMy/MvDDzwswLMy/MvDDzwswLMy/MvDDzwswLMy/MvDDzwswLMy/MvDDzwswLMy/MvDDzwswLMy/MvDDzwswLMy/MvDDzwswLMy/MvDDzwswLMy/MvDDzwswLMy/MvDDzwswLMy/MvLALlkoCYUEC14UAAAAASUVORK5CYII="/>
  <p:tag name="MMPROD_TAG_VCONFIG" val="PD94bWwgdmVyc2lvbj0iMS4wIiBlbmNvZGluZz0iVVRGLTgiPz4NCjxjb25maWd1cmF0aW9uPg0KCTxicmFuZGluZz4NCgkJPHVpZm9udCBuYW1lPSJGT05UX05PVEVTX1RFWFQiIHZhbHVlPSJUYWhvbWEsMTQsZmFsc2UsZmFsc2UsZmFsc2UiLz4NCgk8L2JyYW5kaW5nPg0KCTxjb2xvcnM+DQoJCTx1aWNvbG9yIG5hbWU9InByaW1hcnkiIHZhbHVlPSIweDU0NjYyQiIvPg0KCQk8dWljb2xvciBuYW1lPSJnbG93IiB2YWx1ZT0iMHhGMEI0NjYiLz4NCgkJPHVpY29sb3IgbmFtZT0idGV4dCIgdmFsdWU9IjB4RkZGRkZGIi8+DQoJCTx1aWNvbG9yIG5hbWU9ImxpZ2h0IiB2YWx1ZT0iMHgyNjYwOTkiLz4NCgkJPHVpY29sb3IgbmFtZT0ic2hhZG93IiB2YWx1ZT0iMHgwMDAwMDAiLz4NCgkJPHVpY29sb3IgbmFtZT0iYmFja2dyb3VuZCIgdmFsdWU9IjB4Mzg0ODExIi8+DQoJCTx1aWNvbG9yIG5hbWU9Im5vdGVzVGV4dEJhY2tncm91bmQiIHZhbHVlPSIweEZGRkZGRiIvPg0KCTwvY29sb3JzPg0KCTxsYXlvdXQ+DQoJCTx1aXNob3cgbmFtZT0icHJlc2VudGF0aW9udGl0bGUiIHZhbHVlPSJ0cnVlIi8+DQoJCTx1aXNob3cgbmFtZT0icHJlc2VudGVycGhvdG8iIHZhbHVlPSJ0cnVlIi8+DQoJCTx1aXNob3cgbmFtZT0icHJlc2VudGVybmFtZSIgdmFsdWU9InRydWUiLz4NCgkJPHVpc2hvdyBuYW1lPSJwcmVzZW50ZXJ0aXRsZSIgdmFsdWU9InRydWUiLz4NCgkJPHVpc2hvdyBuYW1lPSJwcmVzZW50ZXJlbWFpbCIgdmFsdWU9InRydWUiLz4NCgkJPHVpc2hvdyBuYW1lPSJwcmVzZW50ZXJiaW8iIHZhbHVlPSJ0cnVlIi8+DQoJCTx1aXNob3cgbmFtZT0iY29tcGFueWxvZ28iIHZhbHVlPSJ0cnVlIi8+DQoJCTx1aXNob3cgbmFtZT0ic2lkZWJhciIgdmFsdWU9InRydWUiLz4NCgkJPHVpc2hvdyBuYW1lPSJvdXRsaW5lIiB2YWx1ZT0idHJ1ZSIvPg0KCQk8dWlzaG93IG5hbWU9InRodW1ibmFpbCIgdmFsdWU9InRydWUiLz4NCgkJPHVpc2hvdyBuYW1lPSJub3RlcyIgdmFsdWU9InRydWUiLz4NCgkJPHVpc2hvdyBuYW1lPSJzZWFyY2giIHZhbHVlPSJ0cnVlIi8+DQoJCTx1aXNob3cgbmFtZT0icXVpeiIgdmFsdWU9InRydWUiLz4NCgkJPHVpc2hvdyBuYW1lPSJhdHRhY2htZW50cyIgdmFsdWU9InRydWUiLz4NCgkJPHVpc2hvdyBuYW1lPSJ1dGlscyIgdmFsdWU9InRydWUiLz4NCgkJPHVpc2hvdyBuYW1lPSJ2b2x1bWUiIHZhbHVlPSJ0cnVlIi8+DQoJCTx1aXNob3cgbmFtZT0icGxheWJhciIgdmFsdWU9InRydWUiLz4NCgkJPHVpc2hvdyBuYW1lPSJ0YWxraW5naGVhZCIgdmFsdWU9InRydWUiLz4NCgkJPHVpc2hvdyBuYW1lPSJzaWRlYmFyb25yaWdodCIgdmFsdWU9InRydWUiLz4NCgkJPHVpc2hvdyBuYW1lPSJ2aWV3Y2hhbmdlIiB2YWx1ZT0idHJ1ZSIvPg0KCQk8dWlzaG93IG5hbWU9ImFsd2F5c1NjcnVuY2giIHZhbHVlPSJmYWxzZSIvPg0KCQk8dWlzaG93IG5hbWU9ImluaXRpYWxkaXNwbGF5bW9kZWlzbm9ybWFsIiB2YWx1ZT0idHJ1ZSIvPg0KCQk8dWlzaG93IG5hbWU9ImNjdGV4dGhpZ2hsaWdodGluZyIgdmFsdWU9InRydWUiLz4NCgkJPHVpcmVwbGFjZSBuYW1lPSJsb2dvIiB2YWx1ZT0iIi8+DQoJCTx1aXJlcGxhY2UgbmFtZT0iYmdpbWFnZSIgdmFsdWU9IkFjZSBYRCBHcmVlbiBia2cucG5nIi8+DQoJCTx1aXJlcGxhY2UgbmFtZT0iaW5pdGlhbHRhYiIgdmFsdWU9Im91dGxpbmUiLz4NCgk8L2xheW91dD4NCgk8cHJlbG9hZGVyPjxzZXRCb29sIG5hbWU9ImRpc2FibGVBc3NldFByZWxvYWRlciIgdmFsdWU9InRydWUiLz48L3ByZWxvYWRlcj48bGFuZ3VhZ2UgaWQ9ImVu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kNPTExBQl9MT0NBTF9QTEFZQkFDS19NU0ciIHZhbHVlPSJDb250ZW50IGlzIGJlaW5nIHBsYXllZCBsb2NhbGx5LiBDb2xsYWJvcmF0aW9uIGRvZXMgbm90IHdvcmsgaW4gdGhpcyBtb2RlIi8+DQoJCTx1aXRleHQgbmFtZT0iQ09MTEFCX0xPQ0FMX1BMQVlCQUNLX1RJVExFIiB2YWx1ZT0iTG9jYWwgUGxheWJhY2siLz4NCgkJPHVpdGV4dCBuYW1lPSJDT0xMQUJfTE9DQUxfUExBWUJBQ0tCVE4iIHZhbHVlPSJPayIvPg0KCQk8IS0tIHN1YnN0aXR1dGlvbjogJW4gPT0gc2xpZGUgbnVtYmVyIC0tPg0KCQk8IS0tIHN1YnN0aXR1dGlvbjogJXQgPT0gdG90YWwgc2xpZGUgY291bnQgLS0+DQoJCTx1aXRleHQgbmFtZT0iU0NSVUJCQVJTVEFUVVNfU0xJREVJTkZPIiB2YWx1ZT0iU2xpZGUgJW4gLyAldCB8ICIvPg0KCQk8dWl0ZXh0IG5hbWU9IlNDUlVCQkFSU1RBVFVTX1NUT1BQRUQiIHZhbHVlPSJTdG9wcGVkIi8+DQoJCTx1aXRleHQgbmFtZT0iU0NSVUJCQVJTVEFUVVNfUExBWUlORyIgdmFsdWU9IlBsYXlpbmciLz4NCgkJPHVpdGV4dCBuYW1lPSJTQ1JVQkJBUlNUQVRVU19OT0FVRElPIiB2YWx1ZT0iTm8gQXVkaW8iLz4NCgkJPHVpdGV4dCBuYW1lPSJTQ1JVQkJBUlNUQVRVU19WSURQTEFZSU5HIiB2YWx1ZT0iVmlkZW8gUGxheWluZyIvPg0KCQk8dWl0ZXh0IG5hbWU9IlNDUlVCQkFSU1RBVFVTX0xPQURJTkciIHZhbHVlPSJMb2FkaW5nIi8+DQoJCTx1aXRleHQgbmFtZT0iU0NSVUJCQVJTVEFUVVNfQlVGRkVSSU5HIiB2YWx1ZT0iQnVmZmVyaW5nIi8+DQoJCTx1aXRleHQgbmFtZT0iU0NSVUJCQVJTVEFUVVNfUVVFU1RJT04iIHZhbHVlPSJBbnN3ZXIgUXVlc3Rpb24iLz4NCgkJPHVpdGV4dCBuYW1lPSJTQ1JVQkJBUlNUQVRVU19SRVZJRVdRVUlaIiB2YWx1ZT0iUmV2aWV3aW5nIFF1aXoiLz4NCgkJPCEtLSBzdWJzdGl0dXRpb246ICVtID09IG1pbnV0ZXMgcmVtYWluaW5nIC0tPg0KCQk8IS0tIHN1YnN0aXR1dGlvbjogJXMgPT0gc2Vjb25kcyByZW1haW5pbmcgLS0+DQoJCTx1aXRleHQgbmFtZT0iRUxBUFNFRCIgdmFsdWU9IiVtIE1pbnV0ZXMgJXMgU2Vjb25kcyBSZW1haW5pbmciLz4NCgkJPHVpdGV4dCBuYW1lPSJOT1RGT1VORCIgdmFsdWU9Ik5vdGhpbmcgRm91bmQiLz4NCgkJPHVpdGV4dCBuYW1lPSJBVFRBQ0hNRU5UUyIgdmFsdWU9IkF0dGFjaG1lbnR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jdCIvPg0KCQk8dWl0ZXh0IG5hbWU9IlRBQl9RVUlaIiB2YWx1ZT0iUXVpeiIvPg0KCQk8dWl0ZXh0IG5hbWU9IlRBQl9PVVRMSU5FIiB2YWx1ZT0iT3V0bGluZSIvPg0KCQk8dWl0ZXh0IG5hbWU9IlRBQl9USFVNQiIgdmFsdWU9IlRodW1iIi8+DQoJCTx1aXRleHQgbmFtZT0iVEFCX05PVEVTIiB2YWx1ZT0iTm90ZXMiLz4NCgkJPHVpdGV4dCBuYW1lPSJUQUJfU0VBUkNIIiB2YWx1ZT0iU2VhcmNoIi8+DQoJCTx1aXRleHQgbmFtZT0iU0xJREVfSEVBRElORyIgdmFsdWU9IlNsaWRlIFRpdGxlIi8+DQoJCTx1aXRleHQgbmFtZT0iRFVSQVRJT05fSEVBRElORyIgdmFsdWU9IkR1cmF0aW9uIi8+DQoJCTx1aXRleHQgbmFtZT0iU0VBUkNIX0hFQURJTkciIHZhbHVlPSJTZWFyY2ggZm9yIHRleHQ6Ii8+DQoJCTx1aXRleHQgbmFtZT0iVEhVTUJfSEVBRElORyIgdmFsdWU9IlNsaWRlIi8+DQoJCTx1aXRleHQgbmFtZT0iVEhVTUJfSU5GTyIgdmFsdWU9IlNsaWRlIFRpdGxlL0R1cmF0aW9uIi8+DQoJCTx1aXRleHQgbmFtZT0iQVRUQUNITkFNRV9IRUFESU5HIiB2YWx1ZT0iRmlsZSBOYW1lIi8+DQoJCTx1aXRleHQgbmFtZT0iQVRUQUNIU0laRV9IRUFESU5HIiB2YWx1ZT0iU2l6ZSIvPg0KCQk8dWl0ZXh0IG5hbWU9IlNMSURFX05PVEVTIiB2YWx1ZT0iU2xpZGUgTm90ZXMiLz4NCgkJPHVpdGV4dCBuYW1lPSJDT1VSU0VfU1RBVFVTIiB2YWx1ZT0iTW9kdWxlIFN0YXR1cyIvPg0KCQk8dWl0ZXh0IG5hbWU9IlBBU1NFRF9TVFJJTkciIHZhbHVlPSJQYXNzZWQiLz4NCgkJPHVpdGV4dCBuYW1lPSJGQUlMRURfU1RSSU5HIiB2YWx1ZT0iRmFpbGVkIi8+DQoJCTwhLS1xdWl6IHBvZCBhbmQgbWVzc2FnZSBib3ggdGV4dHM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+DQoJCTx1aXRleHQgbmFtZT0iUVVJWlBPRF9RVUlaX0FUVEVNUFQiIHZhbHVlPSJRdWl6IEF0dGVtcHQ6Ii8+DQoJCTx1aXRleHQgbmFtZT0iUVVJWlBPRF9RVUlaX0FUVEVNUFRfVkFMVUUiIHZhbHVlPSIlbiBvZiAldCIvPg0KCQk8dWl0ZXh0IG5hbWU9IlFVSVpQT0RfUVVJWl9TQ09SRSIgdmFsdWU9IlNjb3JlZDoiLz4NCgkJPHVpdGV4dCBuYW1lPSJRVUlaUE9EX1FVSVpfUEFTU1NDT1JFIiB2YWx1ZT0iUGFzc2luZyBTY29yZToiLz4NCgkJPHVpdGV4dCBuYW1lPSJRVUlaUE9EX1FVSVpfTUFYU0NPUkUiIHZhbHVlPSJNYXggU2NvcmU6Ii8+DQoJCTx1aXRleHQgbmFtZT0iUVVJWlBPRF9RVUVTQVRNUFRfU1RSIiB2YWx1ZT0iQXR0ZW1wdDogJW4gb2YgJXQiLz4NCgkJPHVpdGV4dCBuYW1lPSJRVUlaUE9EX1FVRVNUWVBFX1NUUiIgdmFsdWU9IlR5cGU6ICVzIi8+DQoJCTx1aXRleHQgbmFtZT0iUVVJWlBPRF9RVUVTVFlQRV9HUkQiIHZhbHVlPSJHcmFkZWQiLz4NCgkJPHVpdGV4dCBuYW1lPSJRVUlaUE9EX1FVRVNUWVBFX1NWWSIgdmFsdWU9IlN1cnZleSIvPg0KCQk8dWl0ZXh0IG5hbWU9IlFVSVpQT0RfUVVJWkFUTVBUX0lORiIgdmFsdWU9IkluZmluaXRlIi8+DQoJCTx1aXRleHQgbmFtZT0iUVVJWlBPRF9RVUVTQVRNUFRfSU5GIiB2YWx1ZT0iSW5maW5pdGUiLz4NCgkJPHVpdGV4dCBuYW1lPSJXQVJOSU5HTVNHX1lFU1NUUklORyIgdmFsdWU9IlllcyIvPg0KCQk8dWl0ZXh0IG5hbWU9IldBUk5JTkdNU0dfTk9TVFJJTkciIHZhbHVlPSJObyIvPg0KCQk8dWl0ZXh0IG5hbWU9IldBUk5JTkdNU0dfVElUTEVTVFJJTkciIHZhbHVlPSJRdWl6IE5hdmlnYXRpb24gV2FybmluZyIvPg0KCQk8dWl0ZXh0IG5hbWU9IldBUk5JTkdNU0dfTVNHU1RSSU5HIiB2YWx1ZT0iVGhlcmUgYXJlIHVuLWF0dGVtcHRlZCBxdWVzdGlvbnMgaW4gdGhpcyBRdWl6LiYjeEE7JiN4QTtDbGlja2luZyBZZXMgd2lsbCB0YWtlIHlvdSBvdXQgb2YgdGhlIFF1aXouIENsaWNrIE5vIHRvIGNvbnRpbnVlIHRoZSBRdWl6LiIvPg0KCQk8dWl0ZXh0IG5hbWU9IklORk9STUFUSU9OX0gyNjRfRkxBU0hQTEFZRVIiIHZhbHVlPSJUaGUgY3VycmVudCB2ZXJzaW9uIG9mIEZsYXNoIFBsYXllciBpbnN0YWxsZWQgb24geW91ciBtYWNoaW5lIGRvZXMgbm90IHN1cHBvcnQgdGhpcyB2aWRlby4gQ2xpY2sgb24gdGhlIHZpZGVvIGFyZWEgdG8gZG93bmxvYWQgdGhlIGxhdGVzdC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lNob3cgc2lkZWJhciB0byBwYXJ0aWNpcGFudHMiLz4NCgkJPHVpdGV4dCBuYW1lPSJNVVRFIiB2YWx1ZT0iTXV0ZSIvPg0KCQk8dWl0ZXh0IG5hbWU9IkRPQ1dSQVBfVElUTEUiIHZhbHVlPSJQcmVzZW50ZXIgRmlsZSBBdHRhY2htZW50Ii8+DQoJCTx1aXRleHQgbmFtZT0iRE9DV1JBUF9NU0ciIHZhbHVlPSJTYXZlIHRvIE15IENvbXB1dGVyIi8+DQoJCTx1aXRleHQgbmFtZT0iRE9DV1JBUF9QUk9NUFQiIHZhbHVlPSJDbGljayB0byBEb3dubG9hZCIvPg0KCTwvbGFuZ3VhZ2U+DQoJPGxhbmd1YWdlIGlkPSJh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QVRUQUNITUVOVF9QUkVWSUVXX1dBUk5JTkdNU0dfVElUTEVTVFJJTkciIHZhbHVlPSLYqtit2LDZitixINi52YYg2KfZhNmF2LHZgdmC2KfYqiIvPg0KCQk8dWl0ZXh0IG5hbWU9IkFUVEFDSE1FTlRfUFJFVklFV19XQVJOSU5HTVNHIiB2YWx1ZT0i2YTYpyDZitmF2YPZhiDZgdiq2K0g2KfZhNmF2LHZgdmC2KfYqiDZgdmKINmG2YXYtyDYp9mE2YXYudin2YrZhtipLiDYp9mE2LHYrNin2KEg2KfYs9iq2K7Yr9in2YUg2YbYtNixINmE2LHYpNmK2Kkg2KfZhNmG2KrYp9im2KwuIi8+DQoJCTx1aXRleHQgbmFtZT0iVU5OQU1FRFNMSURFVElUTEUiIHZhbHVlPSLYtNix2YrYrdipICVuIi8+DQoJCTx1aXRleHQgbmFtZT0iQ09MTEFCX0xPQ0FMX1BMQVlCQUNLX01TRyIgdmFsdWU9ItmK2KzYsdmKINit2KfZhNmK2KfZiyDYqti02LrZitmEINin2YTZhdit2KrZiNmJINmF2K3ZhNmK2KfZiy4g2KfZhNiq2LnYp9mI2YYg2YTYpyDZiti52YXZhCDZgdmKINmH2LDYpyDYp9mE2YjYtti5LiIvPg0KCQk8dWl0ZXh0IG5hbWU9IkNPTExBQl9MT0NBTF9QTEFZQkFDS19USVRMRSIgdmFsdWU9Itiq2LTYutmK2YQg2YXYrdmE2YoiLz4NCgkJPHVpdGV4dCBuYW1lPSJDT0xMQUJfTE9DQUxfUExBWUJBQ0tCVE4iIHZhbHVlPSLZhdmI2KfZgdmCIi8+DQoJCTwhLS0gc3Vic3RpdHV0aW9uOiAlbiA9PSBzbGlkZSBudW1iZXIgLS0+DQoJCTwhLS0gc3Vic3RpdHV0aW9uOiAldCA9PSB0b3RhbCBzbGlkZSBjb3VudCAtLT4NCgkJPHVpdGV4dCBuYW1lPSJTQ1JVQkJBUlNUQVRVU19TTElERUlORk8iIHZhbHVlPSLYtNix2YrYrdipICVuIC8gJXQgfCAiLz4NCgkJPHVpdGV4dCBuYW1lPSJTQ1JVQkJBUlNUQVRVU19TVE9QUEVEIiB2YWx1ZT0i2YXYqtmI2YLZgSIvPg0KCQk8dWl0ZXh0IG5hbWU9IlNDUlVCQkFSU1RBVFVTX1BMQVlJTkciIHZhbHVlPSLZgtmK2K8g2KfZhNiq2LTYutmK2YQiLz4NCgkJPHVpdGV4dCBuYW1lPSJTQ1JVQkJBUlNUQVRVU19OT0FVRElPIiB2YWx1ZT0i2YTYpyDZitmI2KzYryDYtdmI2KoiLz4NCgkJPHVpdGV4dCBuYW1lPSJTQ1JVQkJBUlNUQVRVU19WSURQTEFZSU5HIiB2YWx1ZT0i2KfZhNmB2YrYr9mK2Ygg2YLZitivINin2YTYqti02LrZitmEIi8+DQoJCTx1aXRleHQgbmFtZT0iU0NSVUJCQVJTVEFUVVNfTE9BRElORyIgdmFsdWU9ItmK2KzYsdmKINin2YTYotmGINin2YTYqtit2YXZitmELi4uIi8+DQoJCTx1aXRleHQgbmFtZT0iU0NSVUJCQVJTVEFUVVNfQlVGRkVSSU5HIiB2YWx1ZT0i2YrYrNix2Yog2KfZhNii2YYg2KfZhNiq2K7YstmK2YYg2KfZhNmF2KTZgtiqIi8+DQoJCTx1aXRleHQgbmFtZT0iU0NSVUJCQVJTVEFUVVNfUVVFU1RJT04iIHZhbHVlPSLYp9mE2KXYrNin2KjYqSDYudmE2Ykg2KfZhNiz2KTYp9mEIi8+DQoJCTx1aXRleHQgbmFtZT0iU0NSVUJCQVJTVEFUVVNfUkVWSUVXUVVJWiIgdmFsdWU9ItmF2LHYp9is2LnYqSDYp9mE2YXYs9in2KjZgtipIi8+DQoJCTwhLS0gc3Vic3RpdHV0aW9uOiAlbSA9PSBtaW51dGVzIHJlbWFpbmluZyAtLT4NCgkJPCEtLSBzdWJzdGl0dXRpb246ICVzID09IHNlY29uZHMgcmVtYWluaW5nIC0tPg0KCQk8dWl0ZXh0IG5hbWU9IkVMQVBTRUQiIHZhbHVlPSIlbSDYr9mC2KfYptmCJXMg2KvZiNin2YYg2YXYqtio2YLZitipIi8+DQoJCTx1aXRleHQgbmFtZT0iTk9URk9VTkQiIHZhbHVlPSLZhNmFINmK2Y/Yudir2LEg2LnZhNmJINi02YrYoSIvPg0KCQk8dWl0ZXh0IG5hbWU9IkFUVEFDSE1FTlRTIiB2YWx1ZT0i2KfZhNmF2LHZgdmC2KfYqiIvPg0KCQk8IS0tIHN1YnN0aXR1dGlvbjogJXAgPT0gY3VycmVudCBzcGVha2VyJ3MgdGl0bGUgLS0+DQoJCTx1aXRleHQgbmFtZT0iQklPV0lOX1RJVExFIiB2YWx1ZT0i2KfZhNiz2YrYsdipINin2YTYsNin2KrZitipOiAlcCIvPg0KCQk8dWl0ZXh0IG5hbWU9IkJJT0JUTl9USVRMRSIgdmFsdWU9Itin2YTYs9mK2LHYqSDYp9mE2LDYp9iq2YrYqSIvPg0KCQk8dWl0ZXh0IG5hbWU9IkRJVklERVJCVE5fVElUTEUiIHZhbHVlPSJ8Ii8+DQoJCTx1aXRleHQgbmFtZT0iQ09OVEFDVEJUTl9USVRMRSIgdmFsdWU9Itin2KrYtdin2YQiLz4NCgkJPHVpdGV4dCBuYW1lPSJUQUJfUVVJWiIgdmFsdWU9ItmF2LPYp9io2YLYqSIvPg0KCQk8dWl0ZXh0IG5hbWU9IlRBQl9PVVRMSU5FIiB2YWx1ZT0i2YXYrti32LciLz4NCgkJPHVpdGV4dCBuYW1lPSJUQUJfVEhVTUIiIHZhbHVlPSLZhdi12LrZkdix2KkiLz4NCgkJPHVpdGV4dCBuYW1lPSJUQUJfTk9URVMiIHZhbHVlPSLZhdmE2KfYrdi42KfYqiIvPg0KCQk8dWl0ZXh0IG5hbWU9IlRBQl9TRUFSQ0giIHZhbHVlPSLYqNit2KsiLz4NCgkJPHVpdGV4dCBuYW1lPSJTTElERV9IRUFESU5HIiB2YWx1ZT0i2LnZhtmI2KfZhiDYp9mE2LTYsdmK2K3YqSAiLz4NCgkJPHVpdGV4dCBuYW1lPSJEVVJBVElPTl9IRUFESU5HIiB2YWx1ZT0i2YXYr9ipIi8+DQoJCTx1aXRleHQgbmFtZT0iU0VBUkNIX0hFQURJTkciIHZhbHVlPSI62KfZhNio2K3YqyDYudmGINmG2LUiLz4NCgkJPHVpdGV4dCBuYW1lPSJUSFVNQl9IRUFESU5HIiB2YWx1ZT0i2LTYsdmK2K3YqSIvPg0KCQk8dWl0ZXh0IG5hbWU9IlRIVU1CX0lORk8iIHZhbHVlPSLYudmG2YjYp9mGL9mF2K/YqSDYp9mE2LTYsdmK2K3YqSIvPg0KCQk8dWl0ZXh0IG5hbWU9IkFUVEFDSE5BTUVfSEVBRElORyIgdmFsdWU9Itin2LPZhSDYp9mE2YXZhNmBIi8+DQoJCTx1aXRleHQgbmFtZT0iQVRUQUNIU0laRV9IRUFESU5HIiB2YWx1ZT0i2KfZhNit2KzZhSIvPg0KCQk8dWl0ZXh0IG5hbWU9IlNMSURFX05PVEVTIiB2YWx1ZT0i2YXZhNin2K3YuNin2Kog2KfZhNi02LHZitit2KkiLz4NCgkJPHVpdGV4dCBuYW1lPSJDT1VSU0VfU1RBVFVTIiB2YWx1ZT0i2K3Yp9mE2Kkg2KfZhNmI2K3Yr9ipIi8+DQoJCTx1aXRleHQgbmFtZT0iUEFTU0VEX1NUUklORyIgdmFsdWU9ItmG2KzYp9itIi8+DQoJCTx1aXRleHQgbmFtZT0iRkFJTEVEX1NUUklORyIgdmFsdWU9ItmB2LTZhCIvPg0KCQk8IS0tcXVpeiBwb2QgYW5kIG1lc3NhZ2UgYm94IHRleHRzLS0+DQoJCTx1aXRleHQgbmFtZT0iUVVJWlBPRF9RVUlaX0FUVEVNUFQiIHZhbHVlPSLYsdmC2YUg2KfZhNmF2K3Yp9mI2YTYqSDZgdmKINin2YTZhdiz2KfYqNmC2Kk6Ii8+DQoJCTx1aXRleHQgbmFtZT0iUVVJWlBPRF9RVUlaX0FUVEVNUFRfVkFMVUUiIHZhbHVlPSIlbiDZhdmGICV0Ii8+DQoJCTx1aXRleHQgbmFtZT0iUVVJWlBPRF9RVUlaX1NDT1JFIiB2YWx1ZT0iOtin2YTYr9ix2KzYqSDYp9mE2YXYs9is2YTYqSIvPg0KCQk8dWl0ZXh0IG5hbWU9IlFVSVpQT0RfUVVJWl9QQVNTU0NPUkUiIHZhbHVlPSI62K/Ysdis2Kkg2KfZhNmG2KzYp9itIi8+DQoJCTx1aXRleHQgbmFtZT0iUVVJWlBPRF9RVUlaX01BWFNDT1JFIiB2YWx1ZT0iOtin2YTYr9ix2KzYqSDYp9mE2YLYtdmI2YkiLz4NCgkJPHVpdGV4dCBuYW1lPSJRVUlaUE9EX1FVRVNBVE1QVF9TVFIiIHZhbHVlPSLYp9mE2YXYrdin2YjZhNipICVuINmF2YYgJXQiLz4NCgkJPHVpdGV4dCBuYW1lPSJRVUlaUE9EX1FVRVNUWVBFX1NUUiIgdmFsdWU9Itin2YTZhtmI2Lk6ICVzIi8+DQoJCTx1aXRleHQgbmFtZT0iUVVJWlBPRF9RVUVTVFlQRV9HUkQiIHZhbHVlPSLYqtmFINiq2LXYrdmK2K3ZhyIvPg0KCQk8dWl0ZXh0IG5hbWU9IlFVSVpQT0RfUVVFU1RZUEVfU1ZZIiB2YWx1ZT0i2KfYs9iq2LfZhNin2LkiLz4NCgkJPHVpdGV4dCBuYW1lPSJRVUlaUE9EX1FVSVpBVE1QVF9JTkYiIHZhbHVlPSLZhNinINmG2YfYp9im2YoiLz4NCgkJPHVpdGV4dCBuYW1lPSJRVUlaUE9EX1FVRVNBVE1QVF9JTkYiIHZhbHVlPSLZhNinINmG2YfYp9im2YoiLz4NCgkJPHVpdGV4dCBuYW1lPSJXQVJOSU5HTVNHX1lFU1NUUklORyIgdmFsdWU9ItmG2LnZhSIvPg0KCQk8dWl0ZXh0IG5hbWU9IldBUk5JTkdNU0dfTk9TVFJJTkciIHZhbHVlPSLZhNinIi8+DQoJCTx1aXRleHQgbmFtZT0iV0FSTklOR01TR19USVRMRVNUUklORyIgdmFsdWU9Itiq2K3YsNmK2LEg2LnZhiDYp9mE2KrZhtmC2YQg2YHZiiDYp9mE2YXYs9in2KjZgtipIi8+DQoJCTx1aXRleHQgbmFtZT0iV0FSTklOR01TR19NU0dTVFJJTkciIHZhbHVlPSLZh9mG2KfZgyDYo9iz2KbZhNipINmE2YUg2KrYqtmFINin2YTYpdis2KfYqNipINi52YTZitmH2Kcg2YHZiiDYp9mE2YXYs9in2KjZgtipLiDYp9mE2YbZgtixINi52YTZiSDZhti52YUg2LPZitiu2LHYrNmDINmF2YYg2KfZhNmF2LPYp9io2YLYqS4g2KfZhtmC2LEg2YTYpyDZhNmF2KrYp9io2LnYqSDYp9mE2YXYs9in2KjZgtipLiIvPg0KCQk8dWl0ZXh0IG5hbWU9IklORk9STUFUSU9OX0gyNjRfRkxBU0hQTEFZRVIiIHZhbHVlPSLZhtiz2K7YqSBGbGFzaCBQbGF5ZXIgINin2YTZhdir2KjYqtipINit2KfZhNmK2KfZiyDYudmE2Ykg2KzZh9in2LLZgyDZhNinINiq2K/YudmFINmH2LDYpyDYp9mE2YHZitiv2YrZiC4g2KfZhtmC2LEg2LnZhNmJINmF2YbYt9mC2Kkg2KfZhNmB2YrYr9mK2Ygg2YTYqtmG2LLZitmEINij2K3Yr9irINmG2LPYrtipINmF2YYgRmxhc2ggUGxheWVy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Ypdi42YfYp9ixINin2YTYtNix2YrYtyDYp9mE2KzYp9mG2KjZiiDZhNmE2YXYtNin2LHZg9mK2YYiLz4NCgkJPHVpdGV4dCBuYW1lPSJNVVRFIiB2YWx1ZT0i2LXYp9mF2KoiLz4NCgkJPHVpdGV4dCBuYW1lPSJET0NXUkFQX1RJVExFIiB2YWx1ZT0i2KfZhNmF2YTZgdin2Kog2KfZhNmF2LHZgdmC2Kkg2YHZiiBQcmVzZW50ZXIiLz4NCgkJPHVpdGV4dCBuYW1lPSJET0NXUkFQX01TRyIgdmFsdWU9Itin2YTYrdmB2Lgg2YHZiiDYrNmH2KfYsiDYp9mE2YPZhdio2YrZiNiq2LEiLz4NCgkJPHVpdGV4dCBuYW1lPSJET0NXUkFQX1BST01QVCIgdmFsdWU9Itin2YbZgtixINmH2YbYpyDZhNmE2KrZhtiy2YrZhCIvPg0KCTwvbGFuZ3VhZ2U+DQoJPGxhbmd1YWdlIGlkPSJkZS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QVRUQUNITUVOVF9QUkVWSUVXX1dBUk5JTkdNU0dfVElUTEVTVFJJTkciIHZhbHVlPSJXYXJudW5nIGJlaW0gw5ZmZm5lbiB2b24gQW5sYWdlbiIvPg0KCQk8dWl0ZXh0IG5hbWU9IkFUVEFDSE1FTlRfUFJFVklFV19XQVJOSU5HTVNHIiB2YWx1ZT0iQW5ow6RuZ2Uga8O2bm5lbiBuaWNodCBpbSBWb3JzY2hhdS1Nb2R1cyBnZcO2ZmZuZXQgd2VyZGVuLiBWZXJ3ZW5kZW4gU2llIOKAnlZlcsO2ZmZlbnRsaWNoZW7igJwsIHVtIGRpZSBFcmdlYm5pc3NlIGFuenV6ZWlnZW4uIi8+DQoJCTx1aXRleHQgbmFtZT0iQ09MTEFCX0xPQ0FMX1BMQVlCQUNLX01TRyIgdmFsdWU9IkluaGFsdCB3aXJkIGxva2FsIGdlc3BpZWx0LiBadXNhbW1lbmFyYmVpdCBmdW5rdGlvbmllcnQgaW4gZGllc2VtIE1vZHVzIG5pY2h0LiIvPg0KCQk8dWl0ZXh0IG5hbWU9IkNPTExBQl9MT0NBTF9QTEFZQkFDS19USVRMRSIgdmFsdWU9Ikxva2FsZSBXaWVkZXJnYWJlIi8+DQoJCTx1aXRleHQgbmFtZT0iQ09MTEFCX0xPQ0FMX1BMQVlCQUNLQlROIiB2YWx1ZT0iT0siLz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dWl0ZXh0IG5hbWU9IkNPVVJTRV9TVEFUVVMiIHZhbHVlPSJNb2R1bHN0YXR1cyIvPg0KCQk8dWl0ZXh0IG5hbWU9IlBBU1NFRF9TVFJJTkciIHZhbHVlPSJFcmZvbGdyZWljaCIvPg0KCQk8dWl0ZXh0IG5hbWU9IkZBSUxFRF9TVFJJTkciIHZhbHVlPSJGZWhsZ2VzY2hsYWd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BdXMiLz4NCgkJPHVpdGV4dCBuYW1lPSJET0NXUkFQX1RJVExFIiB2YWx1ZT0iUHJlc2VudGVyLUFuaGFuZyIvPg0KCQk8dWl0ZXh0IG5hbWU9IkRPQ1dSQVBfTVNHIiB2YWx1ZT0iQXVmIG1laW5lbSBBcmJlaXRzcGxhdHogc3BlaWNoZXJuIi8+DQoJCTx1aXRleHQgbmFtZT0iRE9DV1JBUF9QUk9NUFQiIHZhbHVlPSJadW0gSGVydW50ZXJsYWRlbiBrbGlja2VuIi8+DQoJPC9sYW5ndWFnZT4NCgk8bGFuZ3VhZ2UgaWQ9ImZy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2ZXJ0aXNzZW1lbnQgY29uY2VybmFudCBsYSBwacOoY2Ugam9pbnRlIi8+DQoJCTx1aXRleHQgbmFtZT0iQVRUQUNITUVOVF9QUkVWSUVXX1dBUk5JTkdNU0ciIHZhbHVlPSJMZXMgcGnDqGNlcyBqb2ludGVzIG5lIHBldXZlbnQgcGFzIMOqdHJlIG91dmVydGVzIGVuIG1vZGUgQXBlcsOndS4gVXRpbGlzZXogbGEgcHVibGljYXRpb24gcG91ciBhZmZpY2hlciBsZXMgcsOpc3VsdGF0cy4iLz4NCgkJPHVpdGV4dCBuYW1lPSJDT0xMQUJfTE9DQUxfUExBWUJBQ0tfTVNHIiB2YWx1ZT0iTGUgY29udGVudSBlc3QgbHUgbG9jYWxlbWVudC4gTGEgY29sbGFib3JhdGlvbiBu4oCZZXN0IHBhcyBwcmlzZSBlbiBjaGFyZ2UgcG91ciBjZSBtb2RlLiIvPg0KCQk8dWl0ZXh0IG5hbWU9IkNPTExBQl9MT0NBTF9QTEFZQkFDS19USVRMRSIgdmFsdWU9IkxlY3R1cmUgbG9jYWxlIi8+DQoJCTx1aXRleHQgbmFtZT0iQ09MTEFCX0xPQ0FMX1BMQVlCQUNLQlROIiB2YWx1ZT0iT2siLz4NCgkJPHVpdGV4dCBuYW1lPSJVTk5BTUVEU0xJREVUSVRMRSIgdmFsdWU9IkRpYXBvc2l0aXZlICVuIi8+DQoJCTwhLS0gc3Vic3RpdHV0aW9uOiAlbiA9PSBzbGlkZSBudW1iZXIgLS0+DQoJCTwhLS0gc3Vic3RpdHV0aW9uOiAldCA9PSB0b3RhbCBzbGlkZSBjb3VudCAtLT4NCgkJPHVpdGV4dCBuYW1lPSJTQ1JVQkJBUlNUQVRVU19TTElERUlORk8iIHZhbHVlPSJEaWFwb3NpdGl2ZSAlbiAvICV0IHwgIi8+DQoJCTx1aXRleHQgbmFtZT0iU0NSVUJCQVJTVEFUVVNfU1RPUFBFRCIgdmFsdWU9IkFycsOqdMOpZSIvPg0KCQk8dWl0ZXh0IG5hbWU9IlNDUlVCQkFSU1RBVFVTX1BMQVlJTkciIHZhbHVlPSJMZWN0dXJlIi8+DQoJCTx1aXRleHQgbmFtZT0iU0NSVUJCQVJTVEFUVVNfTk9BVURJTyIgdmFsdWU9IlBhcyBkZSBzb24iLz4NCgkJPHVpdGV4dCBuYW1lPSJTQ1JVQkJBUlNUQVRVU19WSURQTEFZSU5HIiB2YWx1ZT0iTGVjdHVyZSB2aWTDqW8gZW4gY291cnMiLz4NCgkJPHVpdGV4dCBuYW1lPSJTQ1JVQkJBUlNUQVRVU19MT0FESU5HIiB2YWx1ZT0iQ2hhcmdlbWVudCBlbiBjb3VycyIvPg0KCQk8dWl0ZXh0IG5hbWU9IlNDUlVCQkFSU1RBVFVTX0JVRkZFUklORyIgdmFsdWU9Ik1pc2UgZW4gbcOpbW9pcmUiLz4NCgkJPHVpdGV4dCBuYW1lPSJTQ1JVQkJBUlNUQVRVU19RVUVTVElPTiIgdmFsdWU9IlLDqXBvbmRyZSDDoCBsYSBxdWVzdGlvbiIvPg0KCQk8dWl0ZXh0IG5hbWU9IlNDUlVCQkFSU1RBVFVTX1JFVklFV1FVSVoiIHZhbHVlPSJSw6l2aXNpb24gZHUgcXVlc3Rpb25uYWlyZSIvPg0KCQk8IS0tIHN1YnN0aXR1dGlvbjogJW0gPT0gbWludXRlcyByZW1haW5pbmcgLS0+DQoJCTwhLS0gc3Vic3RpdHV0aW9uOiAlcyA9PSBzZWNvbmRzIHJlbWFpbmluZyAtLT4NCgkJPHVpdGV4dCBuYW1lPSJFTEFQU0VEIiB2YWx1ZT0iJW0gbWludXRlcyAlcyBzZWNvbmRlcyByZXN0YW50ZXMiLz4NCgkJPHVpdGV4dCBuYW1lPSJOT1RGT1VORCIgdmFsdWU9IlJpZW4gdHJvdXbDqSIvPg0KCQk8dWl0ZXh0IG5hbWU9IkFUVEFDSE1FTlRTIiB2YWx1ZT0iUGnDqGNlcyBqb2ludGVzIi8+DQoJCTwhLS0gc3Vic3RpdHV0aW9uOiAlcCA9PSBjdXJyZW50IHNwZWFrZXIncyB0aXRsZSAtLT4NCgkJPHVpdGV4dCBuYW1lPSJCSU9XSU5fVElUTEUiIHZhbHVlPSJCaW8gOiAlcCIvPg0KCQk8dWl0ZXh0IG5hbWU9IkJJT0JUTl9USVRMRSIgdmFsdWU9IkJpbyA6Ii8+DQoJCTx1aXRleHQgbmFtZT0iRElWSURFUkJUTl9USVRMRSIgdmFsdWU9InwiLz4NCgkJPHVpdGV4dCBuYW1lPSJDT05UQUNUQlROX1RJVExFIiB2YWx1ZT0iQ29udGFjdCIvPg0KCQk8dWl0ZXh0IG5hbWU9IlRBQl9RVUlaIiB2YWx1ZT0iUXVpeiIvPg0KCQk8dWl0ZXh0IG5hbWU9IlRBQl9PVVRMSU5FIiB2YWx1ZT0iUGxhbiIvPg0KCQk8dWl0ZXh0IG5hbWU9IlRBQl9USFVNQiIgdmFsdWU9IkRpYXBvcyIvPg0KCQk8dWl0ZXh0IG5hbWU9IlRBQl9OT1RFUyIgdmFsdWU9Ik5vdGVzIi8+DQoJCTx1aXRleHQgbmFtZT0iVEFCX1NFQVJDSCIgdmFsdWU9IlJlY2hlcmNoZSIvPg0KCQk8dWl0ZXh0IG5hbWU9IlNMSURFX0hFQURJTkciIHZhbHVlPSJUaXRyZSBkZSBsYSBkaWFwb3NpdGl2ZSIvPg0KCQk8dWl0ZXh0IG5hbWU9IkRVUkFUSU9OX0hFQURJTkciIHZhbHVlPSJEdXLDqWUiLz4NCgkJPHVpdGV4dCBuYW1lPSJTRUFSQ0hfSEVBRElORyIgdmFsdWU9IlJlY2hlcmNoZSBkZSB0ZXh0ZSA6Ii8+DQoJCTx1aXRleHQgbmFtZT0iVEhVTUJfSEVBRElORyIgdmFsdWU9IkRpYXBvc2l0aXZlIi8+DQoJCTx1aXRleHQgbmFtZT0iVEhVTUJfSU5GTyIgdmFsdWU9IlRpdHJlL2R1csOpZSIvPg0KCQk8dWl0ZXh0IG5hbWU9IkFUVEFDSE5BTUVfSEVBRElORyIgdmFsdWU9Ik5vbSBkZSBmaWNoaWVyIi8+DQoJCTx1aXRleHQgbmFtZT0iQVRUQUNIU0laRV9IRUFESU5HIiB2YWx1ZT0iVGFpbGxlIi8+DQoJCTx1aXRleHQgbmFtZT0iU0xJREVfTk9URVMiIHZhbHVlPSJDb21tZW50YWlyZXMgZGVzIGRpYXBvc2l0aXZlcyIvPg0KCQk8dWl0ZXh0IG5hbWU9IkNPVVJTRV9TVEFUVVMiIHZhbHVlPSJTdGF0dXQgZHUgbW9kdWxlIi8+DQoJCTx1aXRleHQgbmFtZT0iUEFTU0VEX1NUUklORyIgdmFsdWU9IlLDqXVzc2kiLz4NCgkJPHVpdGV4dCBuYW1lPSJGQUlMRURfU1RSSU5HIiB2YWx1ZT0iRWNob3XDqSIvPg0KCQk8IS0tcXVpeiBwb2QgYW5kIG1lc3NhZ2UgYm94IHRleHRzLS0+DQoJCTx1aXRleHQgbmFtZT0iUVVJWlBPRF9RVUlaX0FUVEVNUFQiIHZhbHVlPSJUZW50YXRpdmUgZGUgcXVlc3Rpb25uYWlyZSA6Ii8+DQoJCTx1aXRleHQgbmFtZT0iUVVJWlBPRF9RVUlaX0FUVEVNUFRfVkFMVUUiIHZhbHVlPSIlbiBzdXIgJXQiLz4NCgkJPHVpdGV4dCBuYW1lPSJRVUlaUE9EX1FVSVpfU0NPUkUiIHZhbHVlPSJOb3RlIG9idGVudWUgOiIvPg0KCQk8dWl0ZXh0IG5hbWU9IlFVSVpQT0RfUVVJWl9QQVNTU0NPUkUiIHZhbHVlPSJOb3RlIGQnYWRtaXNzaWJpbGl0w6nCoDoiLz4NCgkJPHVpdGV4dCBuYW1lPSJRVUlaUE9EX1FVSVpfTUFYU0NPUkUiIHZhbHVlPSJOb3RlIG1heGltYWxlIDoiLz4NCgkJPHVpdGV4dCBuYW1lPSJRVUlaUE9EX1FVRVNBVE1QVF9TVFIiIHZhbHVlPSJUZW50YXRpdmUgOiAlbiBzdXIgJXQiLz4NCgkJPHVpdGV4dCBuYW1lPSJRVUlaUE9EX1FVRVNUWVBFX1NUUiIgdmFsdWU9IlR5cGU6ICVzIi8+DQoJCTx1aXRleHQgbmFtZT0iUVVJWlBPRF9RVUVTVFlQRV9HUkQiIHZhbHVlPSJOb3TDqSIvPg0KCQk8dWl0ZXh0IG5hbWU9IlFVSVpQT0RfUVVFU1RZUEVfU1ZZIiB2YWx1ZT0iRW5xdcOqdGUiLz4NCgkJPHVpdGV4dCBuYW1lPSJRVUlaUE9EX1FVSVpBVE1QVF9JTkYiIHZhbHVlPSJJbGxpbWl0w6kiLz4NCgkJPHVpdGV4dCBuYW1lPSJRVUlaUE9EX1FVRVNBVE1QVF9JTkYiIHZhbHVlPSJJbGxpbWl0w6kiLz4NCgkJPHVpdGV4dCBuYW1lPSJXQVJOSU5HTVNHX1lFU1NUUklORyIgdmFsdWU9Ik91aSIvPg0KCQk8dWl0ZXh0IG5hbWU9IldBUk5JTkdNU0dfTk9TVFJJTkciIHZhbHVlPSJOb24iLz4NCgkJPHVpdGV4dCBuYW1lPSJXQVJOSU5HTVNHX1RJVExFU1RSSU5HIiB2YWx1ZT0iQXZlcnRpc3NlbWVudCBkZSBuYXZpZ2F0aW9uIGR1IHF1ZXN0aW9ubmFpcmUiLz4NCgkJPHVpdGV4dCBuYW1lPSJXQVJOSU5HTVNHX01TR1NUUklORyIgdmFsdWU9IlZvdXMgbidhdmV6IHBhcyByw6lwb25kdSDDoCBjZXJ0YWluZXMgcXVlc3Rpb25zIGRlIGNlIHF1ZXN0aW9ubmFpcmUuJiN4QTsmI3hBO1NpIHZvdXMgY2xpcXVleiBzdXIgT3VpLCB2b3VzIHF1aXR0ZXJleiBsZSBxdWVzdGlvbm5haXJlLiBDbGlxdWV6IHN1ciBOb24gcG91ciBjb250aW51ZXIgbGUgcXVlc3Rpb25uYWlyZS4iLz4NCgkJPHVpdGV4dCBuYW1lPSJJTkZPUk1BVElPTl9IMjY0X0ZMQVNIUExBWUVSIiB2YWx1ZT0iTGEgdmVyc2lvbiBkZSBGbGFzaCBQbGF5ZXIgYWN0dWVsbGVtZW50IGluc3RhbGzDqWUgc3VyIHZvdHJlIG1hY2hpbmUgbmUgcHJlbmQgcGFzIGVuIGNoYXJnZSBjZSB0eXBlIGRlIHZpZMOpby4gQ2xpcXVleiBzdXIgbGEgem9uZSB2aWTDqW8gcG91ciB0w6lsw6ljaGFyZ2VyIGxhIGRlcm5pw6hyZSB2ZXJzaW9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TW9udHJlciBsJ2VuY2FkcsOpIGF1eCBwYXJ0aWNpcGFudHMiLz4NCgkJPHVpdGV4dCBuYW1lPSJNVVRFIiB2YWx1ZT0iTXVldCIvPg0KCQk8dWl0ZXh0IG5hbWU9IkRPQ1dSQVBfVElUTEUiIHZhbHVlPSJQacOoY2Ugam9pbnRlIFByZXNlbnRlciIvPg0KCQk8dWl0ZXh0IG5hbWU9IkRPQ1dSQVBfTVNHIiB2YWx1ZT0iRW5yZWdpc3RyZXIgc3VyIG1vbiBvcmRpbmF0ZXVyIi8+DQoJCTx1aXRleHQgbmFtZT0iRE9DV1JBUF9QUk9NUFQiIHZhbHVlPSJDbGlxdWVyIHBvdXIgdMOpbMOpY2hhcmdlciIvPg0KCTwvbGFuZ3VhZ2U+DQoJPGxhbmd1YWdlIGlkPSJqYSI+DQoJCTwhLS0gZm9ybWF0IGZvciB1aWZvbnQgdmFsdWUgaXMgImZvbnQsc2l6ZSxpc2JvbGQsaXNpdGFsaWMsaXNzaGFkb3dlZCIgLS0+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+DQoJCTx1aWZvbnQgbmFtZT0iRk9OVF9FTEFQU0VEVElNRSIgdmFsdWU9IlZlcmRhbmEsMTEsdHJ1ZSxmYWxzZSxmYWxzZSIvPg0KCQk8dWlmb250IG5hbWU9IkZPTlRfVVRJTFNNRU5VIiB2YWx1ZT0iVmVyZGFuYSw5LHRydWUsZmFsc2UsZmFsc2UiLz4NCgkJPHVpZm9udCBuYW1lPSJGT05UX1RBQlMiIHZhbHVlPSJWZXJkYW5hLDEwLGZhbHNlLGZhbHNlLGZhbHNlIi8+DQoJCTx1aWZvbnQgbmFtZT0iRk9OVF9QUkVTRU5UQVRJT05OQU1FIiB2YWx1ZT0iVmVyZGFuYSwxNSxmYWxzZSxmYWxzZSx0cnVlIi8+DQoJCTx1aWZvbnQgbmFtZT0iRk9OVF9QUkVTRU5URVJOQU1FIiB2YWx1ZT0iVmVyZGFuYSwxNSx0cnVlLGZhbHNlLHRydWUiLz4NCgkJPHVpZm9udCBuYW1lPSJGT05UX1BSRVNFTlRFUlRJVExFIiB2YWx1ZT0iVmVyZGFuYSwxMS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MTEsZmFsc2UsZmFsc2UsdHJ1ZSIvPg0KCQk8dWlmb250IG5hbWU9IkZPTlRfQklPV0lOIiB2YWx1ZT0iVmVyZGFuYSwxMSxmYWxzZSxmYWxzZSxmYWxzZSIvPg0KCQk8dWlmb250IG5hbWU9IkZPTlRfTElTVEhFQURJTkciIHZhbHVlPSJWZXJkYW5hLDExLGZhbHNlLGZhbHNlLGZhbHNlIi8+DQoJCTx1aWZvbnQgbmFtZT0iRk9OVF9XSU5USVRMRSIgdmFsdWU9IlZlcmRhbmEsMTE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kFUVEFDSE1FTlRfUFJFVklFV19XQVJOSU5HTVNHX1RJVExFU1RSSU5HIiB2YWx1ZT0i5re75LuY44OV44Kh44Kk44Or6K2m5ZGKIi8+DQoJCTx1aXRleHQgbmFtZT0iQVRUQUNITUVOVF9QUkVWSUVXX1dBUk5JTkdNU0ciIHZhbHVlPSLmt7vku5jjg5XjgqHjgqTjg6vjga/jg5fjg6zjg5Pjg6Xjg7zjg6Ljg7zjg4njgafjga/plovjgY3jgb7jgZvjgpPjgILjg5Hjg5bjg6rjg4Pjgrfjg6XjgpLkvb/nlKjjgZfjgabntZDmnpzjgpLooajnpLrjgZfjgabjgY/jgaDjgZXjgYTjgIIiLz4NCgkJPHVpdGV4dCBuYW1lPSJDT0xMQUJfTE9DQUxfUExBWUJBQ0tfTVNHIiB2YWx1ZT0i44Kz44Oz44OG44Oz44OE44Gv44Ot44O844Kr44Or44Gn5YaN55Sf44GV44KM44Gm44GE44G+44GZ44CC44GT44Gu44Oi44O844OJ44Gn44Gv5YWx5ZCM5L2c5qWt44Gn44GN44G+44Gb44KT44CCIi8+DQoJCTx1aXRleHQgbmFtZT0iQ09MTEFCX0xPQ0FMX1BMQVlCQUNLX1RJVExFIiB2YWx1ZT0i44Ot44O844Kr44Or5YaN55SfIi8+DQoJCTx1aXRleHQgbmFtZT0iQ09MTEFCX0xPQ0FMX1BMQVlCQUNLQlROIiB2YWx1ZT0iT0siLz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HVpdGV4dCBuYW1lPSJDT1VSU0VfU1RBVFVTIiB2YWx1ZT0i44Oi44K444Ol44O844Or44K544OG44O844K/44K5Ii8+DQoJCTx1aXRleHQgbmFtZT0iUEFTU0VEX1NUUklORyIgdmFsdWU9IuWQiOagvCIvPg0KCQk8dWl0ZXh0IG5hbWU9IkZBSUxFRF9TVFJJTkciIHZhbHVlPSLkuI3lkIjmoLw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QVRUQUNITUVOVF9QUkVWSUVXX1dBUk5JTkdNU0dfVElUTEVTVFJJTkciIHZhbHVlPSLssqjrtoAg7YyM7J28IOqyveqzoCIvPg0KCQk8dWl0ZXh0IG5hbWU9IkFUVEFDSE1FTlRfUFJFVklFV19XQVJOSU5HTVNHIiB2YWx1ZT0i66+466as67O06riwIOuqqOuTnOyXkOyEnOuKlCDssqjrtoAg7YyM7J287J20IOyXtOumrOyngCDslYrsirXri4jri6QuIOqysOqzvOulvCDrs7TroKTrqbQg6rKM7IucIOq4sOuKpeydhCDsgqzsmqntlZjsi63si5zsmKQuIi8+DQoJCTx1aXRleHQgbmFtZT0iQ09MTEFCX0xPQ0FMX1BMQVlCQUNLX01TRyIgdmFsdWU9Iuy9mO2FkO2KuOqwgCDroZzsu6zsl5DshJwg7J6s7IOdIOykkeyeheuLiOuLpC4g7J20IOuqqOuTnOyXkOyEnOuKlCDqs7Xrj5kg7J6R7JeF7J2EIOyImO2Wie2VoCDsiJgg7JeG7Iq164uI64ukLiIvPg0KCQk8dWl0ZXh0IG5hbWU9IkNPTExBQl9MT0NBTF9QTEFZQkFDS19USVRMRSIgdmFsdWU9IuuhnOy7rCDsnqzsg50iLz4NCgkJPHVpdGV4dCBuYW1lPSJDT0xMQUJfTE9DQUxfUExBWUJBQ0tCVE4iIHZhbHVlPSLtmZXsnbgiLz4NCgkJPHVpdGV4dCBuYW1lPSJVTk5BTUVEU0xJREVUSVRMRSIgdmFsdWU9IuyKrOudvOydtOuTnCAlbiIvPg0KCQk8IS0tIHN1YnN0aXR1dGlvbjogJW4gPT0gc2xpZGUgbnVtYmVyIC0tPg0KCQk8IS0tIHN1YnN0aXR1dGlvbjogJXQgPT0gdG90YWwgc2xpZGUgY291bnQgLS0+DQoJCTx1aXRleHQgbmFtZT0iU0NSVUJCQVJTVEFUVVNfU0xJREVJTkZPIiB2YWx1ZT0i7Iqs65287J2065OcICVuIC8gJXQgfCAiLz4NCgkJPHVpdGV4dCBuYW1lPSJTQ1JVQkJBUlNUQVRVU19TVE9QUEVEIiB2YWx1ZT0i7KSR7KeA65CoIi8+DQoJCTx1aXRleHQgbmFtZT0iU0NSVUJCQVJTVEFUVVNfUExBWUlORyIgdmFsdWU9IuyerOyDnSIvPg0KCQk8dWl0ZXh0IG5hbWU9IlNDUlVCQkFSU1RBVFVTX05PQVVESU8iIHZhbHVlPSLsmKTrlJTsmKQg7JeG7J2MIi8+DQoJCTx1aXRleHQgbmFtZT0iU0NSVUJCQVJTVEFUVVNfVklEUExBWUlORyIgdmFsdWU9Iuu5hOuUlOyYpCDsnqzsg50g7KSRIi8+DQoJCTx1aXRleHQgbmFtZT0iU0NSVUJCQVJTVEFUVVNfTE9BRElORyIgdmFsdWU9IuuhnOuUqSIvPg0KCQk8dWl0ZXh0IG5hbWU9IlNDUlVCQkFSU1RBVFVTX0JVRkZFUklORyIgdmFsdWU9IuuyhO2NvOungSIvPg0KCQk8dWl0ZXh0IG5hbWU9IlNDUlVCQkFSU1RBVFVTX1FVRVNUSU9OIiB2YWx1ZT0i7KeI66y47JeQIOuLte2VmOq4sCIvPg0KCQk8dWl0ZXh0IG5hbWU9IlNDUlVCQkFSU1RBVFVTX1JFVklFV1FVSVoiIHZhbHVlPSLsp4jrrLgg64uk7Iuc67O06riwIi8+DQoJCTwhLS0gc3Vic3RpdHV0aW9uOiAlbSA9PSBtaW51dGVzIHJlbWFpbmluZyAtLT4NCgkJPCEtLSBzdWJzdGl0dXRpb246ICVzID09IHNlY29uZHMgcmVtYWluaW5nIC0tPg0KCQk8dWl0ZXh0IG5hbWU9IkVMQVBTRUQiIHZhbHVlPSIlbeu2hCAlc+y0iCDrgqjsnYwiLz4NCgkJPHVpdGV4dCBuYW1lPSJOT1RGT1VORCIgdmFsdWU9IuyXhuydjCIvPg0KCQk8dWl0ZXh0IG5hbWU9IkFUVEFDSE1FTlRTIiB2YWx1ZT0i7LKo67aAIO2MjOydvCIvPg0KCQk8IS0tIHN1YnN0aXR1dGlvbjogJXAgPT0gY3VycmVudCBzcGVha2VyJ3MgdGl0bGUgLS0+DQoJCTx1aXRleHQgbmFtZT0iQklPV0lOX1RJVExFIiB2YWx1ZT0i6rK966ClIOyGjOqwnDogJXAiLz4NCgkJPHVpdGV4dCBuYW1lPSJCSU9CVE5fVElUTEUiIHZhbHVlPSLqsr3roKUg7IaM6rCcIi8+DQoJCTx1aXRleHQgbmFtZT0iRElWSURFUkJUTl9USVRMRSIgdmFsdWU9InwiLz4NCgkJPHVpdGV4dCBuYW1lPSJDT05UQUNUQlROX1RJVExFIiB2YWx1ZT0i7Jew65297LKYIi8+DQoJCTx1aXRleHQgbmFtZT0iVEFCX1FVSVoiIHZhbHVlPSLtgLTspogiLz4NCgkJPHVpdGV4dCBuYW1lPSJUQUJfT1VUTElORSIgdmFsdWU9IuqwnOyalCIvPg0KCQk8dWl0ZXh0IG5hbWU9IlRBQl9USFVNQiIgdmFsdWU9Iuy2leyGjO2MkCIvPg0KCQk8dWl0ZXh0IG5hbWU9IlRBQl9OT1RFUyIgdmFsdWU9IuuFuO2KuCIvPg0KCQk8dWl0ZXh0IG5hbWU9IlRBQl9TRUFSQ0giIHZhbHVlPSLqsoDsg4kiLz4NCgkJPHVpdGV4dCBuYW1lPSJTTElERV9IRUFESU5HIiB2YWx1ZT0i7Iqs65287J2065OcIOygnOuqqSIvPg0KCQk8dWl0ZXh0IG5hbWU9IkRVUkFUSU9OX0hFQURJTkciIHZhbHVlPSLsnqzsg53si5zqsIQiLz4NCgkJPHVpdGV4dCBuYW1lPSJTRUFSQ0hfSEVBRElORyIgdmFsdWU9Iu2FjeyKpO2KuCDqsoDsg4k6Ii8+DQoJCTx1aXRleHQgbmFtZT0iVEhVTUJfSEVBRElORyIgdmFsdWU9IuyKrOudvOydtOuTnCIvPg0KCQk8dWl0ZXh0IG5hbWU9IlRIVU1CX0lORk8iIHZhbHVlPSLsoJzrqqkv7J6s7IOd7Iuc6rCEIi8+DQoJCTx1aXRleHQgbmFtZT0iQVRUQUNITkFNRV9IRUFESU5HIiB2YWx1ZT0i7YyM7J28IOydtOumhCIvPg0KCQk8dWl0ZXh0IG5hbWU9IkFUVEFDSFNJWkVfSEVBRElORyIgdmFsdWU9Iu2BrOq4sCIvPg0KCQk8dWl0ZXh0IG5hbWU9IlNMSURFX05PVEVTIiB2YWx1ZT0i7Iqs65287J2065OcIOuFuO2KuCIvPg0KCQk8dWl0ZXh0IG5hbWU9IkNPVVJTRV9TVEFUVVMiIHZhbHVlPSLrqqjrk4gg7IOB7YOcIi8+DQoJCTx1aXRleHQgbmFtZT0iUEFTU0VEX1NUUklORyIgdmFsdWU9Iu2VqeqyqSIvPg0KCQk8dWl0ZXh0IG5hbWU9IkZBSUxFRF9TVFJJTkciIHZhbHVlPSLrtojtlanqsqk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kFUVEFDSE1FTlRfUFJFVklFV19XQVJOSU5HTVNHX1RJVExFU1RSSU5HIiB2YWx1ZT0iQXZpc28gZGUgYXJjaGl2byBhZGp1bnRvIi8+DQoJCTx1aXRleHQgbmFtZT0iQVRUQUNITUVOVF9QUkVWSUVXX1dBUk5JTkdNU0ciIHZhbHVlPSJObyBlcyBwb3NpYmxlIGFicmlyIGxvcyBhcmNoaXZvcyBhZGp1bnRvcyBlbiBlbCBtb2RvIGRlIHByZXZpc3VhbGl6YWNpw7NuLiBVc2UgUHVibGljYXIgcGFyYSB2ZXIgbG9zIHJlc3VsdGFkb3MuIi8+DQoJCTx1aXRleHQgbmFtZT0iQ09MTEFCX0xPQ0FMX1BMQVlCQUNLX01TRyIgdmFsdWU9IkVsIGNvbnRlbmlkbyBzZSBlc3TDoSByZXByb2R1Y2llbmRvIGxvY2FsbWVudGUuIExhIGNvbGFib3JhY2nDs24gbm8gZnVuY2lvbmEgZW4gZXN0ZSBtb2RvLiIvPg0KCQk8dWl0ZXh0IG5hbWU9IkNPTExBQl9MT0NBTF9QTEFZQkFDS19USVRMRSIgdmFsdWU9IlJlcHJvZHVjY2nDs24gbG9jYWwiLz4NCgkJPHVpdGV4dCBuYW1lPSJDT0xMQUJfTE9DQUxfUExBWUJBQ0tCVE4iIHZhbHVlPSJPayIv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dWl0ZXh0IG5hbWU9IkNPVVJTRV9TVEFUVVMiIHZhbHVlPSJFc3RhZG8gZGUgbW9kdWxvIi8+DQoJCTx1aXRleHQgbmFtZT0iUEFTU0VEX1NUUklORyIgdmFsdWU9IkFwcm9iYWRvIi8+DQoJCTx1aXRleHQgbmFtZT0iRkFJTEVEX1NUUklORyIgdmFsdWU9IlN1c3BlbnNvIi8+DQoJCTwhLS1xdWl6IHBvZCBhbmQgbWVzc2FnZSBib3ggdGV4dHMtLT4NCgkJPHVpdGV4dCBuYW1lPSJRVUlaUE9EX1FVSVpfQVRURU1QVCIgdmFsdWU9IkludGVudG8gZGUgcHJ1ZWJhOiIvPg0KCQk8dWl0ZXh0IG5hbWU9IlFVSVpQT0RfUVVJWl9BVFRFTVBUX1ZBTFVFIiB2YWx1ZT0iJW4gZGUgJXQiLz4NCgkJPHVpdGV4dCBuYW1lPSJRVUlaUE9EX1FVSVpfU0NPUkUiIHZhbHVlPSJQdW50dWFjacOzbjoiLz4NCgkJPHVpdGV4dCBuYW1lPSJRVUlaUE9EX1FVSVpfUEFTU1NDT1JFIiB2YWx1ZT0iUHVudHVhY2nDs24gcGFyYSBhcHJvYmFyOiIvPg0KCQk8dWl0ZXh0IG5hbWU9IlFVSVpQT0RfUVVJWl9NQVhTQ09SRSIgdmFsdWU9IlB1bnR1YWNpw7NuIG3DoXhpbWE6Ii8+DQoJCTx1aXRleHQgbmFtZT0iUVVJWlBPRF9RVUVTQVRNUFRfU1RSIiB2YWx1ZT0iSW50ZW50b3M6ICVuIGRlICV0Ii8+DQoJCTx1aXRleHQgbmFtZT0iUVVJWlBPRF9RVUVTVFlQRV9TVFIiIHZhbHVlPSJUaXBvOiAlcyIvPg0KCQk8dWl0ZXh0IG5hbWU9IlFVSVpQT0RfUVVFU1RZUEVfR1JEIiB2YWx1ZT0iQ29uIHB1bnR1YWNpw7NuIi8+DQoJCTx1aXRleHQgbmFtZT0iUVVJWlBPRF9RVUVTVFlQRV9TVlkiIHZhbHVlPSJFbmN1ZXN0YSIvPg0KCQk8dWl0ZXh0IG5hbWU9IlFVSVpQT0RfUVVJWkFUTVBUX0lORiIgdmFsdWU9IkluZmluaXRvIi8+DQoJCTx1aXRleHQgbmFtZT0iUVVJWlBPRF9RVUVTQVRNUFRfSU5GIiB2YWx1ZT0iSW5maW5pdG8iLz4NCgkJPHVpdGV4dCBuYW1lPSJXQVJOSU5HTVNHX1lFU1NUUklORyIgdmFsdWU9IlPDrSIvPg0KCQk8dWl0ZXh0IG5hbWU9IldBUk5JTkdNU0dfTk9TVFJJTkciIHZhbHVlPSJObyIvPg0KCQk8dWl0ZXh0IG5hbWU9IldBUk5JTkdNU0dfVElUTEVTVFJJTkciIHZhbHVlPSJBdmlzbyBkZSBuYXZlZ2FjacOzbiBkZSBwcnVlYmEiLz4NCgkJPHVpdGV4dCBuYW1lPSJXQVJOSU5HTVNHX01TR1NUUklORyIgdmFsdWU9IkhheSBwcmVndW50YXMgc2luIGludGVudG9zIGVuIGVzdGEgcHJ1ZWJhLiYjeEE7JiN4QTtQYXJhIHNhbGlyIGRlIGxhIHBydWViYSwgaGFnYSBjbGljIGVuIFPDrS4gUGFyYSBjb250aW51YXIsIGhhZ2EgY2xpYyBlbiBOby4iLz4NCgkJPHVpdGV4dCBuYW1lPSJJTkZPUk1BVElPTl9IMjY0X0ZMQVNIUExBWUVSIiB2YWx1ZT0iTGEgdmVyc2nDs24gYWN0dWFsIGRlIEZsYXNoIFBsYXllciBpbnN0YWxhZGEgZW4gZWwgb3JkZW5hZG9yIG5vIGVzIGNvbXBhdGlibGUgY29uIGVzdGUgdsOtZGVvLiBIYWdhIGNsaWMgZW4gZWwgw6FyZWEgZGUgdsOtZGVvIHBhcmEgZGVzY2FyZ2FyIGxhIMO6bHRpbWEgdmVyc2nDs24gZGUgRmxhc2ggUGxheWVyLiIvPg0KCQk8IS0tIHN1YnN0aXR1dGlvbjogJXAgPT0gcHJlc2VudGF0aW9uIHRpdGxlIC0tPg0KCQk8IS0tIHN1YnN0aXR1dGlvbjogJXMgPT0gc2xpZGUgdGl0bGUgLS0+DQoJCTwhLS0gc3Vic3RpdHV0aW9uOiAlbiA9PSBzbGlkZSBudW1iZXIgLS0+DQoJCTx1aXRleHQgbmFtZT0iQk9PS01BUksiIHZhbHVlPSJBZG9iZSBQcmVzZW50ZXI6ICVwIi8+DQoJCTwhLS0gc3Vic3RpdHV0aW9uOiAlcCA9PSBwcmVzZW50YXRpb24gdGl0bGUgLS0+DQoJCTwhLS0gc3Vic3RpdHV0aW9uOiAlcyA9PSBzbGlkZSB0aXRsZSAtLT4NCgkJPCEtLSBzdWJzdGl0dXRpb246ICVuID09IHNsaWRlIG51bWJlciAtLT4NCgkJPHVpdGV4dCBuYW1lPSJCT09LTUFSS1NMSURFIiB2YWx1ZT0iQWRvYmUgUHJlc2VudGVyOiAlcCAlcyIvPg0KCQk8dWl0ZXh0IG5hbWU9IlNIT1dTSURFQkFSIiB2YWx1ZT0iTW9zdHJhciBiYXJyYSBsYXRlcmFsIGEgbG9zIHBhcnRpY2lwYW50ZXMiLz4NCgkJPHVpdGV4dCBuYW1lPSJNVVRFIiB2YWx1ZT0iTXVkby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2aXNvIGRlIGFuZXhvIi8+DQoJCTx1aXRleHQgbmFtZT0iQVRUQUNITUVOVF9QUkVWSUVXX1dBUk5JTkdNU0ciIHZhbHVlPSJPcyBhbmV4b3MgbsOjbyBzw6NvIGFiZXJ0b3Mgbm8gbW9kbyBkZSBWaXN1YWxpemHDp8Ojby4gVXNlIG8gY29tYW5kbyBkZSBwdWJsaWNhw6fDo28gcGFyYSB2ZXIgb3MgcmVzdWx0YWRvcy4iLz4NCgkJPHVpdGV4dCBuYW1lPSJDT0xMQUJfTE9DQUxfUExBWUJBQ0tfTVNHIiB2YWx1ZT0iTyBjb250ZcO6ZG8gZXN0w6Egc2VuZG8gcmVwcm9kdXppZG8gbG9jYWxtZW50ZS5BIGNvbGFib3Jhw6fDo28gbsOjbyBmdW5jaW9uYSBuZXN0ZSBtb2RvLiIvPg0KCQk8dWl0ZXh0IG5hbWU9IkNPTExBQl9MT0NBTF9QTEFZQkFDS19USVRMRSIgdmFsdWU9IlJlcHJvZHXDp8OjbyBsb2NhbCIvPg0KCQk8dWl0ZXh0IG5hbWU9IkNPTExBQl9MT0NBTF9QTEFZQkFDS0JUTiIgdmFsdWU9Ik9rIi8+DQoJCTx1aXRleHQgbmFtZT0iVU5OQU1FRFNMSURFVElUTEUiIHZhbHVlPSJTbGlkZSAlbiIvPg0KCQk8IS0tIHN1YnN0aXR1dGlvbjogJW4gPT0gc2xpZGUgbnVtYmVyIC0tPg0KCQk8IS0tIHN1YnN0aXR1dGlvbjogJXQgPT0gdG90YWwgc2xpZGUgY291bnQgLS0+DQoJCTx1aXRleHQgbmFtZT0iU0NSVUJCQVJTVEFUVVNfU0xJREVJTkZPIiB2YWx1ZT0iU2xpZGUgJW4gLyAldCB8ICIvPg0KCQk8dWl0ZXh0IG5hbWU9IlNDUlVCQkFSU1RBVFVTX1NUT1BQRUQiIHZhbHVlPSJQYXJhZG8iLz4NCgkJPHVpdGV4dCBuYW1lPSJTQ1JVQkJBUlNUQVRVU19QTEFZSU5HIiB2YWx1ZT0iUmVwcm9kdXppbmRvIi8+DQoJCTx1aXRleHQgbmFtZT0iU0NSVUJCQVJTVEFUVVNfTk9BVURJTyIgdmFsdWU9IlNlbSDDoXVkaW8iLz4NCgkJPHVpdGV4dCBuYW1lPSJTQ1JVQkJBUlNUQVRVU19WSURQTEFZSU5HIiB2YWx1ZT0iVsOtZGVvIGVtIHJlcHJvZHXDp8OjbyIvPg0KCQk8dWl0ZXh0IG5hbWU9IlNDUlVCQkFSU1RBVFVTX0xPQURJTkciIHZhbHVlPSJDYXJyZWdhbmRvIi8+DQoJCTx1aXRleHQgbmFtZT0iU0NSVUJCQVJTVEFUVVNfQlVGRkVSSU5HIiB2YWx1ZT0iQXJtYXplbmFuZG8gZW0gYnVmZmVyIi8+DQoJCTx1aXRleHQgbmFtZT0iU0NSVUJCQVJTVEFUVVNfUVVFU1RJT04iIHZhbHVlPSJSZXNwb25kZXIgcGVyZ3VudGEiLz4NCgkJPHVpdGV4dCBuYW1lPSJTQ1JVQkJBUlNUQVRVU19SRVZJRVdRVUlaIiB2YWx1ZT0iUmV2aXNhbmRvIHF1ZXN0aW9uw6FyaW8iLz4NCgkJPCEtLSBzdWJzdGl0dXRpb246ICVtID09IG1pbnV0ZXMgcmVtYWluaW5nIC0tPg0KCQk8IS0tIHN1YnN0aXR1dGlvbjogJXMgPT0gc2Vjb25kcyByZW1haW5pbmcgLS0+DQoJCTx1aXRleHQgbmFtZT0iRUxBUFNFRCIgdmFsdWU9IiVtIG1pbnV0b3MgJXMgc2VndW5kb3MgcmVzdGFudGVzIi8+DQoJCTx1aXRleHQgbmFtZT0iTk9URk9VTkQiIHZhbHVlPSJOYWRhIGVuY29udHJhZG8iLz4NCgkJPHVpdGV4dCBuYW1lPSJBVFRBQ0hNRU5UUyIgdmFsdWU9IkFuZXhv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dG8iLz4NCgkJPHVpdGV4dCBuYW1lPSJUQUJfUVVJWiIgdmFsdWU9IlF1ZXN0LiIvPg0KCQk8dWl0ZXh0IG5hbWU9IlRBQl9PVVRMSU5FIiB2YWx1ZT0iRXNxdWVtYSIvPg0KCQk8dWl0ZXh0IG5hbWU9IlRBQl9USFVNQiIgdmFsdWU9Ik1pbmkiLz4NCgkJPHVpdGV4dCBuYW1lPSJUQUJfTk9URVMiIHZhbHVlPSJOb3RhcyIvPg0KCQk8dWl0ZXh0IG5hbWU9IlRBQl9TRUFSQ0giIHZhbHVlPSJCdXNjYSIvPg0KCQk8dWl0ZXh0IG5hbWU9IlNMSURFX0hFQURJTkciIHZhbHVlPSJUw610dWxvIGRvIHNsaWRlIi8+DQoJCTx1aXRleHQgbmFtZT0iRFVSQVRJT05fSEVBRElORyIgdmFsdWU9IkR1cmHDp8OjbyIvPg0KCQk8dWl0ZXh0IG5hbWU9IlNFQVJDSF9IRUFESU5HIiB2YWx1ZT0iUHJvY3VyYXIgdGV4dG86Ii8+DQoJCTx1aXRleHQgbmFtZT0iVEhVTUJfSEVBRElORyIgdmFsdWU9IlNsaWRlIi8+DQoJCTx1aXRleHQgbmFtZT0iVEhVTUJfSU5GTyIgdmFsdWU9IlTDrXR1bG8vRHVyYcOnw6NvIGRvIHNsaWRlIi8+DQoJCTx1aXRleHQgbmFtZT0iQVRUQUNITkFNRV9IRUFESU5HIiB2YWx1ZT0iTm9tZSBkbyBhcnF1aXZvIi8+DQoJCTx1aXRleHQgbmFtZT0iQVRUQUNIU0laRV9IRUFESU5HIiB2YWx1ZT0iVGFtYW5obyIvPg0KCQk8dWl0ZXh0IG5hbWU9IlNMSURFX05PVEVTIiB2YWx1ZT0iQW5vdGHDp8O1ZXMgZG8gc2xpZGUiLz4NCgkJPHVpdGV4dCBuYW1lPSJDT1VSU0VfU1RBVFVTIiB2YWx1ZT0iU3RhdHVzIGRvIG3Ds2R1bG8iLz4NCgkJPHVpdGV4dCBuYW1lPSJQQVNTRURfU1RSSU5HIiB2YWx1ZT0iQXByb3ZhZG8iLz4NCgkJPHVpdGV4dCBuYW1lPSJGQUlMRURfU1RSSU5HIiB2YWx1ZT0iUmVwcm92YWRvIi8+DQoJCTwhLS1xdWl6IHBvZCBhbmQgbWVzc2FnZSBib3ggdGV4dHMtLT4NCgkJPHVpdGV4dCBuYW1lPSJRVUlaUE9EX1FVSVpfQVRURU1QVCIgdmFsdWU9IlRlbnRhdGl2YSBubyBxdWVzdGlvbsOhcmlvOiIvPg0KCQk8dWl0ZXh0IG5hbWU9IlFVSVpQT0RfUVVJWl9BVFRFTVBUX1ZBTFVFIiB2YWx1ZT0iJW4gZGUgJXQiLz4NCgkJPHVpdGV4dCBuYW1lPSJRVUlaUE9EX1FVSVpfU0NPUkUiIHZhbHVlPSJQb250dWHDp8OjbzoiLz4NCgkJPHVpdGV4dCBuYW1lPSJRVUlaUE9EX1FVSVpfUEFTU1NDT1JFIiB2YWx1ZT0iUG9udHVhw6fDo28gZGUgYXByb3Zhw6fDo286Ii8+DQoJCTx1aXRleHQgbmFtZT0iUVVJWlBPRF9RVUlaX01BWFNDT1JFIiB2YWx1ZT0iUG9udHVhw6fDo28gbcOheGltYToiLz4NCgkJPHVpdGV4dCBuYW1lPSJRVUlaUE9EX1FVRVNBVE1QVF9TVFIiIHZhbHVlPSJUZW50YXRpdmE6ICVuIGRlICV0Ii8+DQoJCTx1aXRleHQgbmFtZT0iUVVJWlBPRF9RVUVTVFlQRV9TVFIiIHZhbHVlPSJUaXBvOiAlcyIvPg0KCQk8dWl0ZXh0IG5hbWU9IlFVSVpQT0RfUVVFU1RZUEVfR1JEIiB2YWx1ZT0iQ2xhc3NpZmljYXTDs3JpYSIvPg0KCQk8dWl0ZXh0IG5hbWU9IlFVSVpQT0RfUVVFU1RZUEVfU1ZZIiB2YWx1ZT0iUGVzcXVpc2EiLz4NCgkJPHVpdGV4dCBuYW1lPSJRVUlaUE9EX1FVSVpBVE1QVF9JTkYiIHZhbHVlPSJJbmZpbml0byIvPg0KCQk8dWl0ZXh0IG5hbWU9IlFVSVpQT0RfUVVFU0FUTVBUX0lORiIgdmFsdWU9IkluZmluaXRvIi8+DQoJCTx1aXRleHQgbmFtZT0iV0FSTklOR01TR19ZRVNTVFJJTkciIHZhbHVlPSJTaW0iLz4NCgkJPHVpdGV4dCBuYW1lPSJXQVJOSU5HTVNHX05PU1RSSU5HIiB2YWx1ZT0iTsOjbyIvPg0KCQk8dWl0ZXh0IG5hbWU9IldBUk5JTkdNU0dfVElUTEVTVFJJTkciIHZhbHVlPSJBbGVydGEgZGUgbmF2ZWdhw6fDo28gZG8gcXVlc3Rpb27DoXJpbyIvPg0KCQk8dWl0ZXh0IG5hbWU9IldBUk5JTkdNU0dfTVNHU1RSSU5HIiB2YWx1ZT0iRXhpc3RlbSBwZXJndW50YXMgcXVlIG7Do28gZm9yYW0gcmVzcG9uZGlkYXMgbmVzdGUgcXVlc3Rpb27DoXJpby4mI3hBOyYjeEE7Q2xpcXVlIGVtIFNpbSBwYXJhIHNhaXIgZG8gcXVlc3Rpb27DoXJpbyBvdSBlbSBOw6NvIHNlIHF1aXNlciBjb250aW51YXIuIi8+DQoJCTx1aXRleHQgbmFtZT0iSU5GT1JNQVRJT05fSDI2NF9GTEFTSFBMQVlFUiIgdmFsdWU9IkEgdmVyc8OjbyBhdHVhbCBkbyBGbGFzaCBQbGF5ZXIgaW5zdGFsYWRhIG5vIGNvbXB1dGFkb3IgbsOjbyBvZmVyZWNlIHN1cG9ydGUgYSBlc3NlIHbDrWRlby4gQ2xpcXVlIG5hIMOhcmVhIGRvIHbDrWRlbyBwYXJhIGJhaXhhciBhIHZlcnPDo28gbWFpcyByZWNlbnRlIGRv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TW9zdHJhciBiYXJyYSBsYXRlcmFsIGFvIHBhcnRpY2lwYW50ZXMiLz4NCgkJPHVpdGV4dCBuYW1lPSJNVVRFIiB2YWx1ZT0iTXVkbyIvPg0KCQk8dWl0ZXh0IG5hbWU9IkRPQ1dSQVBfVElUTEUiIHZhbHVlPSJBbmV4byBkZSBhcnF1aXZvIGRvIFByZXNlbnRlciIvPg0KCQk8dWl0ZXh0IG5hbWU9IkRPQ1dSQVBfTVNHIiB2YWx1ZT0iU2FsdmFyIGVtIE1ldSBjb21wdXRhZG9yIi8+DQoJCTx1aXRleHQgbmFtZT0iRE9DV1JBUF9QUk9NUFQiIHZhbHVlPSJDbGlxdWUgcGFyYSBiYWl4YXIiLz4NCgk8L2xhbmd1YWdlPg0KCTxsYW5ndWFnZSBpZD0iaXQ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kFUVEFDSE1FTlRfUFJFVklFV19XQVJOSU5HTVNHX1RJVExFU1RSSU5HIiB2YWx1ZT0iQXR0YWNobWVudCBXYXJuaW5nIi8+DQoJCTx1aXRleHQgbmFtZT0iQVRUQUNITUVOVF9QUkVWSUVXX1dBUk5JTkdNU0ciIHZhbHVlPSJBdHRhY2htZW50cyBkbyBub3Qgb3BlbiBpbiBQcmV2aWV3IG1vZGUuIFBsZWFzZSB1c2UgcHVibGlzaCB0byBzZWUgdGhlIHJlc3VsdHMiLz4NCgkJPHVpdGV4dCBuYW1lPSJVTk5BTUVEU0xJREVUSVRMRSIgdmFsdWU9IkRpYXBvc2l0aXZhICVuIi8+DQoJCTx1aXRleHQgbmFtZT0iQ09MTEFCX0xPQ0FMX1BMQVlCQUNLX01TRyIgdmFsdWU9IkNvbnRlbnQgaXMgYmVpbmcgcGxheWVkIGxvY2FsbHkuXG4gQ29sbGFib3JhdGlvbiBkb2VzIG5vdCB3b3JrIGluIHRoaXMgbW9kZSIvPg0KCQk8dWl0ZXh0IG5hbWU9IkNPTExBQl9MT0NBTF9QTEFZQkFDS19USVRMRSIgdmFsdWU9IkxvY2FsIFBsYXliYWNrIi8+DQoJCTx1aXRleHQgbmFtZT0iQ09MTEFCX0xPQ0FMX1BMQVlCQUNLQlROIiB2YWx1ZT0iT2s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SW50ZXJyb3R0byIvPg0KCQk8dWl0ZXh0IG5hbWU9IlNDUlVCQkFSU1RBVFVTX1BMQVlJTkciIHZhbHVlPSJSaXByb2R1emlvbmUiLz4NCgkJPHVpdGV4dCBuYW1lPSJTQ1JVQkJBUlNUQVRVU19OT0FVRElPIiB2YWx1ZT0iQXVkaW8gaW5hdHQuIi8+DQoJCTx1aXRleHQgbmFtZT0iU0NSVUJCQVJTVEFUVVNfVklEUExBWUlORyIgdmFsdWU9IlZpZGVvIGluIHJpcHJvZHV6aW9uZSIvPg0KCQk8dWl0ZXh0IG5hbWU9IlNDUlVCQkFSU1RBVFVTX0xPQURJTkciIHZhbHVlPSJDYXJpY2FtZW50byIvPg0KCQk8dWl0ZXh0IG5hbWU9IlNDUlVCQkFSU1RBVFVTX0JVRkZFUklORyIgdmFsdWU9IkJ1ZmZlcmluZyIvPg0KCQk8dWl0ZXh0IG5hbWU9IlNDUlVCQkFSU1RBVFVTX1FVRVNUSU9OIiB2YWx1ZT0iUmlzcG9uZGkgYSBkb21hbmRhIi8+DQoJCTx1aXRleHQgbmFtZT0iU0NSVUJCQVJTVEFUVVNfUkVWSUVXUVVJWiIgdmFsdWU9IlJldmlzaW9uZSBkZWwgcXVpeiIvPg0KCQk8IS0tIHN1YnN0aXR1dGlvbjogJW0gPT0gbWludXRlcyByZW1haW5pbmcgLS0+DQoJCTwhLS0gc3Vic3RpdHV0aW9uOiAlcyA9PSBzZWNvbmRzIHJlbWFpbmluZyAtLT4NCgkJPHVpdGV4dCBuYW1lPSJFTEFQU0VEIiB2YWx1ZT0iJW0gTWludXRpICVzIFNlY29uZGkgcmltYW5lbnRpIi8+DQoJCTx1aXRleHQgbmFtZT0iTk9URk9VTkQiIHZhbHVlPSJOZXNzdW4gZWxlbWVudG8gdHJvdmF0byIvPg0KCQk8dWl0ZXh0IG5hbWU9IkFUVEFDSE1FTlRTIiB2YWx1ZT0iQWxsZWdhdGk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LiIvPg0KCQk8dWl0ZXh0IG5hbWU9IlRBQl9RVUlaIiB2YWx1ZT0iUXVpeiIvPg0KCQk8dWl0ZXh0IG5hbWU9IlRBQl9PVVRMSU5FIiB2YWx1ZT0iU3RydXR0dXJhIi8+DQoJCTx1aXRleHQgbmFtZT0iVEFCX1RIVU1CIiB2YWx1ZT0iTWluaWF0dXJlIi8+DQoJCTx1aXRleHQgbmFtZT0iVEFCX05PVEVTIiB2YWx1ZT0iTm90ZSIvPg0KCQk8dWl0ZXh0IG5hbWU9IlRBQl9TRUFSQ0giIHZhbHVlPSJDZXJjYSIvPg0KCQk8dWl0ZXh0IG5hbWU9IlNMSURFX0hFQURJTkciIHZhbHVlPSJUaXRvbG8gZGlhcG9zaXRpdmEiLz4NCgkJPHVpdGV4dCBuYW1lPSJEVVJBVElPTl9IRUFESU5HIiB2YWx1ZT0iRHVyYXRhIi8+DQoJCTx1aXRleHQgbmFtZT0iU0VBUkNIX0hFQURJTkciIHZhbHVlPSJDZXJjYSB0ZXN0bzoiLz4NCgkJPHVpdGV4dCBuYW1lPSJUSFVNQl9IRUFESU5HIiB2YWx1ZT0iRGlhcG9zaXRpdmEiLz4NCgkJPHVpdGV4dCBuYW1lPSJUSFVNQl9JTkZPIiB2YWx1ZT0iVGl0b2xvL1RlbXBvIi8+DQoJCTx1aXRleHQgbmFtZT0iQVRUQUNITkFNRV9IRUFESU5HIiB2YWx1ZT0iTm9tZSBmaWxlIi8+DQoJCTx1aXRleHQgbmFtZT0iQVRUQUNIU0laRV9IRUFESU5HIiB2YWx1ZT0iRGltZW5zaW9uZSIvPg0KCQk8dWl0ZXh0IG5hbWU9IlNMSURFX05PVEVTIiB2YWx1ZT0iTm90ZSBkaWFwb3NpdGl2YSIvPg0KCQk8dWl0ZXh0IG5hbWU9IkNPVVJTRV9TVEFUVVMiIHZhbHVlPSJNb2R1bGUgU3RhdHVzIi8+DQoJCTx1aXRleHQgbmFtZT0iUEFTU0VEX1NUUklORyIgdmFsdWU9IlBhc3NlZCIvPg0KCQk8dWl0ZXh0IG5hbWU9IkZBSUxFRF9TVFJJTkciIHZhbHVlPSJGYWlsZWQ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+DQoJCTx1aXRleHQgbmFtZT0iVU5OQU1FRFNMSURFVElUTEUiIHZhbHVlPSJEaWEgJW4iLz4NCgkJPHVpdGV4dCBuYW1lPSJDT0xMQUJfTE9DQUxfUExBWUJBQ0tfTVNHIiB2YWx1ZT0iQ29udGVudCBpcyBiZWluZyBwbGF5ZWQgbG9jYWxseS5cbiBDb2xsYWJvcmF0aW9uIGRvZXMgbm90IHdvcmsgaW4gdGhpcyBtb2RlIi8+DQoJCTx1aXRleHQgbmFtZT0iQ09MTEFCX0xPQ0FMX1BMQVlCQUNLX1RJVExFIiB2YWx1ZT0iTG9jYWwgUGxheWJhY2siLz4NCgkJPHVpdGV4dCBuYW1lPSJDT0xMQUJfTE9DQUxfUExBWUJBQ0tCVE4iIHZhbHVlPSJPay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x1aXRleHQgbmFtZT0iQ09VUlNFX1NUQVRVUyIgdmFsdWU9Ik1vZHVsZSBTdGF0dXMiLz4NCgkJPHVpdGV4dCBuYW1lPSJQQVNTRURfU1RSSU5HIiB2YWx1ZT0iUGFzc2VkIi8+DQoJCTx1aXRleHQgbmFtZT0iRkFJTEVEX1NUUklORyIgdmFsdWU9IkZhaWxlZCIvPg0KCQk8IS0tcXVpeiBwb2QgYW5kIG1lc3NhZ2UgYm94IHRleHRzLS0+DQoJCTx1aXRleHQgbmFtZT0iUVVJWlBPRF9RVUlaX0FUVEVNUFQiIHZhbHVlPSJRdWl6cG9naW5nOiIvPg0KCQk8dWl0ZXh0IG5hbWU9IlFVSVpQT0RfUVVJWl9BVFRFTVBUX1ZBTFVFIiB2YWx1ZT0iJW4gdmFuICV0Ii8+DQoJCTx1aXRleHQgbmFtZT0iUVVJWlBPRF9RVUlaX1NDT1JFIiB2YWx1ZT0iQmVoYWFsZGUgc2NvcmU6Ii8+DQoJCTx1aXRleHQgbmFtZT0iUVVJWlBPRF9RVUlaX1BBU1NTQ09SRSIgdmFsdWU9IlZvbGRvZW5kZSBzY29yZToiLz4NCgkJPHVpdGV4dCBuYW1lPSJRVUlaUE9EX1FVSVpfTUFYU0NPUkUiIHZhbHVlPSJNYXhpbWFhbCBoYWFsYmFyZSBzY29yZToiLz4NCgkJPHVpdGV4dCBuYW1lPSJRVUlaUE9EX1FVRVNBVE1QVF9TVFIiIHZhbHVlPSJQb2dpbmc6ICVuIHZhbiAldCIvPg0KCQk8dWl0ZXh0IG5hbWU9IlFVSVpQT0RfUVVFU1RZUEVfU1RSIiB2YWx1ZT0iVHlwZTogJXMiLz4NCgkJPHVpdGV4dCBuYW1lPSJRVUlaUE9EX1FVRVNUWVBFX0dSRCIgdmFsdWU9IlRlbHQgdm9vciBzY29yZSIvPg0KCQk8dWl0ZXh0IG5hbWU9IlFVSVpQT0RfUVVFU1RZUEVfU1ZZIiB2YWx1ZT0iRW5xdcOqdGUiLz4NCgkJPHVpdGV4dCBuYW1lPSJRVUlaUE9EX1FVSVpBVE1QVF9JTkYiIHZhbHVlPSJPbmJlcGVya3QiLz4NCgkJPHVpdGV4dCBuYW1lPSJRVUlaUE9EX1FVRVNBVE1QVF9JTkYiIHZhbHVlPSJPbmJlcGVya3QiLz4NCgkJPHVpdGV4dCBuYW1lPSJXQVJOSU5HTVNHX1lFU1NUUklORyIgdmFsdWU9IkphIi8+DQoJCTx1aXRleHQgbmFtZT0iV0FSTklOR01TR19OT1NUUklORyIgdmFsdWU9Ik5lZSIvPg0KCQk8dWl0ZXh0IG5hbWU9IldBUk5JTkdNU0dfVElUTEVTVFJJTkciIHZhbHVlPSJXYWFyc2NodXdpbmcgbWV0IGJldHJla2tpbmcgdG90IHF1aXpuYXZpZ2F0aWUiLz4NCgkJPHVpdGV4dCBuYW1lPSJXQVJOSU5HTVNHX01TR1NUUklORyIgdmFsdWU9IlUgaGVidCBuaWV0IGFsbGUgdnJhZ2VuIGluIGRlemUgcXVpeiBiZWFudHdvb3JkLiYjeEE7JiN4QTtLbGlrIG9wIEphIG9tIGRlIHF1aXogYWYgdGUgc2x1aXRlbi4gS2xpayBvcCBOZWUgb20gZGUgcXVpeiB2b29ydCB0ZSB6ZXR0ZW4uIi8+DQoJCTx1aXRleHQgbmFtZT0iSU5GT1JNQVRJT05fSDI2NF9GTEFTSFBMQVlFUiIgdmFsdWU9IkRlemUgdmlkZW8gd29yZHQgbmlldCBvbmRlcnN0ZXVuZCBkb29yIGRlIHZlcnNpZSB2YW4gRmxhc2ggUGxheWVyIGRpZSBtb21lbnRlZWwgb3AgdXcgY29tcHV0ZXIgaXMgZ2XDr25zdGFsbGVlcmQuIEtsaWsgaW4gZGUgdmlkZW8gb20gZGUgbmlldXdzdGUgRmxhc2ggUGxheWVyIHRlIGRvd25sb2FkZW4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lppanBhbmVlbCBhYW4gZGVlbG5lbWVycyB3ZWVyZ2V2ZW4iLz4NCgkJPHVpdGV4dCBuYW1lPSJNVVRFIiB2YWx1ZT0iRGVtcGVuIi8+DQoJCTx1aXRleHQgbmFtZT0iRE9DV1JBUF9USVRMRSIgdmFsdWU9IlByZXNlbnRlci1iZXN0YW5kc2JpamxhZ2UiLz4NCgkJPHVpdGV4dCBuYW1lPSJET0NXUkFQX01TRyIgdmFsdWU9Ik9wc2xhYW4gaW4gRGV6ZSBjb21wdXRlciIvPg0KCQk8dWl0ZXh0IG5hbWU9IkRPQ1dSQVBfUFJPTVBUIiB2YWx1ZT0iS2xpayBvbSB0ZSBkb3dubG9hZGVuIi8+DQoJPC9sYW5ndWFnZT4NCgk8bGFuZ3VhZ2UgaWQ9ImNuIj4NCgkJPCEtLSBmb3JtYXQgZm9yIHVpZm9udCB2YWx1ZSBpcyAiZm9udCxzaXplLGlzYm9sZCxpc2l0YWxpYyxpc3NoYWRvd2VkIiAtLT4NCgkJPHVpZm9udCBuYW1lPSJGT05UX1FVSVpaSU5HIiB2YWx1ZT0i5a6L5L2TLTE4MDMwLDEwLGZhbHNlLGZhbHNlLGZhbHNlIi8+DQoJCTx1aWZvbnQgbmFtZT0iRk9OVF9TQ1JVQlNUQVRVUyIgdmFsdWU9IuWui+S9ky0xODAzMCwxMCx0cnVlLGZhbHNlLHRydWUiLz4NCgkJPHVpZm9udCBuYW1lPSJGT05UX1NDUlVCVElNRSIgdmFsdWU9IuWui+S9ky0xODAzMCwxMCxmYWxzZSxmYWxzZSx0cnVlIi8+DQoJCTx1aWZvbnQgbmFtZT0iRk9OVF9FTEFQU0VEVElNRSIgdmFsdWU9IuWui+S9ky0xODAzMCwxMCx0cnVlLGZhbHNlLHRydWUiLz4NCgkJPHVpZm9udCBuYW1lPSJGT05UX1VUSUxTTUVOVSIgdmFsdWU9IuWui+S9ky0xODAzMCwxMCx0cnVlLGZhbHNlLGZhbHNlIi8+DQoJCTx1aWZvbnQgbmFtZT0iRk9OVF9UQUJTIiB2YWx1ZT0i5a6L5L2TLTE4MDMwLDE0LHRydWUsZmFsc2UsdHJ1ZSIvPg0KCQk8dWlmb250IG5hbWU9IkZPTlRfUFJFU0VOVEFUSU9OTkFNRSIgdmFsdWU9IuWui+S9ky0xODAzMCwxNCxmYWxzZSxmYWxzZSx0cnVlIi8+DQoJCTx1aWZvbnQgbmFtZT0iRk9OVF9QUkVTRU5URVJOQU1FIiB2YWx1ZT0i5a6L5L2TLTE4MDMwLDE0LHRydWUsZmFsc2UsdHJ1ZSIvPg0KCQk8dWlmb250IG5hbWU9IkZPTlRfUFJFU0VOVEVSVElUTEUiIHZhbHVlPSLlrovkvZMtMTgwMzAsMTMsZmFsc2UsZmFsc2UsdHJ1ZSIvPg0KCQk8dWlmb250IG5hbWU9IkZPTlRfQklPQlROIiB2YWx1ZT0i5a6L5L2TLTE4MDMwLDEwLGZhbHNlLGZhbHNlLHRydWUiLz4NCgkJPHVpZm9udCBuYW1lPSJGT05UX05PVEVTIiB2YWx1ZT0i5a6L5L2TLTE4MDMwLDEyLGZhbHNlLGZhbHNlLGZhbHNlIi8+DQoJCTx1aWZvbnQgbmFtZT0iRk9OVF9PVVRMSU5FIiB2YWx1ZT0i5a6L5L2TLTE4MDMwLDEyLGZhbHNlLGZhbHNlLHRydWUiLz4NCgkJPHVpZm9udCBuYW1lPSJGT05UX1NFQVJDSCIgdmFsdWU9IuWui+S9ky0xODAzMCwxMixmYWxzZSxmYWxzZSx0cnVlIi8+DQoJCTx1aWZvbnQgbmFtZT0iRk9OVF9USFVNQiIgdmFsdWU9IuWui+S9ky0xODAzMCwxMCxmYWxzZSxmYWxzZSx0cnVlIi8+DQoJCTx1aWZvbnQgbmFtZT0iRk9OVF9CSU9XSU4iIHZhbHVlPSLlrovkvZMtMTgwMzAsMTIsZmFsc2UsZmFsc2UsZmFsc2UiLz4NCgkJPHVpZm9udCBuYW1lPSJGT05UX0xJU1RIRUFESU5HIiB2YWx1ZT0i5a6L5L2TLTE4MDMwLDEwLGZhbHNlLGZhbHNlLGZhbHNlIi8+DQoJCTx1aWZvbnQgbmFtZT0iRk9OVF9XSU5USVRMRSIgdmFsdWU9IuWui+S9ky0xODAzMCwxMCxmYWxzZSxmYWxzZSx0cnVlIi8+DQoJCTx1aWZvbnQgbmFtZT0iRk9OVF9BVFRBQ0hNRU5UUyIgdmFsdWU9IuWui+S9ky0xODAzMCwxMixmYWxzZSxmYWxzZSx0cnVlIi8+DQoJCTwhLS1xdWl6IHBvZCBhbmQgbWVzc2FnZSBib3ggdGV4dCBmb250cy0tPg0KCQk8dWlmb250IG5hbWU9IkZPTlRfTVNHQk9YX1dJTlRJVExFIiB2YWx1ZT0i5a6L5L2TLTE4MDMwLDEyLHRydWUsZmFsc2UsdHJ1ZSIvPg0KCQk8dWlmb250IG5hbWU9IkZPTlRfTVNHQk9YX01TRyIgdmFsdWU9IuWui+S9ky0xODAzMCwxMixmYWxzZSxmYWxzZSx0cnVlIi8+DQoJCTx1aWZvbnQgbmFtZT0iRk9OVF9NU0dCT1hfT1BUSU9OUyIgdmFsdWU9IuWui+S9ky0xODAzMCwxMCx0cnVlLGZhbHNlLHRydWUiLz4NCgkJPHVpZm9udCBuYW1lPSJGT05UX1FVSVpQT0RfUVVJWl9USVRMRSIgdmFsdWU9IuWui+S9ky0xODAzMCwxMix0cnVlLGZhbHNlLHRydWUiLz4NCgkJPHVpZm9udCBuYW1lPSJGT05UX1FVSVpQT0RfUVVJWl9BVFRFTVBUIiB2YWx1ZT0i5a6L5L2TLTE4MDMwLDEwLGZhbHNlLGZhbHNlLHRydWUiLz4NCgkJPHVpZm9udCBuYW1lPSJGT05UX1FVSVpQT0RfUVVJWl9BVFRFTVBUX1ZBTFVFIiB2YWx1ZT0i5a6L5L2TLTE4MDMwLDEwLHRydWUsZmFsc2UsdHJ1ZSIvPg0KCQk8dWlmb250IG5hbWU9IkZPTlRfUVVJWlBPRF9RVUVTVElPTl9TQ09SRSIgdmFsdWU9IuWui+S9ky0xODAzMCwxMCxmYWxzZSxmYWxzZSx0cnVlIi8+DQoJCTx1aWZvbnQgbmFtZT0iRk9OVF9RVUlaUE9EX1FVRVNUSU9OX1NDT1JFX1ZBTFVFIiB2YWx1ZT0i5a6L5L2TLTE4MDMwLDEwLHRydWUsZmFsc2UsdHJ1ZSIvPg0KCQk8dWlmb250IG5hbWU9IkZPTlRfUVVJWlBPRF9RVUVTVElPTl9BVFRFTVBUIiB2YWx1ZT0i5a6L5L2TLTE4MDMwLDEwLGZhbHNlLGZhbHNlLHRydWUiLz4NCgkJPHVpZm9udCBuYW1lPSJGT05UX1FVSVpQT0RfUVVFU1RJT05fQVRURU1QVF9WQUxVRSIgdmFsdWU9IuWui+S9ky0xODAzMCwxMCx0cnVlLGZhbHNlLHRydWUiLz4NCgkJPHVpZm9udCBuYW1lPSJGT05UX1FVSVpQT0RfUVVFU1RJT05fVEFHIiB2YWx1ZT0i5a6L5L2TLTE4MDMwLDEyLHRydWUsZmFsc2UsdHJ1ZSIvPg0KCQk8dWlmb250IG5hbWU9IkZPTlRfUVVJWlBPRF9RVUlaX1FVRVNUSU9OX0NPVU5UIiB2YWx1ZT0i5a6L5L2TLTE4MDMwLDEwLGZhbHNlLGZhbHNlLHRydWUiLz4NCgkJPHVpZm9udCBuYW1lPSJGT05UX1FVSVpQT0RfUVVJWl9RVUVTVElPTl9DT1VOVF9WQUxVRSIgdmFsdWU9IuWui+S9ky0xODAzMCwxMCx0cnVlLGZhbHNlLHRydWUiLz4NCgkJPHVpZm9udCBuYW1lPSJGT05UX1FVSVpQT0RfUVVJWl9RVUVTVElPTl9BVFRFTVBURUQiIHZhbHVlPSLlrovkvZMtMTgwMzAsMTAsZmFsc2UsZmFsc2UsdHJ1ZSIvPg0KCQk8dWlmb250IG5hbWU9IkZPTlRfUVVJWlBPRF9RVUlaX1FVRVNUSU9OX0FUVEVNUFRFRF9WQUxVRSIgdmFsdWU9IuWui+S9ky0xODAzMCwxMCx0cnVlLGZhbHNlLHRydWUiLz4NCgkJPHVpZm9udCBuYW1lPSJGT05UX1FVSVpQT0RfUVVJWl9TQ09SRV9UQUciIHZhbHVlPSLlrovkvZMtMTgwMzAsMTIsdHJ1ZSxmYWxzZSx0cnVlIi8+DQoJCTx1aWZvbnQgbmFtZT0iRk9OVF9RVUlaUE9EX1FVSVpfU0NPUkUiIHZhbHVlPSLlrovkvZMtMTgwMzAsMTAsZmFsc2UsZmFsc2UsdHJ1ZSIvPg0KCQk8dWlmb250IG5hbWU9IkZPTlRfUVVJWlBPRF9RVUlaX1NDT1JFX1ZBTFVFIiB2YWx1ZT0i5a6L5L2TLTE4MDMwLDEwLHRydWUsZmFsc2UsdHJ1ZSIvPg0KCQk8dWlmb250IG5hbWU9IkZPTlRfUVVJWlBPRF9RVUlaX01BWFNDT1JFIiB2YWx1ZT0i5a6L5L2TLTE4MDMwLDEwLGZhbHNlLGZhbHNlLHRydWUiLz4NCgkJPHVpZm9udCBuYW1lPSJGT05UX1FVSVpQT0RfUVVJWl9NQVhTQ09SRV9WQUxVRSIgdmFsdWU9IuWui+S9ky0xODAzMCwxMCx0cnVlLGZhbHNlLHRydWUiLz4NCgkJPHVpZm9udCBuYW1lPSJGT05UX1FVSVpQT0RfUVVJWl9QQVNTU0NPUkUiIHZhbHVlPSLlrovkvZMtMTgwMzAsMTAsZmFsc2UsZmFsc2UsdHJ1ZSIvPg0KCQk8dWlmb250IG5hbWU9IkZPTlRfUVVJWlBPRF9RVUlaX1BBU1NTQ09SRV9WQUxVRSIgdmFsdWU9IuWui+S9ky0xODAzMCwxMCx0cnVlLGZhbHNlLHRydWUiLz4NCgkJPCEtLSB1aXRleHQgLS0+DQoJCTwhLS0gc3Vic3RpdHV0aW9uOiAlbiA9PSBzbGlkZSBudW1iZXIgLS0+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kNPTExBQl9MT0NBTF9QTEFZQkFDS19NU0ciIHZhbHVlPSJDb250ZW50IGlzIGJlaW5nIHBsYXllZCBsb2NhbGx5LlxuIENvbGxhYm9yYXRpb24gZG9lcyBub3Qgd29yayBpbiB0aGlzIG1vZGUiLz4NCgkJPHVpdGV4dCBuYW1lPSJDT0xMQUJfTE9DQUxfUExBWUJBQ0tfVElUTEUiIHZhbHVlPSJMb2NhbCBQbGF5YmFjayIvPg0KCQk8dWl0ZXh0IG5hbWU9IkNPTExBQl9MT0NBTF9QTEFZQkFDS0JUTiIgdmFsdWU9Ik9rIi8+DQoJCTx1aXRleHQgbmFtZT0iVU5OQU1FRFNMSURFVElUTEUiIHZhbHVlPSLlubvnga/niYcgJW4iLz4NCgkJPCEtLSBzdWJzdGl0dXRpb246ICVuID09IHNsaWRlIG51bWJlciAtLT4NCgkJPCEtLSBzdWJzdGl0dXRpb246ICV0ID09IHRvdGFsIHNsaWRlIGNvdW50IC0tPg0KCQk8dWl0ZXh0IG5hbWU9IlNDUlVCQkFSU1RBVFVTX1NMSURFSU5GTyIgdmFsdWU9IuW5u+eBr+eJhyAlbiAvICV0IHwgIi8+DQoJCTx1aXRleHQgbmFtZT0iU0NSVUJCQVJTVEFUVVNfU1RPUFBFRCIgdmFsdWU9IuW3suWBnOatoiIvPg0KCQk8dWl0ZXh0IG5hbWU9IlNDUlVCQkFSU1RBVFVTX1BMQVlJTkciIHZhbHVlPSLmraPlnKjmkq3mlL4iLz4NCgkJPHVpdGV4dCBuYW1lPSJTQ1JVQkJBUlNUQVRVU19OT0FVRElPIiB2YWx1ZT0i5peg6Z+z6aKRIi8+DQoJCTx1aXRleHQgbmFtZT0iU0NSVUJCQVJTVEFUVVNfVklEUExBWUlORyIgdmFsdWU9IuinhumikeaSreaUviIvPg0KCQk8dWl0ZXh0IG5hbWU9IlNDUlVCQkFSU1RBVFVTX0xPQURJTkciIHZhbHVlPSLmraPlnKjovb3lhaUiLz4NCgkJPHVpdGV4dCBuYW1lPSJTQ1JVQkJBUlNUQVRVU19CVUZGRVJJTkciIHZhbHVlPSLmraPlnKjov5vooYznvJPlhrLlpITnkIYiLz4NCgkJPHVpdGV4dCBuYW1lPSJTQ1JVQkJBUlNUQVRVU19RVUVTVElPTiIgdmFsdWU9IuWbnuetlOmXrumimCIvPg0KCQk8dWl0ZXh0IG5hbWU9IlNDUlVCQkFSU1RBVFVTX1JFVklFV1FVSVoiIHZhbHVlPSLmraPlnKjlrqHpmIXmtYvpqowiLz4NCgkJPCEtLSBzdWJzdGl0dXRpb246ICVtID09IG1pbnV0ZXMgcmVtYWluaW5nIC0tPg0KCQk8IS0tIHN1YnN0aXR1dGlvbjogJXMgPT0gc2Vjb25kcyByZW1haW5pbmcgLS0+DQoJCTx1aXRleHQgbmFtZT0iRUxBUFNFRCIgdmFsdWU9IuWJqeS9mSAlbSDliIbpkp8gJXMg56eSIi8+DQoJCTx1aXRleHQgbmFtZT0iTk9URk9VTkQiIHZhbHVlPSLmnKrmib7liLDku7vkvZXlhoXlrrkiLz4NCgkJPHVpdGV4dCBuYW1lPSJBVFRBQ0hNRU5UUyIgdmFsdWU9IumZhOS7tiIvPg0KCQk8IS0tIHN1YnN0aXR1dGlvbjogJXAgPT0gY3VycmVudCBzcGVha2VyJ3MgdGl0bGUgLS0+DQoJCTx1aXRleHQgbmFtZT0iQklPV0lOX1RJVExFIiB2YWx1ZT0i5Liq5Lq6566A5LuLOiAlcCIvPg0KCQk8dWl0ZXh0IG5hbWU9IkJJT0JUTl9USVRMRSIgdmFsdWU9IuS4quS6uueugOS7iyIvPg0KCQk8dWl0ZXh0IG5hbWU9IkRJVklERVJCVE5fVElUTEUiIHZhbHVlPSJ8Ii8+DQoJCTx1aXRleHQgbmFtZT0iQ09OVEFDVEJUTl9USVRMRSIgdmFsdWU9IuiBlOezu+aWueW8jyIvPg0KCQk8dWl0ZXh0IG5hbWU9IlRBQl9RVUlaIiB2YWx1ZT0i5rWL6aqMIi8+DQoJCTx1aXRleHQgbmFtZT0iVEFCX09VVExJTkUiIHZhbHVlPSLlpKfnurIiLz4NCgkJPHVpdGV4dCBuYW1lPSJUQUJfVEhVTUIiIHZhbHVlPSLnvKnnlaXlm74iLz4NCgkJPHVpdGV4dCBuYW1lPSJUQUJfTk9URVMiIHZhbHVlPSLlpIfms6giLz4NCgkJPHVpdGV4dCBuYW1lPSJUQUJfU0VBUkNIIiB2YWx1ZT0i5pCc57SiIi8+DQoJCTx1aXRleHQgbmFtZT0iU0xJREVfSEVBRElORyIgdmFsdWU9IuW5u+eBr+eJh+agh+mimCIvPg0KCQk8dWl0ZXh0IG5hbWU9IkRVUkFUSU9OX0hFQURJTkciIHZhbHVlPSLmjIHnu63ml7bpl7QiLz4NCgkJPHVpdGV4dCBuYW1lPSJTRUFSQ0hfSEVBRElORyIgdmFsdWU9IuaQnOe0ouaWh+acrDoiLz4NCgkJPHVpdGV4dCBuYW1lPSJUSFVNQl9IRUFESU5HIiB2YWx1ZT0i5bm754Gv54mHIi8+DQoJCTx1aXRleHQgbmFtZT0iVEhVTUJfSU5GTyIgdmFsdWU9IuW5u+eBr+eJh+agh+mimC/mjIHnu63ml7bpl7QiLz4NCgkJPHVpdGV4dCBuYW1lPSJBVFRBQ0hOQU1FX0hFQURJTkciIHZhbHVlPSLmlofku7blkI0iLz4NCgkJPHVpdGV4dCBuYW1lPSJBVFRBQ0hTSVpFX0hFQURJTkciIHZhbHVlPSLlpKflsI8iLz4NCgkJPHVpdGV4dCBuYW1lPSJTTElERV9OT1RFUyIgdmFsdWU9IuW5u+eBr+eJh+Wkh+azqCIvPg0KCQk8dWl0ZXh0IG5hbWU9IkNPVVJTRV9TVEFUVVMiIHZhbHVlPSJNb2R1bGUgU3RhdHVzIi8+DQoJCTx1aXRleHQgbmFtZT0iUEFTU0VEX1NUUklORyIgdmFsdWU9IlBhc3NlZCIvPg0KCQk8dWl0ZXh0IG5hbWU9IkZBSUxFRF9TVFJJTkciIHZhbHVlPSJGYWlsZWQiLz4NCgkJPCEtLXF1aXogcG9kIGFuZCBtZXNzYWdlIGJveCB0ZXh0cy0tPg0KCQk8dWl0ZXh0IG5hbWU9IlFVSVpQT0RfUVVJWl9BVFRFTVBUIiB2YWx1ZT0i5rWL6aqM5bCd6K+V5qyh5pWwOiIvPg0KCQk8dWl0ZXh0IG5hbWU9IlFVSVpQT0RfUVVJWl9BVFRFTVBUX1ZBTFVFIiB2YWx1ZT0i56ysICVuIOasoe+8jOWFsSAldCDmrKEiLz4NCgkJPHVpdGV4dCBuYW1lPSJRVUlaUE9EX1FVSVpfU0NPUkUiIHZhbHVlPSLlvpfliIY6Ii8+DQoJCTx1aXRleHQgbmFtZT0iUVVJWlBPRF9RVUlaX1BBU1NTQ09SRSIgdmFsdWU9IuWPiuagvOWIhuaVsDoiLz4NCgkJPHVpdGV4dCBuYW1lPSJRVUlaUE9EX1FVSVpfTUFYU0NPUkUiIHZhbHVlPSLmnIDpq5jliIbmlbA6Ii8+DQoJCTx1aXRleHQgbmFtZT0iUVVJWlBPRF9RVUVTQVRNUFRfU1RSIiB2YWx1ZT0i5bCd6K+V5qyh5pWwOiDnrKwgJW4g5qyh77yM5YWxICV0IOasoSIvPg0KCQk8dWl0ZXh0IG5hbWU9IlFVSVpQT0RfUVVFU1RZUEVfU1RSIiB2YWx1ZT0i57G75Z6LOiAlcyIvPg0KCQk8dWl0ZXh0IG5hbWU9IlFVSVpQT0RfUVVFU1RZUEVfR1JEIiB2YWx1ZT0i6K+E57qnIi8+DQoJCTx1aXRleHQgbmFtZT0iUVVJWlBPRF9RVUVTVFlQRV9TVlkiIHZhbHVlPSLosIPmn6UiLz4NCgkJPHVpdGV4dCBuYW1lPSJRVUlaUE9EX1FVSVpBVE1QVF9JTkYiIHZhbHVlPSLml6DpmZAiLz4NCgkJPHVpdGV4dCBuYW1lPSJRVUlaUE9EX1FVRVNBVE1QVF9JTkYiIHZhbHVlPSLml6DpmZAiLz4NCgkJPHVpdGV4dCBuYW1lPSJXQVJOSU5HTVNHX1lFU1NUUklORyIgdmFsdWU9IuaYryIvPg0KCQk8dWl0ZXh0IG5hbWU9IldBUk5JTkdNU0dfTk9TVFJJTkciIHZhbHVlPSLlkKYiLz4NCgkJPHVpdGV4dCBuYW1lPSJXQVJOSU5HTVNHX1RJVExFU1RSSU5HIiB2YWx1ZT0i5rWL6aqM5a+86Iiq6K2m5ZGKIi8+DQoJCTx1aXRleHQgbmFtZT0iV0FSTklOR01TR19NU0dTVFJJTkciIHZhbHVlPSLmraTmtYvpqozkuK3mnInmnKrlsJ3or5XkvZznrZTnmoTpl67popjjgIImI3hBOyYjeEE75Y2V5Ye74oCc5piv4oCd6YCA5Ye65q2k5rWL6aqM44CC5Y2V5Ye74oCc5ZCm4oCd57un57ut5rWL6aqM44CCIi8+DQoJCTx1aXRleHQgbmFtZT0iSU5GT1JNQVRJT05fSDI2NF9GTEFTSFBMQVlFUiIgdmFsdWU9IuW9k+WJjeWuieijheWcqOaCqOeahOiuoeeul+acuuS4iueahCBGbGFzaCBQbGF5ZXIg54mI5pys5LiN5pSv5oyB6K+l6KeG6aKR44CC5Y2V5Ye76KeG6aKR5Yy65Z+f5LiL6L295pyA5paw54mI5pys55qEIEZsYXNoIFBsYXllcu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lkJHlj4LliqDogIXmmL7npLrmj5DopoHmoI8iLz4NCgkJPHVpdGV4dCBuYW1lPSJNVVRFIiB2YWx1ZT0i6Z2Z6Z+zIi8+DQoJCTx1aXRleHQgbmFtZT0iRE9DV1JBUF9USVRMRSIgdmFsdWU9IlByZXNlbnRlciDmlofku7bpmYTku7YiLz4NCgkJPHVpdGV4dCBuYW1lPSJET0NXUkFQX01TRyIgdmFsdWU9IuS/neWtmOWIsOaIkeeahOiuoeeul+acuiIvPg0KCQk8dWl0ZXh0IG5hbWU9IkRPQ1dSQVBfUFJPTVBUIiB2YWx1ZT0i5Y2V5Ye75Lul5LiL6L29Ii8+DQoJPC9sYW5ndWFnZT4NCgk8bGFuZ3VhZ2UgaWQ9InRy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+DQoJCTx1aXRleHQgbmFtZT0iQ09MTEFCX0xPQ0FMX1BMQVlCQUNLX01TRyIgdmFsdWU9IkNvbnRlbnQgaXMgYmVpbmcgcGxheWVkIGxvY2FsbHkuXG4gQ29sbGFib3JhdGlvbiBkb2VzIG5vdCB3b3JrIGluIHRoaXMgbW9kZSIvPg0KCQk8dWl0ZXh0IG5hbWU9IkNPTExBQl9MT0NBTF9QTEFZQkFDS19USVRMRSIgdmFsdWU9IkxvY2FsIFBsYXliYWNrIi8+DQoJCTx1aXRleHQgbmFtZT0iQ09MTEFCX0xPQ0FMX1BMQVlCQUNLQlROIiB2YWx1ZT0iT2siLz4NCgkJPHVpdGV4dCBuYW1lPSJVTk5BTUVEU0xJREVUSVRMRSIgdmFsdWU9IlNsYXl0ICVuIi8+DQoJCTwhLS0gc3Vic3RpdHV0aW9uOiAlbiA9PSBzbGlkZSBudW1iZXIgLS0+DQoJCTwhLS0gc3Vic3RpdHV0aW9uOiAldCA9PSB0b3RhbCBzbGlkZSBjb3VudCAtLT4NCgkJPHVpdGV4dCBuYW1lPSJTQ1JVQkJBUlNUQVRVU19TTElERUlORk8iIHZhbHVlPSJTbGF5dCAlbiAvICV0IHwgIi8+DQoJCTx1aXRleHQgbmFtZT0iU0NSVUJCQVJTVEFUVVNfU1RPUFBFRCIgdmFsdWU9IkR1cmR1cnVsZHUiLz4NCgkJPHVpdGV4dCBuYW1lPSJTQ1JVQkJBUlNUQVRVU19QTEFZSU5HIiB2YWx1ZT0iT3luYXTEsWzEsXlvciIvPg0KCQk8dWl0ZXh0IG5hbWU9IlNDUlVCQkFSU1RBVFVTX05PQVVESU8iIHZhbHVlPSJTZXMgWW9rIi8+DQoJCTx1aXRleHQgbmFtZT0iU0NSVUJCQVJTVEFUVVNfVklEUExBWUlORyIgdmFsdWU9IlZpZGVvIE95bmF0xLFsxLF5b3IiLz4NCgkJPHVpdGV4dCBuYW1lPSJTQ1JVQkJBUlNUQVRVU19MT0FESU5HIiB2YWx1ZT0iWcO8a2xlbml5b3IiLz4NCgkJPHVpdGV4dCBuYW1lPSJTQ1JVQkJBUlNUQVRVU19CVUZGRVJJTkciIHZhbHVlPSJBcmFiZWxsZcSfZSBBbMSxbsSxeW9yIi8+DQoJCTx1aXRleHQgbmFtZT0iU0NSVUJCQVJTVEFUVVNfUVVFU1RJT04iIHZhbHVlPSJTb3J1eXUgWWFuxLF0bGEiLz4NCgkJPHVpdGV4dCBuYW1lPSJTQ1JVQkJBUlNUQVRVU19SRVZJRVdRVUlaIiB2YWx1ZT0iU8SxbmF2IMSwbmNlbGVuaXlvciIvPg0KCQk8IS0tIHN1YnN0aXR1dGlvbjogJW0gPT0gbWludXRlcyByZW1haW5pbmcgLS0+DQoJCTwhLS0gc3Vic3RpdHV0aW9uOiAlcyA9PSBzZWNvbmRzIHJlbWFpbmluZyAtLT4NCgkJPHVpdGV4dCBuYW1lPSJFTEFQU0VEIiB2YWx1ZT0iJW0gRGFraWthICVzIFNhbml5ZSBLYWxkxLEiLz4NCgkJPHVpdGV4dCBuYW1lPSJOT1RGT1VORCIgdmFsdWU9IkhlcmhhbmdpIEJpciDFnmV5IEJ1bHVubWFkxLEiLz4NCgkJPHVpdGV4dCBuYW1lPSJBVFRBQ0hNRU5UUyIgdmFsdWU9IkVrbGVy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xLBydGliYXQiLz4NCgkJPHVpdGV4dCBuYW1lPSJUQUJfUVVJWiIgdmFsdWU9IlPEsW5hdiIvPg0KCQk8dWl0ZXh0IG5hbWU9IlRBQl9PVVRMSU5FIiB2YWx1ZT0iQW5hIEhhdCIvPg0KCQk8dWl0ZXh0IG5hbWU9IlRBQl9USFVNQiIgdmFsdWU9IlJlc2ltIi8+DQoJCTx1aXRleHQgbmFtZT0iVEFCX05PVEVTIiB2YWx1ZT0iTm90bGFyIi8+DQoJCTx1aXRleHQgbmFtZT0iVEFCX1NFQVJDSCIgdmFsdWU9IkFyYSIvPg0KCQk8dWl0ZXh0IG5hbWU9IlNMSURFX0hFQURJTkciIHZhbHVlPSJTbGF5dCBCYcWfbMSxxJ/EsSIvPg0KCQk8dWl0ZXh0IG5hbWU9IkRVUkFUSU9OX0hFQURJTkciIHZhbHVlPSJTw7xyZSIvPg0KCQk8dWl0ZXh0IG5hbWU9IlNFQVJDSF9IRUFESU5HIiB2YWx1ZT0iTWV0bmkgYXJhOiIvPg0KCQk8dWl0ZXh0IG5hbWU9IlRIVU1CX0hFQURJTkciIHZhbHVlPSJTbGF5dCIvPg0KCQk8dWl0ZXh0IG5hbWU9IlRIVU1CX0lORk8iIHZhbHVlPSJTbGF5dCBCYcWfbMSxxJ/EsS9Tw7xyZXNpIi8+DQoJCTx1aXRleHQgbmFtZT0iQVRUQUNITkFNRV9IRUFESU5HIiB2YWx1ZT0iRG9zeWEgQWTEsSIvPg0KCQk8dWl0ZXh0IG5hbWU9IkFUVEFDSFNJWkVfSEVBRElORyIgdmFsdWU9IkJveXV0Ii8+DQoJCTx1aXRleHQgbmFtZT0iU0xJREVfTk9URVMiIHZhbHVlPSJTbGF5dCBOb3RsYXLEsSIvPg0KCQk8dWl0ZXh0IG5hbWU9IkNPVVJTRV9TVEFUVVMiIHZhbHVlPSJNb2R1bGUgU3RhdHVzIi8+DQoJCTx1aXRleHQgbmFtZT0iUEFTU0VEX1NUUklORyIgdmFsdWU9IlBhc3NlZCIvPg0KCQk8dWl0ZXh0IG5hbWU9IkZBSUxFRF9TVFJJTkciIHZhbHVlPSJGYWlsZWQiLz4NCgkJPCEtLXF1aXogcG9kIGFuZCBtZXNzYWdlIGJveCB0ZXh0cy0tPg0KCQk8dWl0ZXh0IG5hbWU9IlFVSVpQT0RfUVVJWl9BVFRFTVBUIiB2YWx1ZT0iU8SxbmF2IERlbmVtZXNpOiIvPg0KCQk8dWl0ZXh0IG5hbWU9IlFVSVpQT0RfUVVJWl9BVFRFTVBUX1ZBTFVFIiB2YWx1ZT0iJW4vJXQiLz4NCgkJPHVpdGV4dCBuYW1lPSJRVUlaUE9EX1FVSVpfU0NPUkUiIHZhbHVlPSJQdWFuOiIvPg0KCQk8dWl0ZXh0IG5hbWU9IlFVSVpQT0RfUVVJWl9QQVNTU0NPUkUiIHZhbHVlPSJHZcOnbWUgUHVhbsSxOiIvPg0KCQk8dWl0ZXh0IG5hbWU9IlFVSVpQT0RfUVVJWl9NQVhTQ09SRSIgdmFsdWU9Ik1ha3NpbXVtIFB1YW46Ii8+DQoJCTx1aXRleHQgbmFtZT0iUVVJWlBPRF9RVUVTQVRNUFRfU1RSIiB2YWx1ZT0iRGVuZW1lOiAlbi8ldCIvPg0KCQk8dWl0ZXh0IG5hbWU9IlFVSVpQT0RfUVVFU1RZUEVfU1RSIiB2YWx1ZT0iVMO8cjogJXMiLz4NCgkJPHVpdGV4dCBuYW1lPSJRVUlaUE9EX1FVRVNUWVBFX0dSRCIgdmFsdWU9IkJhc2FtYWtsxLEiLz4NCgkJPHVpdGV4dCBuYW1lPSJRVUlaUE9EX1FVRVNUWVBFX1NWWSIgdmFsdWU9IkFua2V0Ii8+DQoJCTx1aXRleHQgbmFtZT0iUVVJWlBPRF9RVUlaQVRNUFRfSU5GIiB2YWx1ZT0iU8SxbsSxcnPEsXoiLz4NCgkJPHVpdGV4dCBuYW1lPSJRVUlaUE9EX1FVRVNBVE1QVF9JTkYiIHZhbHVlPSJTxLFuxLFyc8SxeiIvPg0KCQk8dWl0ZXh0IG5hbWU9IldBUk5JTkdNU0dfWUVTU1RSSU5HIiB2YWx1ZT0iRXZldCIvPg0KCQk8dWl0ZXh0IG5hbWU9IldBUk5JTkdNU0dfTk9TVFJJTkciIHZhbHVlPSJIYXnEsXIiLz4NCgkJPHVpdGV4dCBuYW1lPSJXQVJOSU5HTVNHX1RJVExFU1RSSU5HIiB2YWx1ZT0iU8SxbmF2IEdlemlubWUgVXlhcsSxc8SxIi8+DQoJCTx1aXRleHQgbmFtZT0iV0FSTklOR01TR19NU0dTVFJJTkciIHZhbHVlPSJCdSBTxLFuYXZkYSBkZW5lbm1lbWnFnyBzb3J1bGFyIHZhci4mI3hBOyYjeEE7RXZldCBzZcOnZW5lxJ9pbmkgdMSxa2xhdMSxcnNhbsSxeiBTxLFuYXZkYW4gw6fEsWthY2Frc8SxbsSxei4gU8SxbmF2YSBkZXZhbSBldG1layBpw6dpbiBIYXnEsXIgc2XDp2VuZcSfaW5pIHTEsWtsYXTEsW4uIi8+DQoJCTx1aXRleHQgbmFtZT0iSU5GT1JNQVRJT05fSDI2NF9GTEFTSFBMQVlFUiIgdmFsdWU9IkJpbGdpc2F5YXLEsW7EsXphIHnDvGtsw7wgb2xhbiBnZcOnZXJsaSBGbGFzaCBQbGF5ZXIgc8O8csO8bcO8IGJ1IHZpZGVveXUgZGVzdGVrbGVtaXlvci4gRW4gc29uIEZsYXNoIFBsYXllciBzw7xyw7xtw7xuw7wgaW5kaXJtZWsgacOnaW4gdmlkZW8gYWxhbsSxbsSxIHTEsWtsYXTEsW4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thdMSxbMSxbWPEsWxhcmEga2VuYXIgw6d1YnXEn3VudSBnw7ZzdGVyIi8+DQoJCTx1aXRleHQgbmFtZT0iTVVURSIgdmFsdWU9IlNlc3NpeiIvPg0KCQk8dWl0ZXh0IG5hbWU9IkRPQ1dSQVBfVElUTEUiIHZhbHVlPSJQcmVzZW50ZXIgRG9zeWEgRWtpIi8+DQoJCTx1aXRleHQgbmFtZT0iRE9DV1JBUF9NU0ciIHZhbHVlPSJCaWxnaXNheWFyxLFtYSBLYXlkZXQiLz4NCgkJPHVpdGV4dCBuYW1lPSJET0NXUkFQX1BST01QVCIgdmFsdWU9IsSwbmRpcm1layBpw6dpbiBUxLFrbGF0xLFuIi8+DQoJPC9sYW5ndWFnZT4NCgk8bGFuZ3VhZ2UgaWQ9InJ1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+DQoJCTx1aXRleHQgbmFtZT0iVU5OQU1FRFNMSURFVElUTEUiIHZhbHVlPSLQodC70LDQudC0ICVuIi8+DQoJCTx1aXRleHQgbmFtZT0iQ09MTEFCX0xPQ0FMX1BMQVlCQUNLX01TRyIgdmFsdWU9IkNvbnRlbnQgaXMgYmVpbmcgcGxheWVkIGxvY2FsbHkuXG4gQ29sbGFib3JhdGlvbiBkb2VzIG5vdCB3b3JrIGluIHRoaXMgbW9kZSIvPg0KCQk8dWl0ZXh0IG5hbWU9IkNPTExBQl9MT0NBTF9QTEFZQkFDS19USVRMRSIgdmFsdWU9IkxvY2FsIFBsYXliYWNrIi8+DQoJCTx1aXRleHQgbmFtZT0iQ09MTEFCX0xPQ0FMX1BMQVlCQUNLQlROIiB2YWx1ZT0iT2siLz4NCgkJPCEtLSBzdWJzdGl0dXRpb246ICVuID09IHNsaWRlIG51bWJlciAtLT4NCgkJPCEtLSBzdWJzdGl0dXRpb246ICV0ID09IHRvdGFsIHNsaWRlIGNvdW50IC0tPg0KCQk8dWl0ZXh0IG5hbWU9IlNDUlVCQkFSU1RBVFVTX1NMSURFSU5GTyIgdmFsdWU9ItCh0LvQsNC50LQgJW4gLyAldCB8ICIvPg0KCQk8dWl0ZXh0IG5hbWU9IlNDUlVCQkFSU1RBVFVTX1NUT1BQRUQiIHZhbHVlPSLQntGB0YLQsNC90L7QstC70LXQvdC+Ii8+DQoJCTx1aXRleHQgbmFtZT0iU0NSVUJCQVJTVEFUVVNfUExBWUlORyIgdmFsdWU9ItCS0L7RgdC/0YDQvtC40LfQstC10LTQtdC90LjQtSIvPg0KCQk8dWl0ZXh0IG5hbWU9IlNDUlVCQkFSU1RBVFVTX05PQVVESU8iIHZhbHVlPSLQndC10YIg0LDRg9C00LjQviIvPg0KCQk8dWl0ZXh0IG5hbWU9IlNDUlVCQkFSU1RBVFVTX1ZJRFBMQVlJTkciIHZhbHVlPSLQktC+0YHQv9GA0L7QuNC30LLQtdC00LXQvdC40LUg0LLQuNC00LXQviIvPg0KCQk8dWl0ZXh0IG5hbWU9IlNDUlVCQkFSU1RBVFVTX0xPQURJTkciIHZhbHVlPSLQl9Cw0LPRgNGD0LfQutCwIi8+DQoJCTx1aXRleHQgbmFtZT0iU0NSVUJCQVJTVEFUVVNfQlVGRkVSSU5HIiB2YWx1ZT0i0JHRg9GE0LXRgNC40LfQsNGG0LjRjyIvPg0KCQk8dWl0ZXh0IG5hbWU9IlNDUlVCQkFSU1RBVFVTX1FVRVNUSU9OIiB2YWx1ZT0i0J7RgtCy0LXRgiDQvdCwINCy0L7Qv9GA0L7RgSIvPg0KCQk8dWl0ZXh0IG5hbWU9IlNDUlVCQkFSU1RBVFVTX1JFVklFV1FVSVoiIHZhbHVlPSLQntCx0LfQvtGAINC+0L/RgNC+0YHQsCIvPg0KCQk8IS0tIHN1YnN0aXR1dGlvbjogJW0gPT0gbWludXRlcyByZW1haW5pbmcgLS0+DQoJCTwhLS0gc3Vic3RpdHV0aW9uOiAlcyA9PSBzZWNvbmRzIHJlbWFpbmluZyAtLT4NCgkJPHVpdGV4dCBuYW1lPSJFTEFQU0VEIiB2YWx1ZT0i0J7RgdGC0LDQu9C+0YHRjCAlbSDQvNC40L0uICVzINGBIi8+DQoJCTx1aXRleHQgbmFtZT0iTk9URk9VTkQiIHZhbHVlPSLQndC40YfQtdCz0L4g0L3QtSDQvdCw0LnQtNC10L3QviIvPg0KCQk8dWl0ZXh0IG5hbWU9IkFUVEFDSE1FTlRTIiB2YWx1ZT0i0JLQu9C+0LbQtdC90LjRjyIvPg0KCQk8IS0tIHN1YnN0aXR1dGlvbjogJXAgPT0gY3VycmVudCBzcGVha2VyJ3MgdGl0bGUgLS0+DQoJCTx1aXRleHQgbmFtZT0iQklPV0lOX1RJVExFIiB2YWx1ZT0i0JHQuNC+0LPRgNCw0YTQuNGPOiAlcCIvPg0KCQk8dWl0ZXh0IG5hbWU9IkJJT0JUTl9USVRMRSIgdmFsdWU9ItCR0LjQvtCz0YDQsNGE0LjRjyIvPg0KCQk8dWl0ZXh0IG5hbWU9IkRJVklERVJCVE5fVElUTEUiIHZhbHVlPSJ8Ii8+DQoJCTx1aXRleHQgbmFtZT0iQ09OVEFDVEJUTl9USVRMRSIgdmFsdWU9ItCa0L7QvdGC0LDQutGCIi8+DQoJCTx1aXRleHQgbmFtZT0iVEFCX1FVSVoiIHZhbHVlPSLQntC/0YDQvtGBIi8+DQoJCTx1aXRleHQgbmFtZT0iVEFCX09VVExJTkUiIHZhbHVlPSLQodGF0LXQvNCwIi8+DQoJCTx1aXRleHQgbmFtZT0iVEFCX1RIVU1CIiB2YWx1ZT0i0JHQtdCz0YPQvdC+0LoiLz4NCgkJPHVpdGV4dCBuYW1lPSJUQUJfTk9URVMiIHZhbHVlPSLQl9Cw0LzQtdGC0LrQuCIvPg0KCQk8dWl0ZXh0IG5hbWU9IlRBQl9TRUFSQ0giIHZhbHVlPSLQn9C+0LjRgdC6Ii8+DQoJCTx1aXRleHQgbmFtZT0iU0xJREVfSEVBRElORyIgdmFsdWU9ItCX0LDQs9C+0LvQvtCy0L7QuiDRgdC70LDQudC00LAiLz4NCgkJPHVpdGV4dCBuYW1lPSJEVVJBVElPTl9IRUFESU5HIiB2YWx1ZT0i0JTQu9C40YIt0YHRgtGMIi8+DQoJCTx1aXRleHQgbmFtZT0iU0VBUkNIX0hFQURJTkciIHZhbHVlPSLQn9C+0LjRgdC6INGC0LXQutGB0YLQsDoiLz4NCgkJPHVpdGV4dCBuYW1lPSJUSFVNQl9IRUFESU5HIiB2YWx1ZT0i0KHQu9Cw0LnQtCIvPg0KCQk8dWl0ZXh0IG5hbWU9IlRIVU1CX0lORk8iIHZhbHVlPSLQndCw0LfQstCw0L3QuNC1L9C00LvQuNGCLdC90L7RgdGC0YwiLz4NCgkJPHVpdGV4dCBuYW1lPSJBVFRBQ0hOQU1FX0hFQURJTkciIHZhbHVlPSLQmNC80Y8g0YTQsNC50LvQsCIvPg0KCQk8dWl0ZXh0IG5hbWU9IkFUVEFDSFNJWkVfSEVBRElORyIgdmFsdWU9ItCg0LDQt9C80LXRgCIvPg0KCQk8dWl0ZXh0IG5hbWU9IlNMSURFX05PVEVTIiB2YWx1ZT0i0JfQsNC80LXRgtC60Lgg0Log0YHQu9Cw0LnQtNGDIi8+DQoJCTx1aXRleHQgbmFtZT0iQ09VUlNFX1NUQVRVUyIgdmFsdWU9Ik1vZHVsZSBTdGF0dXMiLz4NCgkJPHVpdGV4dCBuYW1lPSJQQVNTRURfU1RSSU5HIiB2YWx1ZT0iUGFzc2VkIi8+DQoJCTx1aXRleHQgbmFtZT0iRkFJTEVEX1NUUklORyIgdmFsdWU9IkZhaWxlZCIvPg0KCQk8IS0tcXVpeiBwb2QgYW5kIG1lc3NhZ2UgYm94IHRleHRzLS0+DQoJCTx1aXRleHQgbmFtZT0iUVVJWlBPRF9RVUlaX0FUVEVNUFQiIHZhbHVlPSLQn9C+0L/Ri9GC0LrQsCDQv9GA0L7QudGC0Lgg0L7Qv9GA0L7RgToiLz4NCgkJPHVpdGV4dCBuYW1lPSJRVUlaUE9EX1FVSVpfQVRURU1QVF9WQUxVRSIgdmFsdWU9IiVuINC40LcgJXQiLz4NCgkJPHVpdGV4dCBuYW1lPSJRVUlaUE9EX1FVSVpfU0NPUkUiIHZhbHVlPSLQndCw0LHRgNCw0L3QviDQsdCw0LvQu9C+0LI6Ii8+DQoJCTx1aXRleHQgbmFtZT0iUVVJWlBPRF9RVUlaX1BBU1NTQ09SRSIgdmFsdWU9ItCf0YDQvtGF0L7QtNC90L7QuSDRgNC10LfRg9C70YzRgtCw0YI6Ii8+DQoJCTx1aXRleHQgbmFtZT0iUVVJWlBPRF9RVUlaX01BWFNDT1JFIiB2YWx1ZT0i0JzQsNC60YHQuNC80LDQu9GM0L3Ri9C5INGA0LXQt9GD0LvRjNGC0LDRgjoiLz4NCgkJPHVpdGV4dCBuYW1lPSJRVUlaUE9EX1FVRVNBVE1QVF9TVFIiIHZhbHVlPSLQn9C+0L/Ri9GC0LrQsDogJW4g0LjQtyAldCIvPg0KCQk8dWl0ZXh0IG5hbWU9IlFVSVpQT0RfUVVFU1RZUEVfU1RSIiB2YWx1ZT0i0KLQuNC/OiAlcyIvPg0KCQk8dWl0ZXh0IG5hbWU9IlFVSVpQT0RfUVVFU1RZUEVfR1JEIiB2YWx1ZT0i0KEg0L7RhtC10L3QutC+0LkiLz4NCgkJPHVpdGV4dCBuYW1lPSJRVUlaUE9EX1FVRVNUWVBFX1NWWSIgdmFsdWU9ItCe0LHQt9C+0YAiLz4NCgkJPHVpdGV4dCBuYW1lPSJRVUlaUE9EX1FVSVpBVE1QVF9JTkYiIHZhbHVlPSLQkdC+0LvRjNGI0L7QtSDRh9C40YHQu9C+Ii8+DQoJCTx1aXRleHQgbmFtZT0iUVVJWlBPRF9RVUVTQVRNUFRfSU5GIiB2YWx1ZT0i0JHQvtC70YzRiNC+0LUg0YfQuNGB0LvQviIvPg0KCQk8dWl0ZXh0IG5hbWU9IldBUk5JTkdNU0dfWUVTU1RSSU5HIiB2YWx1ZT0i0JTQsCIvPg0KCQk8dWl0ZXh0IG5hbWU9IldBUk5JTkdNU0dfTk9TVFJJTkciIHZhbHVlPSLQndC10YIiLz4NCgkJPHVpdGV4dCBuYW1lPSJXQVJOSU5HTVNHX1RJVExFU1RSSU5HIiB2YWx1ZT0i0J/RgNC10LTRg9C/0YDQtdC20LTQtdC90LjQtSDQviDQvdCw0LLQuNCz0LDRhtC40Lgg0LIg0L7Qv9GA0L7RgdC1Ii8+DQoJCTx1aXRleHQgbmFtZT0iV0FSTklOR01TR19NU0dTVFJJTkciIHZhbHVlPSLQkiDQvtC/0YDQvtGB0LUg0L7RgdGC0LDQu9C40YHRjCDQvdC10L7RgtCy0LXRh9C10L3QvdGL0LUg0LLQvtC/0YDQvtGB0Ysu0J3QsNC20LDRgtC40LUg0LrQvdC+0L/QutC4ICZxdW90O9CU0LAmcXVvdDsg0L/RgNC40LLQtdC00LXRgiDQuiDQt9Cw0LrRgNGL0YLQuNGOINC+0L/RgNC+0YHQsC4g0J3QsNC20LDRgtC40LUg0LrQvdC+0L/QutC4ICZxdW90O9Cd0LXRgiZxdW90OyDQv9GA0L7QtNC+0LvQttC40YIg0L7Qv9GA0L7RgS4iLz4NCgkJPHVpdGV4dCBuYW1lPSJJTkZPUk1BVElPTl9IMjY0X0ZMQVNIUExBWUVSIiB2YWx1ZT0i0KLQtdC60YPRidCw0Y8g0LLQtdGA0YHQuNGPINC/0YDQvtC40LPRgNGL0LLQsNGC0LXQu9GPIEZsYXNoIFBsYXllciwg0YPRgdGC0LDQvdC+0LLQu9C10L3QvdCw0Y8g0L3QsCDRjdGC0L7QvCDQutC+0LzQv9GM0Y7RgtC10YDQtSwg0L3QtSDQv9C+0LTQtNC10YDQttC40LLQsNC10YIg0Y3RgtC+INCy0LjQtNC10L4uINCp0LXQu9C60L3QuNGC0LUg0LIg0L7QsdC70LDRgdGC0Lgg0LLQuNC00LXQviwg0YfRgtC+0LHRiyDQt9Cw0LPRgNGD0LfQuNGC0Ywg0L/QvtGB0LvQtdC00L3RjtGOINCy0LXRgNGB0LjRjiDQv9GA0L7QuNCz0YDRi9Cy0LDRgtC10LvRj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tCf0L7QutCw0LfRi9Cy0LDRgtGMINCy0YDQtdC30LrRgyDRg9GH0LDRgdGC0L3QuNC60LDQvCIvPg0KCQk8dWl0ZXh0IG5hbWU9Ik1VVEUiIHZhbHVlPSLQntGC0LrQu9GO0YfQuNGC0Ywg0LfQstGD0LoiLz4NCgkJPHVpdGV4dCBuYW1lPSJET0NXUkFQX1RJVExFIiB2YWx1ZT0i0JLQu9C+0LbQtdC90LjQtSDQsiDRhNCw0LnQuyBBZG9iZSBQcmVzZW50ZXIiLz4NCgkJPHVpdGV4dCBuYW1lPSJET0NXUkFQX01TRyIgdmFsdWU9ItCh0L7RhdGA0LDQvdC40YLRjCDQsiDQv9Cw0L/QutGDICZxdW90O9Cc0L7QuSDQutC+0LzQv9GM0Y7RgtC10YAmcXVvdDsiLz4NCgkJPHVpdGV4dCBuYW1lPSJET0NXUkFQX1BST01QVCIgdmFsdWU9ItCp0LXQu9C60L3Rg9GC0Ywg0LTQu9GPINC30LDQs9GA0YPQt9C60LgiLz4NCgk8L2xhbmd1YWdlPg0KPC9jb25maWd1cmF0aW9uPg0K"/>
  <p:tag name="MMPROD_UIDATA" val="&lt;database version=&quot;11.0&quot;&gt;&lt;object type=&quot;1&quot; unique_id=&quot;10001&quot;&gt;&lt;property id=&quot;20141&quot; value=&quot;MAIN presentation - 2017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3&quot;/&gt;&lt;property id=&quot;20181&quot; value=&quot;1&quot;/&gt;&lt;property id=&quot;20183&quot; value=&quot;1&quot;/&gt;&lt;property id=&quot;20184&quot; value=&quot;7&quot;/&gt;&lt;property id=&quot;20191&quot; value=&quot;Connect for Energy Code Ace&quot;/&gt;&lt;property id=&quot;20192&quot; value=&quot;http://energycodeace.adobeconnect.com&quot;/&gt;&lt;property id=&quot;20193&quot; value=&quot;0&quot;/&gt;&lt;property id=&quot;20250&quot; value=&quot;6&quot;/&gt;&lt;property id=&quot;20251&quot; value=&quot;0&quot;/&gt;&lt;property id=&quot;20259&quot; value=&quot;0&quot;/&gt;&lt;property id=&quot;20262&quot; value=&quot;1669257614&quot;/&gt;&lt;property id=&quot;20263&quot; value=&quot;1&quot;/&gt;&lt;property id=&quot;20264&quot; value=&quot;1&quot;/&gt;&lt;property id=&quot;20519&quot; value=&quot;0&quot;/&gt;&lt;property id=&quot;20700&quot; value=&quot;0&quot;/&gt;&lt;object type=&quot;2&quot; unique_id=&quot;11178&quot;&gt;&lt;object type=&quot;3&quot; unique_id=&quot;1074166&quot;&gt;&lt;property id=&quot;20148&quot; value=&quot;5&quot;/&gt;&lt;property id=&quot;20300&quot; value=&quot;Slide 1 - &amp;quot;Additions and Alterations&amp;quot;&quot;/&gt;&lt;property id=&quot;20307&quot; value=&quot;271&quot;/&gt;&lt;/object&gt;&lt;object type=&quot;3&quot; unique_id=&quot;1080242&quot;&gt;&lt;property id=&quot;20148&quot; value=&quot;5&quot;/&gt;&lt;property id=&quot;20300&quot; value=&quot;Slide 2 - &amp;quot;Who are we talking with?&amp;quot;&quot;/&gt;&lt;property id=&quot;20307&quot; value=&quot;292&quot;/&gt;&lt;/object&gt;&lt;object type=&quot;3&quot; unique_id=&quot;1080243&quot;&gt;&lt;property id=&quot;20148&quot; value=&quot;5&quot;/&gt;&lt;property id=&quot;20300&quot; value=&quot;Slide 9 - &amp;quot;Let’s show you how to get some answers…&amp;quot;&quot;/&gt;&lt;property id=&quot;20307&quot; value=&quot;293&quot;/&gt;&lt;/object&gt;&lt;object type=&quot;3&quot; unique_id=&quot;1080244&quot;&gt;&lt;property id=&quot;20148&quot; value=&quot;5&quot;/&gt;&lt;property id=&quot;20300&quot; value=&quot;Slide 10 - &amp;quot;What Questions Do You Want Answered?&amp;quot;&quot;/&gt;&lt;property id=&quot;20307&quot; value=&quot;291&quot;/&gt;&lt;/object&gt;&lt;object type=&quot;3&quot; unique_id=&quot;1426071&quot;&gt;&lt;property id=&quot;20148&quot; value=&quot;5&quot;/&gt;&lt;property id=&quot;20300&quot; value=&quot;Slide 12 - &amp;quot;Conclusion&amp;quot;&quot;/&gt;&lt;property id=&quot;20307&quot; value=&quot;296&quot;/&gt;&lt;/object&gt;&lt;object type=&quot;3&quot; unique_id=&quot;1426073&quot;&gt;&lt;property id=&quot;20148&quot; value=&quot;5&quot;/&gt;&lt;property id=&quot;20300&quot; value=&quot;Slide 13 - &amp;quot;Thank you for your participation!&amp;quot;&quot;/&gt;&lt;property id=&quot;20307&quot; value=&quot;297&quot;/&gt;&lt;/object&gt;&lt;object type=&quot;3&quot; unique_id=&quot;1426400&quot;&gt;&lt;property id=&quot;20148&quot; value=&quot;5&quot;/&gt;&lt;property id=&quot;20300&quot; value=&quot;Slide 11 - &amp;quot;Let’s go fishing…&amp;quot;&quot;/&gt;&lt;property id=&quot;20307&quot; value=&quot;298&quot;/&gt;&lt;/object&gt;&lt;object type=&quot;3&quot; unique_id=&quot;1427595&quot;&gt;&lt;property id=&quot;20148&quot; value=&quot;5&quot;/&gt;&lt;property id=&quot;20300&quot; value=&quot;Slide 16 - &amp;quot;Thank you for your participation!&amp;quot;&quot;/&gt;&lt;property id=&quot;20307&quot; value=&quot;299&quot;/&gt;&lt;/object&gt;&lt;object type=&quot;3&quot; unique_id=&quot;1428517&quot;&gt;&lt;property id=&quot;20148&quot; value=&quot;5&quot;/&gt;&lt;property id=&quot;20300&quot; value=&quot;Slide 3 - &amp;quot;Earlier we explored using Energy Code Ace for  New Construction&amp;quot;&quot;/&gt;&lt;property id=&quot;20307&quot; value=&quot;303&quot;/&gt;&lt;/object&gt;&lt;object type=&quot;3&quot; unique_id=&quot;1429410&quot;&gt;&lt;property id=&quot;20148&quot; value=&quot;5&quot;/&gt;&lt;property id=&quot;20300&quot; value=&quot;Slide 5 - &amp;quot;Earlier we explored using Energy Code Ace for  New Construction (cont.)&amp;quot;&quot;/&gt;&lt;property id=&quot;20307&quot; value=&quot;305&quot;/&gt;&lt;/object&gt;&lt;object type=&quot;3&quot; unique_id=&quot;1433202&quot;&gt;&lt;property id=&quot;20148&quot; value=&quot;5&quot;/&gt;&lt;property id=&quot;20300&quot; value=&quot;Slide 4 - &amp;quot;Earlier we explored using Energy Code Ace for  New Construction (cont.)&amp;quot;&quot;/&gt;&lt;property id=&quot;20307&quot; value=&quot;306&quot;/&gt;&lt;/object&gt;&lt;object type=&quot;3&quot; unique_id=&quot;1433203&quot;&gt;&lt;property id=&quot;20148&quot; value=&quot;5&quot;/&gt;&lt;property id=&quot;20300&quot; value=&quot;Slide 6 - &amp;quot;Earlier we explored using Energy Code Ace for  New Construction (cont.)&amp;quot;&quot;/&gt;&lt;property id=&quot;20307&quot; value=&quot;307&quot;/&gt;&lt;/object&gt;&lt;object type=&quot;3&quot; unique_id=&quot;1433204&quot;&gt;&lt;property id=&quot;20148&quot; value=&quot;5&quot;/&gt;&lt;property id=&quot;20300&quot; value=&quot;Slide 7 - &amp;quot;So many options… where do you start?&amp;quot;&quot;/&gt;&lt;property id=&quot;20307&quot; value=&quot;308&quot;/&gt;&lt;/object&gt;&lt;object type=&quot;3&quot; unique_id=&quot;1433205&quot;&gt;&lt;property id=&quot;20148&quot; value=&quot;5&quot;/&gt;&lt;property id=&quot;20300&quot; value=&quot;Slide 8 - &amp;quot;So many options… where do you start? (cont.)&amp;quot;&quot;/&gt;&lt;property id=&quot;20307&quot; value=&quot;309&quot;/&gt;&lt;/object&gt;&lt;object type=&quot;3&quot; unique_id=&quot;1433206&quot;&gt;&lt;property id=&quot;20148&quot; value=&quot;5&quot;/&gt;&lt;property id=&quot;20300&quot; value=&quot;Slide 14 - &amp;quot;So many options… where do you start?&amp;quot;&quot;/&gt;&lt;property id=&quot;20307&quot; value=&quot;310&quot;/&gt;&lt;/object&gt;&lt;object type=&quot;3&quot; unique_id=&quot;1433207&quot;&gt;&lt;property id=&quot;20148&quot; value=&quot;5&quot;/&gt;&lt;property id=&quot;20300&quot; value=&quot;Slide 15 - &amp;quot;So many options… where do you start? (cont.)&amp;quot;&quot;/&gt;&lt;property id=&quot;20307&quot; value=&quot;311&quot;/&gt;&lt;/object&gt;&lt;/object&gt;&lt;object type=&quot;8&quot; unique_id=&quot;11742&quot;&gt;&lt;/object&gt;&lt;object type=&quot;4&quot; unique_id=&quot;686400&quot;&gt;&lt;/object&gt;&lt;object type=&quot;10&quot; unique_id=&quot;686401&quot;&gt;&lt;object type=&quot;11&quot; unique_id=&quot;686402&quot;&gt;&lt;property id=&quot;20180&quot; value=&quot;3&quot;/&gt;&lt;property id=&quot;20181&quot; value=&quot;1&quot;/&gt;&lt;property id=&quot;20183&quot; value=&quot;1&quot;/&gt;&lt;/object&gt;&lt;object type=&quot;12&quot; unique_id=&quot;719732&quot;&gt;&lt;property id=&quot;20180&quot; value=&quot;3&quot;/&gt;&lt;property id=&quot;20181&quot; value=&quot;1&quot;/&gt;&lt;property id=&quot;20183&quot; value=&quot;1&quot;/&gt;&lt;/object&gt;&lt;object type=&quot;13&quot; unique_id=&quot;867640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1&quot;/&gt;&lt;/TableIndex&gt;&lt;/ShapeText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Card fan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4&quot;/&gt;&lt;/TableIndex&gt;&lt;/ShapeTextInfo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76&quot;/&gt;&lt;/TableIndex&gt;&lt;/ShapeTextInfo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11&quot;/&gt;&lt;lineCharCount val=&quot;12&quot;/&gt;&lt;/TableIndex&gt;&lt;/ShapeTextInfo&gt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11&quot;/&gt;&lt;lineCharCount val=&quot;12&quot;/&gt;&lt;/TableIndex&gt;&lt;/ShapeTextInfo&gt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4&quot;/&gt;&lt;/TableIndex&gt;&lt;/ShapeTextInfo&gt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9&quot;/&gt;&lt;/TableIndex&gt;&lt;/ShapeTextInfo&gt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AUTOSHAPE_INFO" val="&lt;ThreeDShapeInfo&gt;&lt;uuid val=&quot;{028434EE-FE7F-4434-A3C0-9176ABC488B2}&quot;/&gt;&lt;isInvalidForFieldText val=&quot;0&quot;/&gt;&lt;Image&gt;&lt;filename val=&quot;C:\Users\JENCHA~1\AppData\Local\Temp\PR\data\asimages\{028434EE-FE7F-4434-A3C0-9176ABC488B2}.png&quot;/&gt;&lt;left val=&quot;265&quot;/&gt;&lt;top val=&quot;471&quot;/&gt;&lt;width val=&quot;398&quot;/&gt;&lt;height val=&quot;52&quot;/&gt;&lt;hasText val=&quot;1&quot;/&gt;&lt;/Image&gt;&lt;/ThreeDShapeInfo&gt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9&quot;/&gt;&lt;/TableIndex&gt;&lt;/ShapeTextInfo&gt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2&quot;/&gt;&lt;/TableIndex&gt;&lt;/ShapeTextInfo&gt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11&quot;/&gt;&lt;lineCharCount val=&quot;12&quot;/&gt;&lt;/TableIndex&gt;&lt;/ShapeTextInfo&gt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11&quot;/&gt;&lt;lineCharCount val=&quot;12&quot;/&gt;&lt;/TableIndex&gt;&lt;/ShapeTextInfo&gt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4&quot;/&gt;&lt;/TableIndex&gt;&lt;/ShapeTextInfo&gt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JENCHA~1\AppData\Local\Temp\PR\data\asimages\{F0063A41-960F-43A9-838A-608FBBE81492}_1.png&quot;/&gt;&lt;left val=&quot;212&quot;/&gt;&lt;top val=&quot;519&quot;/&gt;&lt;width val=&quot;487&quot;/&gt;&lt;height val=&quot;17&quot;/&gt;&lt;hasText val=&quot;1&quot;/&gt;&lt;/Image&gt;&lt;/ThreeDShapeInfo&gt;"/>
  <p:tag name="PRESENTER_SHAPETEXTINFO" val="&lt;ShapeTextInfo&gt;&lt;TableIndex row=&quot;-1&quot; col=&quot;-1&quot;&gt;&lt;linesCount val=&quot;1&quot;/&gt;&lt;lineCharCount val=&quot;171&quot;/&gt;&lt;/TableIndex&gt;&lt;/ShapeTextInfo&gt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4&quot;/&gt;&lt;/TableIndex&gt;&lt;/ShapeTextInfo&gt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76&quot;/&gt;&lt;/TableIndex&gt;&lt;/ShapeTextInfo&gt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9&quot;/&gt;&lt;/TableIndex&gt;&lt;/ShapeTextInfo&gt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39AD8EC6-F27F-43EE-AE47-4789D8A00EF5}&quot;/&gt;&lt;isInvalidForFieldText val=&quot;0&quot;/&gt;&lt;Image&gt;&lt;filename val=&quot;C:\Users\JENCHA~1\AppData\Local\Temp\PR\data\asimages\{39AD8EC6-F27F-43EE-AE47-4789D8A00EF5}_MtorLt.png&quot;/&gt;&lt;left val=&quot;562&quot;/&gt;&lt;top val=&quot;481&quot;/&gt;&lt;width val=&quot;141&quot;/&gt;&lt;height val=&quot;47&quot;/&gt;&lt;hasText val=&quot;1&quot;/&gt;&lt;/Image&gt;&lt;/ThreeDShapeInfo&gt;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6&quot;/&gt;&lt;lineCharCount val=&quot;64&quot;/&gt;&lt;lineCharCount val=&quot;17&quot;/&gt;&lt;lineCharCount val=&quot;13&quot;/&gt;&lt;lineCharCount val=&quot;12&quot;/&gt;&lt;lineCharCount val=&quot;13&quot;/&gt;&lt;lineCharCount val=&quot;11&quot;/&gt;&lt;/TableIndex&gt;&lt;/ShapeTextInfo&gt;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4&quot;/&gt;&lt;/TableIndex&gt;&lt;/ShapeTextInfo&gt;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76&quot;/&gt;&lt;/TableIndex&gt;&lt;/ShapeTextInfo&gt;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1&quot;/&gt;&lt;/TableIndex&gt;&lt;/ShapeTextInfo&gt;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20&quot;/&gt;&lt;lineCharCount val=&quot;12&quot;/&gt;&lt;/TableIndex&gt;&lt;/ShapeTextInfo&gt;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6&quot;/&gt;&lt;lineCharCount val=&quot;26&quot;/&gt;&lt;lineCharCount val=&quot;7&quot;/&gt;&lt;lineCharCount val=&quot;13&quot;/&gt;&lt;lineCharCount val=&quot;12&quot;/&gt;&lt;lineCharCount val=&quot;13&quot;/&gt;&lt;lineCharCount val=&quot;11&quot;/&gt;&lt;/TableIndex&gt;&lt;/ShapeTextInfo&gt;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24&quot;/&gt;&lt;lineCharCount val=&quot;9&quot;/&gt;&lt;/TableIndex&gt;&lt;/ShapeTextInfo&gt;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6&quot;/&gt;&lt;lineCharCount val=&quot;26&quot;/&gt;&lt;lineCharCount val=&quot;7&quot;/&gt;&lt;lineCharCount val=&quot;13&quot;/&gt;&lt;lineCharCount val=&quot;12&quot;/&gt;&lt;lineCharCount val=&quot;13&quot;/&gt;&lt;lineCharCount val=&quot;11&quot;/&gt;&lt;/TableIndex&gt;&lt;/ShapeTextInfo&gt;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24&quot;/&gt;&lt;lineCharCount val=&quot;9&quot;/&gt;&lt;/TableIndex&gt;&lt;/ShapeTextInfo&gt;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26&quot;/&gt;&lt;lineCharCount val=&quot;6&quot;/&gt;&lt;/TableIndex&gt;&lt;/ShapeTextInfo&gt;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26&quot;/&gt;&lt;lineCharCount val=&quot;6&quot;/&gt;&lt;/TableIndex&gt;&lt;/ShapeTextInfo&gt;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14&quot;/&gt;&lt;lineCharCount val=&quot;15&quot;/&gt;&lt;/TableIndex&gt;&lt;/ShapeTextInfo&gt;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2&quot;/&gt;&lt;/TableIndex&gt;&lt;/ShapeTextInfo&gt;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20&quot;/&gt;&lt;lineCharCount val=&quot;12&quot;/&gt;&lt;/TableIndex&gt;&lt;/ShapeTextInfo&gt;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4&quot;/&gt;&lt;/TableIndex&gt;&lt;/ShapeTextInfo&gt;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76&quot;/&gt;&lt;/TableIndex&gt;&lt;/ShapeTextInfo&gt;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6&quot;/&gt;&lt;lineCharCount val=&quot;26&quot;/&gt;&lt;lineCharCount val=&quot;7&quot;/&gt;&lt;lineCharCount val=&quot;13&quot;/&gt;&lt;lineCharCount val=&quot;12&quot;/&gt;&lt;lineCharCount val=&quot;13&quot;/&gt;&lt;lineCharCount val=&quot;11&quot;/&gt;&lt;/TableIndex&gt;&lt;/ShapeTextInfo&gt;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20&quot;/&gt;&lt;lineCharCount val=&quot;12&quot;/&gt;&lt;/TableIndex&gt;&lt;/ShapeTextInfo&gt;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Left pic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76&quot;/&gt;&lt;/TableIndex&gt;&lt;/ShapeTextInfo&gt;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  <p:tag name="PRESENTER_SHAPEINFO" val="&lt;ThreeDShapeInfo&gt;&lt;uuid val=&quot;{8EF70204-8B85-49B3-B8D3-1D1D18E2DC57}&quot;/&gt;&lt;isInvalidForFieldText val=&quot;0&quot;/&gt;&lt;Image&gt;&lt;filename val=&quot;C:\Users\LISAMC~1\AppData\Local\Temp\PR\data\asimages\{8EF70204-8B85-49B3-B8D3-1D1D18E2DC57}_LtOfSld8.png&quot;/&gt;&lt;left val=&quot;-147&quot;/&gt;&lt;top val=&quot;165&quot;/&gt;&lt;width val=&quot;113&quot;/&gt;&lt;height val=&quot;131&quot;/&gt;&lt;hasText val=&quot;1&quot;/&gt;&lt;/Image&gt;&lt;/ThreeDShapeInfo&gt;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  <p:tag name="PRESENTER_SHAPEINFO" val="&lt;ThreeDShapeInfo&gt;&lt;uuid val=&quot;{430AEF0B-92F2-4491-A291-1D10FEA3755B}&quot;/&gt;&lt;isInvalidForFieldText val=&quot;0&quot;/&gt;&lt;Image&gt;&lt;filename val=&quot;C:\Users\LISAMC~1\AppData\Local\Temp\PR\data\asimages\{430AEF0B-92F2-4491-A291-1D10FEA3755B}_LtOfSld12.png&quot;/&gt;&lt;left val=&quot;-132&quot;/&gt;&lt;top val=&quot;7&quot;/&gt;&lt;width val=&quot;113&quot;/&gt;&lt;height val=&quot;131&quot;/&gt;&lt;hasText val=&quot;1&quot;/&gt;&lt;/Image&gt;&lt;/ThreeDShapeInfo&gt;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2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3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3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4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4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5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5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6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6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7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7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8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8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9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9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1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1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1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11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" val="12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" val="12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2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3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3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4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4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5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5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6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6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7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7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8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8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9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9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10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10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11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11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" val="12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EMEIDCCC" val="12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  <p:tag name="PRESENTER_SHAPEINFO" val="&lt;ThreeDShapeInfo&gt;&lt;uuid val=&quot;{E7813D3D-F428-4C3A-92D3-4E4666B7A363}&quot;/&gt;&lt;isInvalidForFieldText val=&quot;0&quot;/&gt;&lt;Image&gt;&lt;filename val=&quot;C:\Users\LISAMC~1\AppData\Local\Temp\PR\data\asimages\{E7813D3D-F428-4C3A-92D3-4E4666B7A363}_LtOfSld12.png&quot;/&gt;&lt;left val=&quot;-3&quot;/&gt;&lt;top val=&quot;-1&quot;/&gt;&lt;width val=&quot;728&quot;/&gt;&lt;height val=&quot;130&quot;/&gt;&lt;hasText val=&quot;1&quot;/&gt;&lt;/Image&gt;&lt;/ThreeDShapeInfo&gt;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  <p:tag name="PRESENTER_SHAPEINFO" val="&lt;ThreeDShapeInfo&gt;&lt;uuid val=&quot;{14815BD4-0458-4E84-B8EB-9E7D5A37441F}&quot;/&gt;&lt;isInvalidForFieldText val=&quot;0&quot;/&gt;&lt;Image&gt;&lt;filename val=&quot;C:\Users\LISAMC~1\AppData\Local\Temp\PR\data\asimages\{14815BD4-0458-4E84-B8EB-9E7D5A37441F}_LtOfSld12.png&quot;/&gt;&lt;left val=&quot;-3&quot;/&gt;&lt;top val=&quot;505&quot;/&gt;&lt;width val=&quot;728&quot;/&gt;&lt;height val=&quot;41&quot;/&gt;&lt;hasText val=&quot;1&quot;/&gt;&lt;/Image&gt;&lt;/ThreeDShapeInfo&gt;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6&quot;/&gt;&lt;lineCharCount val=&quot;45&quot;/&gt;&lt;lineCharCount val=&quot;42&quot;/&gt;&lt;lineCharCount val=&quot;41&quot;/&gt;&lt;lineCharCount val=&quot;81&quot;/&gt;&lt;lineCharCount val=&quot;10&quot;/&gt;&lt;lineCharCount val=&quot;36&quot;/&gt;&lt;/TableIndex&gt;&lt;/ShapeTextInfo&gt;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39&quot;/&gt;&lt;lineCharCount val=&quot;31&quot;/&gt;&lt;/TableIndex&gt;&lt;/ShapeTextInfo&gt;"/>
</p:tagLst>
</file>

<file path=ppt/theme/theme1.xml><?xml version="1.0" encoding="utf-8"?>
<a:theme xmlns:a="http://schemas.openxmlformats.org/drawingml/2006/main" name="_ ECA Conference Training 2018">
  <a:themeElements>
    <a:clrScheme name="_  ACE 2018">
      <a:dk1>
        <a:sysClr val="windowText" lastClr="000000"/>
      </a:dk1>
      <a:lt1>
        <a:sysClr val="window" lastClr="FFFFFF"/>
      </a:lt1>
      <a:dk2>
        <a:srgbClr val="EBC403"/>
      </a:dk2>
      <a:lt2>
        <a:srgbClr val="266099"/>
      </a:lt2>
      <a:accent1>
        <a:srgbClr val="709021"/>
      </a:accent1>
      <a:accent2>
        <a:srgbClr val="A8CC56"/>
      </a:accent2>
      <a:accent3>
        <a:srgbClr val="E58200"/>
      </a:accent3>
      <a:accent4>
        <a:srgbClr val="BA0000"/>
      </a:accent4>
      <a:accent5>
        <a:srgbClr val="C0504D"/>
      </a:accent5>
      <a:accent6>
        <a:srgbClr val="32B2CC"/>
      </a:accent6>
      <a:hlink>
        <a:srgbClr val="A642F0"/>
      </a:hlink>
      <a:folHlink>
        <a:srgbClr val="709021"/>
      </a:folHlink>
    </a:clrScheme>
    <a:fontScheme name="Arial Narrow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 w="38100">
          <a:solidFill>
            <a:srgbClr val="A642F0"/>
          </a:solidFill>
        </a:ln>
      </a:spPr>
      <a:bodyPr rtlCol="0" anchor="ctr"/>
      <a:lstStyle>
        <a:defPPr algn="ctr">
          <a:defRPr sz="2000" b="1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sz="2000" dirty="0" smtClean="0">
            <a:latin typeface="+mn-lt"/>
          </a:defRPr>
        </a:defPPr>
      </a:lstStyle>
    </a:txDef>
  </a:objectDefaults>
  <a:extraClrSchemeLst/>
  <a:custClrLst>
    <a:custClr name="Custom Color 1">
      <a:srgbClr val="D1FFE5"/>
    </a:custClr>
    <a:custClr name="Custom Color 2">
      <a:srgbClr val="98FFC3"/>
    </a:custClr>
    <a:custClr name="Custom Color 3">
      <a:srgbClr val="59FF95"/>
    </a:custClr>
    <a:custClr name="Custom Color 4">
      <a:srgbClr val="228B42"/>
    </a:custClr>
    <a:custClr name="Custom Color 5">
      <a:srgbClr val="15632F"/>
    </a:custClr>
    <a:custClr name="Custom Color 6">
      <a:srgbClr val="EED9FF"/>
    </a:custClr>
    <a:custClr name="Custom Color 7">
      <a:srgbClr val="E2BEFE"/>
    </a:custClr>
    <a:custClr name="Custom Color 8">
      <a:srgbClr val="CB8AFD"/>
    </a:custClr>
    <a:custClr name="Custom Color 9">
      <a:srgbClr val="A642F0"/>
    </a:custClr>
    <a:custClr name="Custom Color 10">
      <a:srgbClr val="573272"/>
    </a:custClr>
    <a:custClr name="Custom Color 11">
      <a:srgbClr val="FDF68F"/>
    </a:custClr>
    <a:custClr name="Custom Color 12">
      <a:srgbClr val="FFFFC1"/>
    </a:custClr>
  </a:custClrLst>
  <a:extLst>
    <a:ext uri="{05A4C25C-085E-4340-85A3-A5531E510DB2}">
      <thm15:themeFamily xmlns:thm15="http://schemas.microsoft.com/office/thememl/2012/main" name="_ ECA Conference Training 2018" id="{AB36C610-ADE7-4A07-9C51-6D98F435D5CC}" vid="{35C27D5F-967E-4734-BF62-4B0E09922222}"/>
    </a:ext>
  </a:extLst>
</a:theme>
</file>

<file path=ppt/theme/theme2.xml><?xml version="1.0" encoding="utf-8"?>
<a:theme xmlns:a="http://schemas.openxmlformats.org/drawingml/2006/main" name="Office Theme">
  <a:themeElements>
    <a:clrScheme name="Ace  01 All-up">
      <a:dk1>
        <a:sysClr val="windowText" lastClr="000000"/>
      </a:dk1>
      <a:lt1>
        <a:sysClr val="window" lastClr="FFFFFF"/>
      </a:lt1>
      <a:dk2>
        <a:srgbClr val="EBC403"/>
      </a:dk2>
      <a:lt2>
        <a:srgbClr val="266099"/>
      </a:lt2>
      <a:accent1>
        <a:srgbClr val="709021"/>
      </a:accent1>
      <a:accent2>
        <a:srgbClr val="A8CC56"/>
      </a:accent2>
      <a:accent3>
        <a:srgbClr val="E58200"/>
      </a:accent3>
      <a:accent4>
        <a:srgbClr val="BA0000"/>
      </a:accent4>
      <a:accent5>
        <a:srgbClr val="C0504D"/>
      </a:accent5>
      <a:accent6>
        <a:srgbClr val="32B2CC"/>
      </a:accent6>
      <a:hlink>
        <a:srgbClr val="7337D5"/>
      </a:hlink>
      <a:folHlink>
        <a:srgbClr val="BA0000"/>
      </a:folHlink>
    </a:clrScheme>
    <a:fontScheme name="Segoe UI - Light Head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_  ACE 2018">
    <a:dk1>
      <a:sysClr val="windowText" lastClr="000000"/>
    </a:dk1>
    <a:lt1>
      <a:sysClr val="window" lastClr="FFFFFF"/>
    </a:lt1>
    <a:dk2>
      <a:srgbClr val="EBC403"/>
    </a:dk2>
    <a:lt2>
      <a:srgbClr val="266099"/>
    </a:lt2>
    <a:accent1>
      <a:srgbClr val="709021"/>
    </a:accent1>
    <a:accent2>
      <a:srgbClr val="A8CC56"/>
    </a:accent2>
    <a:accent3>
      <a:srgbClr val="E58200"/>
    </a:accent3>
    <a:accent4>
      <a:srgbClr val="BA0000"/>
    </a:accent4>
    <a:accent5>
      <a:srgbClr val="C0504D"/>
    </a:accent5>
    <a:accent6>
      <a:srgbClr val="32B2CC"/>
    </a:accent6>
    <a:hlink>
      <a:srgbClr val="A642F0"/>
    </a:hlink>
    <a:folHlink>
      <a:srgbClr val="70902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117770</TotalTime>
  <Words>1364</Words>
  <Application>Microsoft Office PowerPoint</Application>
  <PresentationFormat>On-screen Show (4:3)</PresentationFormat>
  <Paragraphs>256</Paragraphs>
  <Slides>16</Slides>
  <Notes>2</Notes>
  <HiddenSlides>3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Blackoak Std</vt:lpstr>
      <vt:lpstr>Courier New</vt:lpstr>
      <vt:lpstr>Arial</vt:lpstr>
      <vt:lpstr>Wingdings</vt:lpstr>
      <vt:lpstr>Arial Narrow</vt:lpstr>
      <vt:lpstr>Segoe UI Semibold</vt:lpstr>
      <vt:lpstr>Segoe UI Semilight</vt:lpstr>
      <vt:lpstr>Wingdings 3</vt:lpstr>
      <vt:lpstr>Arial Unicode MS</vt:lpstr>
      <vt:lpstr>Segoe UI</vt:lpstr>
      <vt:lpstr>_ ECA Conference Training 2018</vt:lpstr>
      <vt:lpstr>Additions and Alterations</vt:lpstr>
      <vt:lpstr>Who are we talking with?</vt:lpstr>
      <vt:lpstr>Earlier we explored using Energy Code Ace for  New Construction</vt:lpstr>
      <vt:lpstr>Earlier we explored using Energy Code Ace for  New Construction (cont.)</vt:lpstr>
      <vt:lpstr>Earlier we explored using Energy Code Ace for  New Construction (cont.)</vt:lpstr>
      <vt:lpstr>Earlier we explored using Energy Code Ace for  New Construction (cont.)</vt:lpstr>
      <vt:lpstr>So many options… where do you start?</vt:lpstr>
      <vt:lpstr>So many options… where do you start? (cont.)</vt:lpstr>
      <vt:lpstr>Let’s show you how to get some answers…</vt:lpstr>
      <vt:lpstr>What Questions Do You Want Answered?</vt:lpstr>
      <vt:lpstr>Let’s go fishing…</vt:lpstr>
      <vt:lpstr>Conclusion</vt:lpstr>
      <vt:lpstr>Thank you for your participation!</vt:lpstr>
      <vt:lpstr>So many options… where do you start?</vt:lpstr>
      <vt:lpstr>So many options… where do you start? (cont.)</vt:lpstr>
      <vt:lpstr>Thank you for your participation!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</dc:title>
  <dc:creator>Lisa McLain</dc:creator>
  <cp:lastModifiedBy>Lisa McLain</cp:lastModifiedBy>
  <cp:revision>1937</cp:revision>
  <cp:lastPrinted>2014-12-29T21:57:35Z</cp:lastPrinted>
  <dcterms:created xsi:type="dcterms:W3CDTF">2014-03-22T15:35:45Z</dcterms:created>
  <dcterms:modified xsi:type="dcterms:W3CDTF">2018-11-13T02:08:33Z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655794</vt:lpwstr>
  </property>
  <property fmtid="{D5CDD505-2E9C-101B-9397-08002B2CF9AE}" pid="3" name="NXPowerLiteSettings">
    <vt:lpwstr>E7000400038000</vt:lpwstr>
  </property>
  <property fmtid="{D5CDD505-2E9C-101B-9397-08002B2CF9AE}" pid="4" name="NXPowerLiteVersion">
    <vt:lpwstr>D5.1.5</vt:lpwstr>
  </property>
  <property fmtid="{D5CDD505-2E9C-101B-9397-08002B2CF9AE}" pid="5" name="Palette">
    <vt:lpwstr>DEFAULT</vt:lpwstr>
  </property>
  <property fmtid="{D5CDD505-2E9C-101B-9397-08002B2CF9AE}" pid="6" name="ArticulateGUID">
    <vt:lpwstr>F55D93A3-D704-4A53-887E-D96FCF3E4591</vt:lpwstr>
  </property>
  <property fmtid="{D5CDD505-2E9C-101B-9397-08002B2CF9AE}" pid="7" name="ArticulatePath">
    <vt:lpwstr>RES-ESL_MAIN_2017-07-11</vt:lpwstr>
  </property>
</Properties>
</file>