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Override1.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5789" r:id="rId1"/>
    <p:sldMasterId id="2147485843" r:id="rId2"/>
  </p:sldMasterIdLst>
  <p:notesMasterIdLst>
    <p:notesMasterId r:id="rId30"/>
  </p:notesMasterIdLst>
  <p:handoutMasterIdLst>
    <p:handoutMasterId r:id="rId31"/>
  </p:handoutMasterIdLst>
  <p:sldIdLst>
    <p:sldId id="271" r:id="rId3"/>
    <p:sldId id="292" r:id="rId4"/>
    <p:sldId id="272" r:id="rId5"/>
    <p:sldId id="273" r:id="rId6"/>
    <p:sldId id="274" r:id="rId7"/>
    <p:sldId id="259" r:id="rId8"/>
    <p:sldId id="275" r:id="rId9"/>
    <p:sldId id="276" r:id="rId10"/>
    <p:sldId id="277" r:id="rId11"/>
    <p:sldId id="279" r:id="rId12"/>
    <p:sldId id="280" r:id="rId13"/>
    <p:sldId id="281" r:id="rId14"/>
    <p:sldId id="282" r:id="rId15"/>
    <p:sldId id="283" r:id="rId16"/>
    <p:sldId id="286" r:id="rId17"/>
    <p:sldId id="287" r:id="rId18"/>
    <p:sldId id="300" r:id="rId19"/>
    <p:sldId id="301" r:id="rId20"/>
    <p:sldId id="290" r:id="rId21"/>
    <p:sldId id="293" r:id="rId22"/>
    <p:sldId id="291" r:id="rId23"/>
    <p:sldId id="298" r:id="rId24"/>
    <p:sldId id="296" r:id="rId25"/>
    <p:sldId id="297" r:id="rId26"/>
    <p:sldId id="302" r:id="rId27"/>
    <p:sldId id="303" r:id="rId28"/>
    <p:sldId id="299" r:id="rId29"/>
  </p:sldIdLst>
  <p:sldSz cx="9144000" cy="6858000" type="screen4x3"/>
  <p:notesSz cx="6858000" cy="9144000"/>
  <p:embeddedFontLst>
    <p:embeddedFont>
      <p:font typeface="Blackoak Std" panose="04050907060602020202" pitchFamily="82" charset="0"/>
      <p:bold r:id="rId32"/>
    </p:embeddedFont>
    <p:embeddedFont>
      <p:font typeface="Arial Narrow" panose="020B0606020202030204" pitchFamily="34" charset="0"/>
      <p:regular r:id="rId33"/>
      <p:bold r:id="rId34"/>
      <p:italic r:id="rId35"/>
      <p:boldItalic r:id="rId36"/>
    </p:embeddedFont>
    <p:embeddedFont>
      <p:font typeface="Wingdings 3" panose="05040102010807070707" pitchFamily="18" charset="2"/>
      <p:regular r:id="rId37"/>
    </p:embeddedFont>
    <p:embeddedFont>
      <p:font typeface="Segoe UI Light" panose="020B0502040204020203" pitchFamily="34" charset="0"/>
      <p:regular r:id="rId38"/>
      <p:italic r:id="rId39"/>
    </p:embeddedFont>
    <p:embeddedFont>
      <p:font typeface="Segoe UI" panose="020B0502040204020203" pitchFamily="34" charset="0"/>
      <p:regular r:id="rId40"/>
      <p:bold r:id="rId41"/>
      <p:italic r:id="rId42"/>
      <p:boldItalic r:id="rId43"/>
    </p:embeddedFont>
    <p:embeddedFont>
      <p:font typeface="Segoe UI Semilight" panose="020B0402040204020203" pitchFamily="34" charset="0"/>
      <p:regular r:id="rId44"/>
      <p:italic r:id="rId45"/>
    </p:embeddedFont>
    <p:embeddedFont>
      <p:font typeface="Segoe UI Semibold" panose="020B0702040204020203" pitchFamily="34" charset="0"/>
      <p:bold r:id="rId46"/>
      <p:boldItalic r:id="rId47"/>
    </p:embeddedFont>
    <p:embeddedFont>
      <p:font typeface="Arial Unicode MS" panose="020B0604020202020204" pitchFamily="34" charset="-128"/>
      <p:regular r:id="rId48"/>
    </p:embeddedFont>
  </p:embeddedFontLst>
  <p:custDataLst>
    <p:tags r:id="rId4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52" userDrawn="1">
          <p15:clr>
            <a:srgbClr val="A4A3A4"/>
          </p15:clr>
        </p15:guide>
        <p15:guide id="2" pos="789">
          <p15:clr>
            <a:srgbClr val="A4A3A4"/>
          </p15:clr>
        </p15:guide>
        <p15:guide id="3" pos="5166">
          <p15:clr>
            <a:srgbClr val="A4A3A4"/>
          </p15:clr>
        </p15:guide>
        <p15:guide id="4" pos="529">
          <p15:clr>
            <a:srgbClr val="A4A3A4"/>
          </p15:clr>
        </p15:guide>
        <p15:guide id="5" pos="5503">
          <p15:clr>
            <a:srgbClr val="A4A3A4"/>
          </p15:clr>
        </p15:guide>
        <p15:guide id="6" pos="654">
          <p15:clr>
            <a:srgbClr val="A4A3A4"/>
          </p15:clr>
        </p15:guide>
        <p15:guide id="7" pos="192" userDrawn="1">
          <p15:clr>
            <a:srgbClr val="A4A3A4"/>
          </p15:clr>
        </p15:guide>
        <p15:guide id="8" pos="2466">
          <p15:clr>
            <a:srgbClr val="A4A3A4"/>
          </p15:clr>
        </p15:guide>
        <p15:guide id="9" pos="913">
          <p15:clr>
            <a:srgbClr val="A4A3A4"/>
          </p15:clr>
        </p15:guide>
        <p15:guide id="10" pos="1677">
          <p15:clr>
            <a:srgbClr val="A4A3A4"/>
          </p15:clr>
        </p15:guide>
      </p15:sldGuideLst>
    </p:ext>
    <p:ext uri="{2D200454-40CA-4A62-9FC3-DE9A4176ACB9}">
      <p15:notesGuideLst xmlns:p15="http://schemas.microsoft.com/office/powerpoint/2012/main">
        <p15:guide id="1" orient="horz" pos="2881"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nn" initials="" lastIdx="29" clrIdx="0"/>
  <p:cmAuthor id="1" name=" Romie Whiteside" initials="" lastIdx="1" clrIdx="5"/>
  <p:cmAuthor id="2" name="Steve" initials="" lastIdx="1" clrIdx="6"/>
  <p:cmAuthor id="3" name="Martyn C Dodd" initials="MDC" lastIdx="26" clrIdx="7"/>
  <p:cmAuthor id="4" name=" Misti Bruceri" initials="" lastIdx="24" clrIdx="1"/>
  <p:cmAuthor id="5" name="Misti" initials="" lastIdx="52" clrIdx="2"/>
  <p:cmAuthor id="6" name="Martyn" initials="" lastIdx="12" clrIdx="3"/>
  <p:cmAuthor id="7" name="Stephen" initials="" lastIdx="2" clrIdx="4"/>
  <p:cmAuthor id="8" name="Misti" initials="M" lastIdx="62" clrIdx="8"/>
  <p:cmAuthor id="9" name="Lisa" initials="L" lastIdx="361" clrIdx="9"/>
  <p:cmAuthor id="10" name="Lisa McLain" initials="LM" lastIdx="343" clrIdx="10"/>
  <p:cmAuthor id="11" name="Guy" initials="G" lastIdx="166" clrIdx="11"/>
  <p:cmAuthor id="12" name="Art Kradin" initials="AK" lastIdx="301" clrIdx="12"/>
  <p:cmAuthor id="13" name="Mist" initials="M" lastIdx="142" clrIdx="13"/>
  <p:cmAuthor id="14" name="Guy" initials="GL" lastIdx="15" clrIdx="14"/>
  <p:cmAuthor id="15" name="Tom" initials="T" lastIdx="32" clrIdx="15"/>
  <p:cmAuthor id="16" name="Jim" initials="J" lastIdx="176" clrIdx="16">
    <p:extLst/>
  </p:cmAuthor>
  <p:cmAuthor id="17" name="Kelly" initials="" lastIdx="1" clrIdx="17"/>
  <p:cmAuthor id="18" name="GIna" initials="G" lastIdx="51"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D67C5"/>
    <a:srgbClr val="F4F9E7"/>
    <a:srgbClr val="FCE5E4"/>
    <a:srgbClr val="9C6EBE"/>
    <a:srgbClr val="DAE8F6"/>
    <a:srgbClr val="750FC1"/>
    <a:srgbClr val="DEEAF6"/>
    <a:srgbClr val="5888B8"/>
    <a:srgbClr val="4C7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2" autoAdjust="0"/>
    <p:restoredTop sz="95268" autoAdjust="0"/>
  </p:normalViewPr>
  <p:slideViewPr>
    <p:cSldViewPr snapToGrid="0">
      <p:cViewPr varScale="1">
        <p:scale>
          <a:sx n="83" d="100"/>
          <a:sy n="83" d="100"/>
        </p:scale>
        <p:origin x="1354" y="72"/>
      </p:cViewPr>
      <p:guideLst>
        <p:guide orient="horz" pos="4152"/>
        <p:guide pos="789"/>
        <p:guide pos="5166"/>
        <p:guide pos="529"/>
        <p:guide pos="5503"/>
        <p:guide pos="654"/>
        <p:guide pos="192"/>
        <p:guide pos="2466"/>
        <p:guide pos="913"/>
        <p:guide pos="1677"/>
      </p:guideLst>
    </p:cSldViewPr>
  </p:slideViewPr>
  <p:outlineViewPr>
    <p:cViewPr>
      <p:scale>
        <a:sx n="33" d="100"/>
        <a:sy n="33" d="100"/>
      </p:scale>
      <p:origin x="0" y="6710"/>
    </p:cViewPr>
  </p:outlineViewPr>
  <p:notesTextViewPr>
    <p:cViewPr>
      <p:scale>
        <a:sx n="75" d="100"/>
        <a:sy n="75" d="100"/>
      </p:scale>
      <p:origin x="0" y="0"/>
    </p:cViewPr>
  </p:notesTextViewPr>
  <p:sorterViewPr>
    <p:cViewPr varScale="1">
      <p:scale>
        <a:sx n="1" d="1"/>
        <a:sy n="1" d="1"/>
      </p:scale>
      <p:origin x="0" y="-4594"/>
    </p:cViewPr>
  </p:sorterViewPr>
  <p:notesViewPr>
    <p:cSldViewPr snapToGrid="0">
      <p:cViewPr varScale="1">
        <p:scale>
          <a:sx n="75" d="100"/>
          <a:sy n="75" d="100"/>
        </p:scale>
        <p:origin x="2866" y="14"/>
      </p:cViewPr>
      <p:guideLst>
        <p:guide orient="horz" pos="2881"/>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56903" y="0"/>
            <a:ext cx="5944195" cy="223762"/>
          </a:xfrm>
          <a:prstGeom prst="rect">
            <a:avLst/>
          </a:prstGeom>
        </p:spPr>
        <p:txBody>
          <a:bodyPr vert="horz" wrap="square" lIns="0" tIns="0" rIns="0" bIns="0" numCol="1" anchor="b" anchorCtr="0" compatLnSpc="1">
            <a:prstTxWarp prst="textNoShape">
              <a:avLst/>
            </a:prstTxWarp>
          </a:bodyPr>
          <a:lstStyle>
            <a:lvl1pPr algn="ctr" defTabSz="903973">
              <a:defRPr sz="900"/>
            </a:lvl1pPr>
          </a:lstStyle>
          <a:p>
            <a:pPr>
              <a:defRPr/>
            </a:pPr>
            <a:endParaRPr lang="en-US" dirty="0">
              <a:latin typeface="Blackoak Std" pitchFamily="82" charset="0"/>
            </a:endParaRPr>
          </a:p>
        </p:txBody>
      </p:sp>
    </p:spTree>
    <p:extLst>
      <p:ext uri="{BB962C8B-B14F-4D97-AF65-F5344CB8AC3E}">
        <p14:creationId xmlns:p14="http://schemas.microsoft.com/office/powerpoint/2010/main" val="200988897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831850" y="0"/>
            <a:ext cx="4984750" cy="3740150"/>
          </a:xfrm>
          <a:prstGeom prst="rect">
            <a:avLst/>
          </a:prstGeom>
          <a:noFill/>
          <a:ln w="12700">
            <a:solidFill>
              <a:prstClr val="black"/>
            </a:solidFill>
          </a:ln>
        </p:spPr>
        <p:txBody>
          <a:bodyPr vert="horz" lIns="86493" tIns="43247" rIns="86493" bIns="43247" rtlCol="0" anchor="ctr"/>
          <a:lstStyle/>
          <a:p>
            <a:pPr lvl="0"/>
            <a:endParaRPr lang="en-US" noProof="0" dirty="0"/>
          </a:p>
        </p:txBody>
      </p:sp>
      <p:sp>
        <p:nvSpPr>
          <p:cNvPr id="5" name="Notes Placeholder 4"/>
          <p:cNvSpPr>
            <a:spLocks noGrp="1"/>
          </p:cNvSpPr>
          <p:nvPr>
            <p:ph type="body" sz="quarter" idx="3"/>
          </p:nvPr>
        </p:nvSpPr>
        <p:spPr>
          <a:xfrm>
            <a:off x="243274" y="3824714"/>
            <a:ext cx="6383037" cy="5119228"/>
          </a:xfrm>
          <a:prstGeom prst="rect">
            <a:avLst/>
          </a:prstGeom>
        </p:spPr>
        <p:txBody>
          <a:bodyPr vert="horz" wrap="square" lIns="0" tIns="0" rIns="0" bIns="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7th level</a:t>
            </a:r>
          </a:p>
          <a:p>
            <a:pPr lvl="7"/>
            <a:r>
              <a:rPr lang="en-US" noProof="0" dirty="0"/>
              <a:t>Eighth</a:t>
            </a:r>
          </a:p>
        </p:txBody>
      </p:sp>
      <p:sp>
        <p:nvSpPr>
          <p:cNvPr id="6" name="Footer Placeholder 5"/>
          <p:cNvSpPr>
            <a:spLocks noGrp="1"/>
          </p:cNvSpPr>
          <p:nvPr>
            <p:ph type="ftr" sz="quarter" idx="4"/>
          </p:nvPr>
        </p:nvSpPr>
        <p:spPr>
          <a:xfrm>
            <a:off x="243274" y="9005503"/>
            <a:ext cx="4985951" cy="138499"/>
          </a:xfrm>
          <a:prstGeom prst="rect">
            <a:avLst/>
          </a:prstGeom>
        </p:spPr>
        <p:txBody>
          <a:bodyPr vert="horz" wrap="square" lIns="0" tIns="0" rIns="0" bIns="0" numCol="1" anchor="b" anchorCtr="0" compatLnSpc="1">
            <a:prstTxWarp prst="textNoShape">
              <a:avLst/>
            </a:prstTxWarp>
            <a:spAutoFit/>
          </a:bodyPr>
          <a:lstStyle>
            <a:lvl1pPr algn="l" defTabSz="903973">
              <a:defRPr sz="900">
                <a:latin typeface="+mn-lt"/>
              </a:defRPr>
            </a:lvl1pPr>
          </a:lstStyle>
          <a:p>
            <a:pPr>
              <a:defRPr/>
            </a:pPr>
            <a:r>
              <a:rPr lang="en-US" dirty="0"/>
              <a:t>Title 24 Part 6 Essentials — Residential Standards for Energy Consultants</a:t>
            </a:r>
          </a:p>
        </p:txBody>
      </p:sp>
      <p:sp>
        <p:nvSpPr>
          <p:cNvPr id="7" name="Slide Number Placeholder 6"/>
          <p:cNvSpPr>
            <a:spLocks noGrp="1"/>
          </p:cNvSpPr>
          <p:nvPr>
            <p:ph type="sldNum" sz="quarter" idx="5"/>
          </p:nvPr>
        </p:nvSpPr>
        <p:spPr>
          <a:xfrm>
            <a:off x="6218634" y="9005502"/>
            <a:ext cx="407677" cy="138499"/>
          </a:xfrm>
          <a:prstGeom prst="rect">
            <a:avLst/>
          </a:prstGeom>
        </p:spPr>
        <p:txBody>
          <a:bodyPr vert="horz" wrap="square" lIns="0" tIns="0" rIns="0" bIns="0" numCol="1" anchor="b" anchorCtr="0" compatLnSpc="1">
            <a:prstTxWarp prst="textNoShape">
              <a:avLst/>
            </a:prstTxWarp>
            <a:spAutoFit/>
          </a:bodyPr>
          <a:lstStyle>
            <a:lvl1pPr algn="r" defTabSz="903973">
              <a:defRPr sz="900">
                <a:latin typeface="+mn-lt"/>
              </a:defRPr>
            </a:lvl1pPr>
          </a:lstStyle>
          <a:p>
            <a:pPr>
              <a:defRPr/>
            </a:pPr>
            <a:fld id="{9ABDDEC2-D00A-462F-8363-CB86922BBAAE}" type="slidenum">
              <a:rPr lang="en-US" smtClean="0"/>
              <a:pPr>
                <a:defRPr/>
              </a:pPr>
              <a:t>‹#›</a:t>
            </a:fld>
            <a:endParaRPr lang="en-US" dirty="0"/>
          </a:p>
        </p:txBody>
      </p:sp>
      <p:sp>
        <p:nvSpPr>
          <p:cNvPr id="2" name="Date Placeholder 1"/>
          <p:cNvSpPr>
            <a:spLocks noGrp="1"/>
          </p:cNvSpPr>
          <p:nvPr>
            <p:ph type="dt" idx="1"/>
          </p:nvPr>
        </p:nvSpPr>
        <p:spPr>
          <a:xfrm>
            <a:off x="5306269" y="9036279"/>
            <a:ext cx="721511" cy="107722"/>
          </a:xfrm>
          <a:prstGeom prst="rect">
            <a:avLst/>
          </a:prstGeom>
        </p:spPr>
        <p:txBody>
          <a:bodyPr vert="horz" wrap="square" lIns="0" tIns="0" rIns="0" bIns="0" numCol="1" anchor="b" anchorCtr="0" compatLnSpc="1">
            <a:prstTxWarp prst="textNoShape">
              <a:avLst/>
            </a:prstTxWarp>
            <a:spAutoFit/>
          </a:bodyPr>
          <a:lstStyle>
            <a:lvl1pPr algn="r">
              <a:defRPr lang="en-US" sz="700" smtClean="0">
                <a:solidFill>
                  <a:schemeClr val="bg1">
                    <a:lumMod val="50000"/>
                  </a:schemeClr>
                </a:solidFill>
                <a:latin typeface="+mn-lt"/>
              </a:defRPr>
            </a:lvl1pPr>
          </a:lstStyle>
          <a:p>
            <a:pPr defTabSz="903973"/>
            <a:endParaRPr lang="en-US" dirty="0"/>
          </a:p>
        </p:txBody>
      </p:sp>
    </p:spTree>
    <p:extLst>
      <p:ext uri="{BB962C8B-B14F-4D97-AF65-F5344CB8AC3E}">
        <p14:creationId xmlns:p14="http://schemas.microsoft.com/office/powerpoint/2010/main" val="864666119"/>
      </p:ext>
    </p:extLst>
  </p:cSld>
  <p:clrMap bg1="lt1" tx1="dk1" bg2="lt2" tx2="dk2" accent1="accent1" accent2="accent2" accent3="accent3" accent4="accent4" accent5="accent5" accent6="accent6" hlink="hlink" folHlink="folHlink"/>
  <p:hf/>
  <p:notesStyle>
    <a:lvl1pPr algn="l" rtl="0" eaLnBrk="0" fontAlgn="base" hangingPunct="0">
      <a:lnSpc>
        <a:spcPct val="90000"/>
      </a:lnSpc>
      <a:spcBef>
        <a:spcPts val="900"/>
      </a:spcBef>
      <a:spcAft>
        <a:spcPct val="0"/>
      </a:spcAft>
      <a:defRPr sz="1100" kern="1200">
        <a:solidFill>
          <a:schemeClr val="tx1"/>
        </a:solidFill>
        <a:latin typeface="+mn-lt"/>
        <a:ea typeface="+mn-ea"/>
        <a:cs typeface="+mn-cs"/>
      </a:defRPr>
    </a:lvl1pPr>
    <a:lvl2pPr marL="171450" indent="-171450" algn="l" rtl="0" eaLnBrk="0" fontAlgn="base" hangingPunct="0">
      <a:lnSpc>
        <a:spcPct val="90000"/>
      </a:lnSpc>
      <a:spcBef>
        <a:spcPts val="600"/>
      </a:spcBef>
      <a:spcAft>
        <a:spcPct val="0"/>
      </a:spcAft>
      <a:buClr>
        <a:schemeClr val="bg1">
          <a:lumMod val="65000"/>
        </a:schemeClr>
      </a:buClr>
      <a:buSzPct val="90000"/>
      <a:buFont typeface="Wingdings" panose="05000000000000000000" pitchFamily="2" charset="2"/>
      <a:buChar char="n"/>
      <a:defRPr sz="1100" kern="1200">
        <a:solidFill>
          <a:schemeClr val="tx1"/>
        </a:solidFill>
        <a:latin typeface="+mn-lt"/>
        <a:ea typeface="+mn-ea"/>
        <a:cs typeface="+mn-cs"/>
      </a:defRPr>
    </a:lvl2pPr>
    <a:lvl3pPr marL="169863" indent="0" algn="l" rtl="0" eaLnBrk="0" fontAlgn="base" hangingPunct="0">
      <a:lnSpc>
        <a:spcPct val="90000"/>
      </a:lnSpc>
      <a:spcBef>
        <a:spcPts val="600"/>
      </a:spcBef>
      <a:spcAft>
        <a:spcPct val="0"/>
      </a:spcAft>
      <a:buSzPct val="70000"/>
      <a:buFont typeface="Wingdings" pitchFamily="2" charset="2"/>
      <a:defRPr sz="1100" kern="1200">
        <a:solidFill>
          <a:schemeClr val="tx1"/>
        </a:solidFill>
        <a:latin typeface="+mn-lt"/>
        <a:ea typeface="+mn-ea"/>
        <a:cs typeface="+mn-cs"/>
      </a:defRPr>
    </a:lvl3pPr>
    <a:lvl4pPr marL="285750" indent="-115888" algn="l" rtl="0" eaLnBrk="0" fontAlgn="base" hangingPunct="0">
      <a:lnSpc>
        <a:spcPct val="90000"/>
      </a:lnSpc>
      <a:spcBef>
        <a:spcPts val="600"/>
      </a:spcBef>
      <a:spcAft>
        <a:spcPct val="0"/>
      </a:spcAft>
      <a:buSzPct val="100000"/>
      <a:buFont typeface="Wingdings" panose="05000000000000000000" pitchFamily="2" charset="2"/>
      <a:buChar char="ú"/>
      <a:defRPr sz="1100" kern="1200">
        <a:solidFill>
          <a:schemeClr val="tx1"/>
        </a:solidFill>
        <a:latin typeface="+mn-lt"/>
        <a:ea typeface="+mn-ea"/>
        <a:cs typeface="+mn-cs"/>
      </a:defRPr>
    </a:lvl4pPr>
    <a:lvl5pPr marL="285750" indent="0" algn="l" rtl="0" eaLnBrk="0" fontAlgn="base" hangingPunct="0">
      <a:lnSpc>
        <a:spcPct val="90000"/>
      </a:lnSpc>
      <a:spcBef>
        <a:spcPts val="300"/>
      </a:spcBef>
      <a:spcAft>
        <a:spcPct val="0"/>
      </a:spcAft>
      <a:defRPr sz="1100" kern="1200">
        <a:solidFill>
          <a:schemeClr val="tx1"/>
        </a:solidFill>
        <a:latin typeface="+mn-lt"/>
        <a:ea typeface="+mn-ea"/>
        <a:cs typeface="+mn-cs"/>
      </a:defRPr>
    </a:lvl5pPr>
    <a:lvl6pPr marL="401638" indent="-115888" algn="l" defTabSz="914400" rtl="0" eaLnBrk="1" latinLnBrk="0" hangingPunct="1">
      <a:lnSpc>
        <a:spcPct val="90000"/>
      </a:lnSpc>
      <a:spcBef>
        <a:spcPts val="600"/>
      </a:spcBef>
      <a:buClr>
        <a:schemeClr val="bg1">
          <a:lumMod val="50000"/>
        </a:schemeClr>
      </a:buClr>
      <a:buFont typeface="Wingdings" panose="05000000000000000000" pitchFamily="2" charset="2"/>
      <a:buChar char="§"/>
      <a:defRPr sz="1100" kern="1200">
        <a:solidFill>
          <a:schemeClr val="tx1"/>
        </a:solidFill>
        <a:latin typeface="+mn-lt"/>
        <a:ea typeface="+mn-ea"/>
        <a:cs typeface="+mn-cs"/>
      </a:defRPr>
    </a:lvl6pPr>
    <a:lvl7pPr marL="401638" indent="0" algn="l" defTabSz="914400" rtl="0" eaLnBrk="1" latinLnBrk="0" hangingPunct="1">
      <a:lnSpc>
        <a:spcPct val="90000"/>
      </a:lnSpc>
      <a:spcBef>
        <a:spcPts val="300"/>
      </a:spcBef>
      <a:tabLst/>
      <a:defRPr sz="1100" kern="1200" baseline="0">
        <a:solidFill>
          <a:schemeClr val="tx1"/>
        </a:solidFill>
        <a:latin typeface="+mn-lt"/>
        <a:ea typeface="+mn-ea"/>
        <a:cs typeface="+mn-cs"/>
      </a:defRPr>
    </a:lvl7pPr>
    <a:lvl8pPr marL="573088" indent="-171450" algn="l" defTabSz="914400" rtl="0" eaLnBrk="1" latinLnBrk="0" hangingPunct="1">
      <a:lnSpc>
        <a:spcPct val="90000"/>
      </a:lnSpc>
      <a:spcBef>
        <a:spcPts val="300"/>
      </a:spcBef>
      <a:buFont typeface="Courier New" panose="02070309020205020404" pitchFamily="49" charset="0"/>
      <a:buChar char="­"/>
      <a:defRPr sz="11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387044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54963108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0.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11.xml"/><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7.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6.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1.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9.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slideMaster" Target="../slideMasters/slideMaster1.xml"/><Relationship Id="rId2" Type="http://schemas.openxmlformats.org/officeDocument/2006/relationships/tags" Target="../tags/tag24.xml"/><Relationship Id="rId16" Type="http://schemas.openxmlformats.org/officeDocument/2006/relationships/tags" Target="../tags/tag38.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tags" Target="../tags/tag37.xml"/><Relationship Id="rId10" Type="http://schemas.openxmlformats.org/officeDocument/2006/relationships/tags" Target="../tags/tag32.xml"/><Relationship Id="rId19" Type="http://schemas.openxmlformats.org/officeDocument/2006/relationships/image" Target="../media/image10.pn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1.xml"/><Relationship Id="rId4" Type="http://schemas.openxmlformats.org/officeDocument/2006/relationships/tags" Target="../tags/tag42.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Master" Target="../slideMasters/slideMaster1.xml"/><Relationship Id="rId4" Type="http://schemas.openxmlformats.org/officeDocument/2006/relationships/tags" Target="../tags/tag5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3.xml"/><Relationship Id="rId1" Type="http://schemas.openxmlformats.org/officeDocument/2006/relationships/tags" Target="../tags/tag6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slideMaster" Target="../slideMasters/slideMaster1.xml"/><Relationship Id="rId4" Type="http://schemas.openxmlformats.org/officeDocument/2006/relationships/tags" Target="../tags/tag7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slideMaster" Target="../slideMasters/slideMaster1.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8.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9.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0.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4.xml"/><Relationship Id="rId1" Type="http://schemas.openxmlformats.org/officeDocument/2006/relationships/tags" Target="../tags/tag83.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97.xml"/><Relationship Id="rId7" Type="http://schemas.openxmlformats.org/officeDocument/2006/relationships/slideMaster" Target="../slideMasters/slideMaster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1.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6.xml"/><Relationship Id="rId1" Type="http://schemas.openxmlformats.org/officeDocument/2006/relationships/tags" Target="../tags/tag10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7.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1.xml"/><Relationship Id="rId1" Type="http://schemas.openxmlformats.org/officeDocument/2006/relationships/tags" Target="../tags/tag11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tags" Target="../tags/tag140.xml"/><Relationship Id="rId39" Type="http://schemas.openxmlformats.org/officeDocument/2006/relationships/tags" Target="../tags/tag153.xml"/><Relationship Id="rId3" Type="http://schemas.openxmlformats.org/officeDocument/2006/relationships/tags" Target="../tags/tag117.xml"/><Relationship Id="rId21" Type="http://schemas.openxmlformats.org/officeDocument/2006/relationships/tags" Target="../tags/tag135.xml"/><Relationship Id="rId34" Type="http://schemas.openxmlformats.org/officeDocument/2006/relationships/tags" Target="../tags/tag148.xml"/><Relationship Id="rId42" Type="http://schemas.openxmlformats.org/officeDocument/2006/relationships/tags" Target="../tags/tag156.xml"/><Relationship Id="rId47" Type="http://schemas.openxmlformats.org/officeDocument/2006/relationships/tags" Target="../tags/tag161.xml"/><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tags" Target="../tags/tag147.xml"/><Relationship Id="rId38" Type="http://schemas.openxmlformats.org/officeDocument/2006/relationships/tags" Target="../tags/tag152.xml"/><Relationship Id="rId46" Type="http://schemas.openxmlformats.org/officeDocument/2006/relationships/tags" Target="../tags/tag160.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29" Type="http://schemas.openxmlformats.org/officeDocument/2006/relationships/tags" Target="../tags/tag143.xml"/><Relationship Id="rId41" Type="http://schemas.openxmlformats.org/officeDocument/2006/relationships/tags" Target="../tags/tag155.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tags" Target="../tags/tag146.xml"/><Relationship Id="rId37" Type="http://schemas.openxmlformats.org/officeDocument/2006/relationships/tags" Target="../tags/tag151.xml"/><Relationship Id="rId40" Type="http://schemas.openxmlformats.org/officeDocument/2006/relationships/tags" Target="../tags/tag154.xml"/><Relationship Id="rId45" Type="http://schemas.openxmlformats.org/officeDocument/2006/relationships/tags" Target="../tags/tag159.xml"/><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tags" Target="../tags/tag142.xml"/><Relationship Id="rId36" Type="http://schemas.openxmlformats.org/officeDocument/2006/relationships/tags" Target="../tags/tag150.xml"/><Relationship Id="rId49" Type="http://schemas.openxmlformats.org/officeDocument/2006/relationships/slideMaster" Target="../slideMasters/slideMaster1.xml"/><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tags" Target="../tags/tag145.xml"/><Relationship Id="rId44" Type="http://schemas.openxmlformats.org/officeDocument/2006/relationships/tags" Target="../tags/tag158.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tags" Target="../tags/tag141.xml"/><Relationship Id="rId30" Type="http://schemas.openxmlformats.org/officeDocument/2006/relationships/tags" Target="../tags/tag144.xml"/><Relationship Id="rId35" Type="http://schemas.openxmlformats.org/officeDocument/2006/relationships/tags" Target="../tags/tag149.xml"/><Relationship Id="rId43" Type="http://schemas.openxmlformats.org/officeDocument/2006/relationships/tags" Target="../tags/tag157.xml"/><Relationship Id="rId48" Type="http://schemas.openxmlformats.org/officeDocument/2006/relationships/tags" Target="../tags/tag162.xml"/><Relationship Id="rId8" Type="http://schemas.openxmlformats.org/officeDocument/2006/relationships/tags" Target="../tags/tag122.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image" Target="../media/image18.pn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17.png"/><Relationship Id="rId5" Type="http://schemas.openxmlformats.org/officeDocument/2006/relationships/slideMaster" Target="../slideMasters/slideMaster1.xml"/><Relationship Id="rId4" Type="http://schemas.openxmlformats.org/officeDocument/2006/relationships/tags" Target="../tags/tag166.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74.xml"/><Relationship Id="rId7" Type="http://schemas.openxmlformats.org/officeDocument/2006/relationships/image" Target="../media/image21.pn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17.png"/><Relationship Id="rId5" Type="http://schemas.openxmlformats.org/officeDocument/2006/relationships/slideMaster" Target="../slideMasters/slideMaster2.xml"/><Relationship Id="rId4" Type="http://schemas.openxmlformats.org/officeDocument/2006/relationships/tags" Target="../tags/tag175.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tags" Target="../tags/tag188.xml"/><Relationship Id="rId18" Type="http://schemas.openxmlformats.org/officeDocument/2006/relationships/image" Target="../media/image9.png"/><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tags" Target="../tags/tag187.xml"/><Relationship Id="rId17" Type="http://schemas.openxmlformats.org/officeDocument/2006/relationships/slideMaster" Target="../slideMasters/slideMaster2.xml"/><Relationship Id="rId2" Type="http://schemas.openxmlformats.org/officeDocument/2006/relationships/tags" Target="../tags/tag177.xml"/><Relationship Id="rId16" Type="http://schemas.openxmlformats.org/officeDocument/2006/relationships/tags" Target="../tags/tag191.xml"/><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tags" Target="../tags/tag186.xml"/><Relationship Id="rId5" Type="http://schemas.openxmlformats.org/officeDocument/2006/relationships/tags" Target="../tags/tag180.xml"/><Relationship Id="rId15" Type="http://schemas.openxmlformats.org/officeDocument/2006/relationships/tags" Target="../tags/tag190.xml"/><Relationship Id="rId10" Type="http://schemas.openxmlformats.org/officeDocument/2006/relationships/tags" Target="../tags/tag185.xml"/><Relationship Id="rId19" Type="http://schemas.openxmlformats.org/officeDocument/2006/relationships/image" Target="../media/image10.png"/><Relationship Id="rId4" Type="http://schemas.openxmlformats.org/officeDocument/2006/relationships/tags" Target="../tags/tag179.xml"/><Relationship Id="rId9" Type="http://schemas.openxmlformats.org/officeDocument/2006/relationships/tags" Target="../tags/tag184.xml"/><Relationship Id="rId14" Type="http://schemas.openxmlformats.org/officeDocument/2006/relationships/tags" Target="../tags/tag189.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3.xml"/><Relationship Id="rId1" Type="http://schemas.openxmlformats.org/officeDocument/2006/relationships/tags" Target="../tags/tag192.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4"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8.xml"/><Relationship Id="rId1" Type="http://schemas.openxmlformats.org/officeDocument/2006/relationships/tags" Target="../tags/tag19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4"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3.xml"/><Relationship Id="rId1" Type="http://schemas.openxmlformats.org/officeDocument/2006/relationships/tags" Target="../tags/tag202.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5.xml"/><Relationship Id="rId1" Type="http://schemas.openxmlformats.org/officeDocument/2006/relationships/tags" Target="../tags/tag20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7.xml"/><Relationship Id="rId1" Type="http://schemas.openxmlformats.org/officeDocument/2006/relationships/tags" Target="../tags/tag206.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210.xml"/><Relationship Id="rId7" Type="http://schemas.openxmlformats.org/officeDocument/2006/relationships/slideMaster" Target="../slideMasters/slideMaster2.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5" Type="http://schemas.openxmlformats.org/officeDocument/2006/relationships/slideMaster" Target="../slideMasters/slideMaster2.xml"/><Relationship Id="rId4" Type="http://schemas.openxmlformats.org/officeDocument/2006/relationships/tags" Target="../tags/tag217.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225.xml"/><Relationship Id="rId3" Type="http://schemas.openxmlformats.org/officeDocument/2006/relationships/tags" Target="../tags/tag220.xml"/><Relationship Id="rId7" Type="http://schemas.openxmlformats.org/officeDocument/2006/relationships/tags" Target="../tags/tag224.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10" Type="http://schemas.openxmlformats.org/officeDocument/2006/relationships/slideMaster" Target="../slideMasters/slideMaster2.xml"/><Relationship Id="rId4" Type="http://schemas.openxmlformats.org/officeDocument/2006/relationships/tags" Target="../tags/tag221.xml"/><Relationship Id="rId9" Type="http://schemas.openxmlformats.org/officeDocument/2006/relationships/tags" Target="../tags/tag22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 Id="rId5" Type="http://schemas.openxmlformats.org/officeDocument/2006/relationships/slideMaster" Target="../slideMasters/slideMaster2.xml"/><Relationship Id="rId4" Type="http://schemas.openxmlformats.org/officeDocument/2006/relationships/tags" Target="../tags/tag230.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1.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34.xml"/><Relationship Id="rId7" Type="http://schemas.openxmlformats.org/officeDocument/2006/relationships/image" Target="../media/image19.png"/><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5.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238.xml"/><Relationship Id="rId7" Type="http://schemas.openxmlformats.org/officeDocument/2006/relationships/image" Target="../media/image22.png"/><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9.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image" Target="../media/image22.png"/><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3.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246.xml"/><Relationship Id="rId7" Type="http://schemas.openxmlformats.org/officeDocument/2006/relationships/image" Target="../media/image22.png"/><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7.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250.xml"/><Relationship Id="rId7" Type="http://schemas.openxmlformats.org/officeDocument/2006/relationships/image" Target="../media/image1.png"/><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slideMaster" Target="../slideMasters/slideMaster2.xml"/><Relationship Id="rId5" Type="http://schemas.openxmlformats.org/officeDocument/2006/relationships/tags" Target="../tags/tag252.xml"/><Relationship Id="rId4" Type="http://schemas.openxmlformats.org/officeDocument/2006/relationships/tags" Target="../tags/tag251.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55.xml"/><Relationship Id="rId7" Type="http://schemas.openxmlformats.org/officeDocument/2006/relationships/image" Target="../media/image1.png"/><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slideMaster" Target="../slideMasters/slideMaster2.xml"/><Relationship Id="rId5" Type="http://schemas.openxmlformats.org/officeDocument/2006/relationships/tags" Target="../tags/tag257.xml"/><Relationship Id="rId4" Type="http://schemas.openxmlformats.org/officeDocument/2006/relationships/tags" Target="../tags/tag25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5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1.pn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Master" Target="../slideMasters/slideMaster2.xml"/><Relationship Id="rId5" Type="http://schemas.openxmlformats.org/officeDocument/2006/relationships/tags" Target="../tags/tag263.xml"/><Relationship Id="rId4" Type="http://schemas.openxmlformats.org/officeDocument/2006/relationships/tags" Target="../tags/tag262.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6.xml"/><Relationship Id="rId7" Type="http://schemas.openxmlformats.org/officeDocument/2006/relationships/slideMaster" Target="../slideMasters/slideMaster2.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70.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5.xml"/><Relationship Id="rId1" Type="http://schemas.openxmlformats.org/officeDocument/2006/relationships/tags" Target="../tags/tag274.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278.xml"/><Relationship Id="rId7" Type="http://schemas.openxmlformats.org/officeDocument/2006/relationships/slideMaster" Target="../slideMasters/slideMaster2.xml"/><Relationship Id="rId2" Type="http://schemas.openxmlformats.org/officeDocument/2006/relationships/tags" Target="../tags/tag277.xml"/><Relationship Id="rId1" Type="http://schemas.openxmlformats.org/officeDocument/2006/relationships/tags" Target="../tags/tag276.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s>
</file>

<file path=ppt/slideLayouts/_rels/slideLayout78.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2" Type="http://schemas.openxmlformats.org/officeDocument/2006/relationships/tags" Target="../tags/tag283.xml"/><Relationship Id="rId16" Type="http://schemas.openxmlformats.org/officeDocument/2006/relationships/image" Target="../media/image24.png"/><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slideMaster" Target="../slideMasters/slideMaster2.xml"/><Relationship Id="rId10" Type="http://schemas.openxmlformats.org/officeDocument/2006/relationships/tags" Target="../tags/tag291.xml"/><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tags" Target="../tags/tag29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298.xml"/><Relationship Id="rId7" Type="http://schemas.openxmlformats.org/officeDocument/2006/relationships/slideMaster" Target="../slideMasters/slideMaster2.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slideMaster" Target="../slideMasters/slideMaster2.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8.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2.xml"/><Relationship Id="rId1" Type="http://schemas.openxmlformats.org/officeDocument/2006/relationships/tags" Target="../tags/tag312.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3.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4.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3" Type="http://schemas.openxmlformats.org/officeDocument/2006/relationships/tags" Target="../tags/tag328.xml"/><Relationship Id="rId18" Type="http://schemas.openxmlformats.org/officeDocument/2006/relationships/tags" Target="../tags/tag333.xml"/><Relationship Id="rId26" Type="http://schemas.openxmlformats.org/officeDocument/2006/relationships/tags" Target="../tags/tag341.xml"/><Relationship Id="rId39" Type="http://schemas.openxmlformats.org/officeDocument/2006/relationships/tags" Target="../tags/tag354.xml"/><Relationship Id="rId3" Type="http://schemas.openxmlformats.org/officeDocument/2006/relationships/tags" Target="../tags/tag318.xml"/><Relationship Id="rId21" Type="http://schemas.openxmlformats.org/officeDocument/2006/relationships/tags" Target="../tags/tag336.xml"/><Relationship Id="rId34" Type="http://schemas.openxmlformats.org/officeDocument/2006/relationships/tags" Target="../tags/tag349.xml"/><Relationship Id="rId42" Type="http://schemas.openxmlformats.org/officeDocument/2006/relationships/tags" Target="../tags/tag357.xml"/><Relationship Id="rId47" Type="http://schemas.openxmlformats.org/officeDocument/2006/relationships/tags" Target="../tags/tag362.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tags" Target="../tags/tag332.xml"/><Relationship Id="rId25" Type="http://schemas.openxmlformats.org/officeDocument/2006/relationships/tags" Target="../tags/tag340.xml"/><Relationship Id="rId33" Type="http://schemas.openxmlformats.org/officeDocument/2006/relationships/tags" Target="../tags/tag348.xml"/><Relationship Id="rId38" Type="http://schemas.openxmlformats.org/officeDocument/2006/relationships/tags" Target="../tags/tag353.xml"/><Relationship Id="rId46" Type="http://schemas.openxmlformats.org/officeDocument/2006/relationships/tags" Target="../tags/tag361.xml"/><Relationship Id="rId2" Type="http://schemas.openxmlformats.org/officeDocument/2006/relationships/tags" Target="../tags/tag317.xml"/><Relationship Id="rId16" Type="http://schemas.openxmlformats.org/officeDocument/2006/relationships/tags" Target="../tags/tag331.xml"/><Relationship Id="rId20" Type="http://schemas.openxmlformats.org/officeDocument/2006/relationships/tags" Target="../tags/tag335.xml"/><Relationship Id="rId29" Type="http://schemas.openxmlformats.org/officeDocument/2006/relationships/tags" Target="../tags/tag344.xml"/><Relationship Id="rId41" Type="http://schemas.openxmlformats.org/officeDocument/2006/relationships/tags" Target="../tags/tag356.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24" Type="http://schemas.openxmlformats.org/officeDocument/2006/relationships/tags" Target="../tags/tag339.xml"/><Relationship Id="rId32" Type="http://schemas.openxmlformats.org/officeDocument/2006/relationships/tags" Target="../tags/tag347.xml"/><Relationship Id="rId37" Type="http://schemas.openxmlformats.org/officeDocument/2006/relationships/tags" Target="../tags/tag352.xml"/><Relationship Id="rId40" Type="http://schemas.openxmlformats.org/officeDocument/2006/relationships/tags" Target="../tags/tag355.xml"/><Relationship Id="rId45" Type="http://schemas.openxmlformats.org/officeDocument/2006/relationships/tags" Target="../tags/tag360.xml"/><Relationship Id="rId5" Type="http://schemas.openxmlformats.org/officeDocument/2006/relationships/tags" Target="../tags/tag320.xml"/><Relationship Id="rId15" Type="http://schemas.openxmlformats.org/officeDocument/2006/relationships/tags" Target="../tags/tag330.xml"/><Relationship Id="rId23" Type="http://schemas.openxmlformats.org/officeDocument/2006/relationships/tags" Target="../tags/tag338.xml"/><Relationship Id="rId28" Type="http://schemas.openxmlformats.org/officeDocument/2006/relationships/tags" Target="../tags/tag343.xml"/><Relationship Id="rId36" Type="http://schemas.openxmlformats.org/officeDocument/2006/relationships/tags" Target="../tags/tag351.xml"/><Relationship Id="rId49" Type="http://schemas.openxmlformats.org/officeDocument/2006/relationships/slideMaster" Target="../slideMasters/slideMaster2.xml"/><Relationship Id="rId10" Type="http://schemas.openxmlformats.org/officeDocument/2006/relationships/tags" Target="../tags/tag325.xml"/><Relationship Id="rId19" Type="http://schemas.openxmlformats.org/officeDocument/2006/relationships/tags" Target="../tags/tag334.xml"/><Relationship Id="rId31" Type="http://schemas.openxmlformats.org/officeDocument/2006/relationships/tags" Target="../tags/tag346.xml"/><Relationship Id="rId44" Type="http://schemas.openxmlformats.org/officeDocument/2006/relationships/tags" Target="../tags/tag359.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 Id="rId22" Type="http://schemas.openxmlformats.org/officeDocument/2006/relationships/tags" Target="../tags/tag337.xml"/><Relationship Id="rId27" Type="http://schemas.openxmlformats.org/officeDocument/2006/relationships/tags" Target="../tags/tag342.xml"/><Relationship Id="rId30" Type="http://schemas.openxmlformats.org/officeDocument/2006/relationships/tags" Target="../tags/tag345.xml"/><Relationship Id="rId35" Type="http://schemas.openxmlformats.org/officeDocument/2006/relationships/tags" Target="../tags/tag350.xml"/><Relationship Id="rId43" Type="http://schemas.openxmlformats.org/officeDocument/2006/relationships/tags" Target="../tags/tag358.xml"/><Relationship Id="rId48" Type="http://schemas.openxmlformats.org/officeDocument/2006/relationships/tags" Target="../tags/tag363.xml"/><Relationship Id="rId8" Type="http://schemas.openxmlformats.org/officeDocument/2006/relationships/tags" Target="../tags/tag32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366.xml"/><Relationship Id="rId7" Type="http://schemas.openxmlformats.org/officeDocument/2006/relationships/slideMaster" Target="../slideMasters/slideMaster2.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1.xml"/><Relationship Id="rId1" Type="http://schemas.openxmlformats.org/officeDocument/2006/relationships/tags" Target="../tags/tag37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Master" Target="../slideMasters/slideMaster2.xml"/><Relationship Id="rId1" Type="http://schemas.openxmlformats.org/officeDocument/2006/relationships/tags" Target="../tags/tag372.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for Afternoon">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DADEE24-E77D-45B3-8D5F-75401497297E}"/>
              </a:ext>
            </a:extLst>
          </p:cNvPr>
          <p:cNvPicPr>
            <a:picLocks noChangeAspect="1"/>
          </p:cNvPicPr>
          <p:nvPr userDrawn="1"/>
        </p:nvPicPr>
        <p:blipFill>
          <a:blip r:embed="rId6"/>
          <a:stretch>
            <a:fillRect/>
          </a:stretch>
        </p:blipFill>
        <p:spPr>
          <a:xfrm>
            <a:off x="3231471" y="117269"/>
            <a:ext cx="5651482" cy="1298561"/>
          </a:xfrm>
          <a:prstGeom prst="rect">
            <a:avLst/>
          </a:prstGeom>
          <a:effectLst>
            <a:reflection blurRad="6350" stA="21000" endPos="55000" dir="5400000" sy="-100000" algn="bl" rotWithShape="0"/>
          </a:effectLst>
        </p:spPr>
      </p:pic>
      <p:sp>
        <p:nvSpPr>
          <p:cNvPr id="3" name="Subtitle 2"/>
          <p:cNvSpPr>
            <a:spLocks noGrp="1"/>
          </p:cNvSpPr>
          <p:nvPr>
            <p:ph type="subTitle" idx="1" hasCustomPrompt="1"/>
          </p:nvPr>
        </p:nvSpPr>
        <p:spPr bwMode="gray">
          <a:xfrm>
            <a:off x="3231472" y="3435850"/>
            <a:ext cx="5618318" cy="787675"/>
          </a:xfrm>
        </p:spPr>
        <p:txBody>
          <a:bodyPr anchor="ctr" anchorCtr="0">
            <a:noAutofit/>
          </a:bodyPr>
          <a:lstStyle>
            <a:lvl1pPr marL="0" indent="0" algn="l">
              <a:lnSpc>
                <a:spcPct val="85000"/>
              </a:lnSpc>
              <a:spcBef>
                <a:spcPts val="0"/>
              </a:spcBef>
              <a:buNone/>
              <a:defRPr lang="en-US" sz="3600" b="1" kern="1200" spc="-100" baseline="0" dirty="0">
                <a:solidFill>
                  <a:schemeClr val="accent1"/>
                </a:solidFill>
                <a:latin typeface="+mn-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Nonresidential Mechanical</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Mechanical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2824876" y="6662180"/>
            <a:ext cx="6086620" cy="123111"/>
          </a:xfrm>
          <a:prstGeom prst="rect">
            <a:avLst/>
          </a:prstGeom>
          <a:noFill/>
        </p:spPr>
        <p:txBody>
          <a:bodyPr wrap="square" lIns="0" tIns="0" rIns="0" bIns="0" rtlCol="0">
            <a:spAutoFit/>
          </a:bodyPr>
          <a:lstStyle/>
          <a:p>
            <a:pPr defTabSz="652764" fontAlgn="base">
              <a:spcBef>
                <a:spcPct val="0"/>
              </a:spcBef>
              <a:spcAft>
                <a:spcPct val="0"/>
              </a:spcAft>
            </a:pPr>
            <a:r>
              <a:rPr lang="en-US" sz="800" spc="-10" dirty="0">
                <a:solidFill>
                  <a:prstClr val="black"/>
                </a:solidFill>
                <a:latin typeface="Arial Narrow" panose="020B0606020202030204" pitchFamily="34" charset="0"/>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8"/>
          <a:stretch>
            <a:fillRect/>
          </a:stretch>
        </p:blipFill>
        <p:spPr>
          <a:xfrm>
            <a:off x="-2357" y="10540"/>
            <a:ext cx="2602993" cy="6858000"/>
          </a:xfrm>
          <a:prstGeom prst="rect">
            <a:avLst/>
          </a:prstGeom>
        </p:spPr>
      </p:pic>
      <p:sp>
        <p:nvSpPr>
          <p:cNvPr id="13" name="Text Placeholder 7">
            <a:extLst>
              <a:ext uri="{FF2B5EF4-FFF2-40B4-BE49-F238E27FC236}">
                <a16:creationId xmlns:a16="http://schemas.microsoft.com/office/drawing/2014/main" id="{74E8A8C1-194B-4E82-A3B8-114306822FB9}"/>
              </a:ext>
            </a:extLst>
          </p:cNvPr>
          <p:cNvSpPr>
            <a:spLocks noGrp="1"/>
          </p:cNvSpPr>
          <p:nvPr>
            <p:ph type="body" sz="quarter" idx="17" hasCustomPrompt="1"/>
            <p:custDataLst>
              <p:tags r:id="rId1"/>
            </p:custDataLst>
          </p:nvPr>
        </p:nvSpPr>
        <p:spPr>
          <a:xfrm>
            <a:off x="3231470" y="4332303"/>
            <a:ext cx="2739562"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4" name="Text Placeholder 7">
            <a:extLst>
              <a:ext uri="{FF2B5EF4-FFF2-40B4-BE49-F238E27FC236}">
                <a16:creationId xmlns:a16="http://schemas.microsoft.com/office/drawing/2014/main" id="{E6B4D6DD-D6F2-4BEC-A4BE-D607515C761A}"/>
              </a:ext>
            </a:extLst>
          </p:cNvPr>
          <p:cNvSpPr>
            <a:spLocks noGrp="1"/>
          </p:cNvSpPr>
          <p:nvPr>
            <p:ph type="body" sz="quarter" idx="21" hasCustomPrompt="1"/>
            <p:custDataLst>
              <p:tags r:id="rId2"/>
            </p:custDataLst>
          </p:nvPr>
        </p:nvSpPr>
        <p:spPr>
          <a:xfrm>
            <a:off x="6209930" y="4323127"/>
            <a:ext cx="2639860"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7" name="Text Placeholder 7">
            <a:extLst>
              <a:ext uri="{FF2B5EF4-FFF2-40B4-BE49-F238E27FC236}">
                <a16:creationId xmlns:a16="http://schemas.microsoft.com/office/drawing/2014/main" id="{A8DEBC2A-81BC-46C9-8242-59C46CE1A878}"/>
              </a:ext>
            </a:extLst>
          </p:cNvPr>
          <p:cNvSpPr>
            <a:spLocks noGrp="1"/>
          </p:cNvSpPr>
          <p:nvPr>
            <p:ph type="body" sz="quarter" idx="22" hasCustomPrompt="1"/>
            <p:custDataLst>
              <p:tags r:id="rId3"/>
            </p:custDataLst>
          </p:nvPr>
        </p:nvSpPr>
        <p:spPr>
          <a:xfrm>
            <a:off x="3231472" y="5204154"/>
            <a:ext cx="2739560" cy="249299"/>
          </a:xfrm>
        </p:spPr>
        <p:txBody>
          <a:bodyPr wrap="square">
            <a:spAutoFit/>
          </a:bodyPr>
          <a:lstStyle>
            <a:lvl1pPr marL="0" indent="0" algn="l">
              <a:spcBef>
                <a:spcPts val="0"/>
              </a:spcBef>
              <a:buNone/>
              <a:defRPr lang="en-US" sz="1800" kern="1200" dirty="0">
                <a:solidFill>
                  <a:schemeClr val="accent1"/>
                </a:solidFill>
                <a:latin typeface="+mn-lt"/>
                <a:ea typeface="+mn-ea"/>
                <a:cs typeface="+mn-cs"/>
              </a:defRPr>
            </a:lvl1pPr>
          </a:lstStyle>
          <a:p>
            <a:pPr lvl="0"/>
            <a:r>
              <a:rPr lang="en-US" dirty="0"/>
              <a:t>Date</a:t>
            </a:r>
          </a:p>
        </p:txBody>
      </p:sp>
      <p:grpSp>
        <p:nvGrpSpPr>
          <p:cNvPr id="28" name="Group 27">
            <a:extLst>
              <a:ext uri="{FF2B5EF4-FFF2-40B4-BE49-F238E27FC236}">
                <a16:creationId xmlns:a16="http://schemas.microsoft.com/office/drawing/2014/main" id="{876E7B10-38C5-4240-9E56-182A57BA32BA}"/>
              </a:ext>
            </a:extLst>
          </p:cNvPr>
          <p:cNvGrpSpPr/>
          <p:nvPr userDrawn="1"/>
        </p:nvGrpSpPr>
        <p:grpSpPr>
          <a:xfrm>
            <a:off x="3236603" y="-1437332"/>
            <a:ext cx="5648055" cy="1302154"/>
            <a:chOff x="3201735" y="113676"/>
            <a:chExt cx="5648055" cy="1302154"/>
          </a:xfrm>
        </p:grpSpPr>
        <p:sp>
          <p:nvSpPr>
            <p:cNvPr id="29" name="Rectangle: Rounded Corners 28">
              <a:extLst>
                <a:ext uri="{FF2B5EF4-FFF2-40B4-BE49-F238E27FC236}">
                  <a16:creationId xmlns:a16="http://schemas.microsoft.com/office/drawing/2014/main" id="{94B001F7-97B4-4C45-9EFD-DED65E326BCD}"/>
                </a:ext>
              </a:extLst>
            </p:cNvPr>
            <p:cNvSpPr/>
            <p:nvPr userDrawn="1"/>
          </p:nvSpPr>
          <p:spPr>
            <a:xfrm>
              <a:off x="3201735" y="113676"/>
              <a:ext cx="5648055" cy="1302154"/>
            </a:xfrm>
            <a:prstGeom prst="roundRect">
              <a:avLst>
                <a:gd name="adj" fmla="val 9325"/>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30" name="Picture 29">
              <a:extLst>
                <a:ext uri="{FF2B5EF4-FFF2-40B4-BE49-F238E27FC236}">
                  <a16:creationId xmlns:a16="http://schemas.microsoft.com/office/drawing/2014/main" id="{6EFE8771-1C14-4D3A-B0F7-4A36BA8E0A4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1470" y="217714"/>
              <a:ext cx="5299157" cy="1120729"/>
            </a:xfrm>
            <a:prstGeom prst="rect">
              <a:avLst/>
            </a:prstGeom>
          </p:spPr>
        </p:pic>
      </p:grpSp>
      <p:sp>
        <p:nvSpPr>
          <p:cNvPr id="22" name="TextBox 21">
            <a:extLst>
              <a:ext uri="{FF2B5EF4-FFF2-40B4-BE49-F238E27FC236}">
                <a16:creationId xmlns:a16="http://schemas.microsoft.com/office/drawing/2014/main" id="{AADEE23E-1658-42DC-AFBC-DB6FB9314F95}"/>
              </a:ext>
            </a:extLst>
          </p:cNvPr>
          <p:cNvSpPr txBox="1"/>
          <p:nvPr userDrawn="1"/>
        </p:nvSpPr>
        <p:spPr>
          <a:xfrm>
            <a:off x="3231470" y="2603292"/>
            <a:ext cx="5618319" cy="31393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defPPr>
              <a:defRPr lang="en-US"/>
            </a:defPPr>
            <a:lvl1pPr marL="347663" lvl="0" indent="0" eaLnBrk="1" hangingPunct="1">
              <a:lnSpc>
                <a:spcPct val="85000"/>
              </a:lnSpc>
              <a:defRPr sz="28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0" lvl="0" indent="0"/>
            <a:r>
              <a:rPr lang="en-US" sz="2800" dirty="0">
                <a:solidFill>
                  <a:schemeClr val="bg1">
                    <a:lumMod val="50000"/>
                  </a:schemeClr>
                </a:solidFill>
              </a:rPr>
              <a:t>Practical Scenarios &amp; Resources</a:t>
            </a:r>
          </a:p>
        </p:txBody>
      </p:sp>
      <p:sp>
        <p:nvSpPr>
          <p:cNvPr id="31" name="Title 30">
            <a:extLst>
              <a:ext uri="{FF2B5EF4-FFF2-40B4-BE49-F238E27FC236}">
                <a16:creationId xmlns:a16="http://schemas.microsoft.com/office/drawing/2014/main" id="{2864F2C4-016A-44DB-A894-A3CA63E3E2A3}"/>
              </a:ext>
            </a:extLst>
          </p:cNvPr>
          <p:cNvSpPr>
            <a:spLocks noGrp="1"/>
          </p:cNvSpPr>
          <p:nvPr>
            <p:ph type="title" hasCustomPrompt="1"/>
          </p:nvPr>
        </p:nvSpPr>
        <p:spPr>
          <a:xfrm>
            <a:off x="3226245" y="2908496"/>
            <a:ext cx="5613093" cy="418576"/>
          </a:xfrm>
        </p:spPr>
        <p:txBody>
          <a:bodyPr wrap="square">
            <a:spAutoFit/>
          </a:bodyPr>
          <a:lstStyle>
            <a:lvl1pPr>
              <a:defRPr sz="3200" b="0">
                <a:solidFill>
                  <a:schemeClr val="tx1"/>
                </a:solidFill>
                <a:latin typeface="+mj-lt"/>
              </a:defRPr>
            </a:lvl1pPr>
          </a:lstStyle>
          <a:p>
            <a:r>
              <a:rPr lang="en-US" dirty="0"/>
              <a:t>New Construction</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4"/>
            </p:custDataLst>
          </p:nvPr>
        </p:nvSpPr>
        <p:spPr bwMode="auto">
          <a:xfrm>
            <a:off x="3231472" y="1437724"/>
            <a:ext cx="5613092" cy="41953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228600" indent="0" eaLnBrk="1" hangingPunct="1">
              <a:lnSpc>
                <a:spcPct val="85000"/>
              </a:lnSpc>
              <a:defRPr sz="31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228600" lvl="0" indent="0"/>
            <a:r>
              <a:rPr lang="en-US" sz="2800" dirty="0"/>
              <a:t>Energy Code </a:t>
            </a:r>
            <a:r>
              <a:rPr lang="en-US" sz="2800" dirty="0">
                <a:latin typeface="+mj-lt"/>
              </a:rPr>
              <a:t>Ace</a:t>
            </a:r>
          </a:p>
        </p:txBody>
      </p:sp>
    </p:spTree>
    <p:extLst>
      <p:ext uri="{BB962C8B-B14F-4D97-AF65-F5344CB8AC3E}">
        <p14:creationId xmlns:p14="http://schemas.microsoft.com/office/powerpoint/2010/main" val="97438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HO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61C667-A608-4DDA-8049-2C30B9160FAF}"/>
              </a:ext>
            </a:extLst>
          </p:cNvPr>
          <p:cNvPicPr>
            <a:picLocks noChangeAspect="1"/>
          </p:cNvPicPr>
          <p:nvPr userDrawn="1"/>
        </p:nvPicPr>
        <p:blipFill>
          <a:blip r:embed="rId12"/>
          <a:stretch>
            <a:fillRect/>
          </a:stretch>
        </p:blipFill>
        <p:spPr>
          <a:xfrm>
            <a:off x="3211414" y="10540"/>
            <a:ext cx="5663675" cy="3115326"/>
          </a:xfrm>
          <a:prstGeom prst="rect">
            <a:avLst/>
          </a:prstGeom>
          <a:solidFill>
            <a:schemeClr val="bg1"/>
          </a:solidFill>
        </p:spPr>
      </p:pic>
      <p:pic>
        <p:nvPicPr>
          <p:cNvPr id="18" name="Picture 12"/>
          <p:cNvPicPr>
            <a:picLocks noChangeAspect="1" noChangeArrowheads="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bwMode="auto">
          <a:xfrm>
            <a:off x="3381445" y="6044289"/>
            <a:ext cx="5048547" cy="547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hasCustomPrompt="1"/>
            <p:custDataLst>
              <p:tags r:id="rId2"/>
            </p:custDataLst>
          </p:nvPr>
        </p:nvSpPr>
        <p:spPr bwMode="gray">
          <a:xfrm>
            <a:off x="3231470" y="1590313"/>
            <a:ext cx="5336457" cy="484150"/>
          </a:xfrm>
        </p:spPr>
        <p:txBody>
          <a:bodyPr/>
          <a:lstStyle>
            <a:lvl1pPr marL="228600" indent="0" algn="l">
              <a:defRPr lang="en-US" sz="3100" b="0" i="1" u="none" kern="1200" spc="-100" baseline="0" dirty="0">
                <a:solidFill>
                  <a:srgbClr val="5888B8"/>
                </a:solidFill>
                <a:latin typeface="+mj-lt"/>
                <a:ea typeface="+mj-ea"/>
                <a:cs typeface="+mj-cs"/>
              </a:defRPr>
            </a:lvl1pPr>
          </a:lstStyle>
          <a:p>
            <a:r>
              <a:rPr lang="en-US" dirty="0"/>
              <a:t>Event ID</a:t>
            </a:r>
          </a:p>
        </p:txBody>
      </p:sp>
      <p:sp>
        <p:nvSpPr>
          <p:cNvPr id="3" name="Subtitle 2"/>
          <p:cNvSpPr>
            <a:spLocks noGrp="1"/>
          </p:cNvSpPr>
          <p:nvPr>
            <p:ph type="subTitle" idx="1" hasCustomPrompt="1"/>
            <p:custDataLst>
              <p:tags r:id="rId3"/>
            </p:custDataLst>
          </p:nvPr>
        </p:nvSpPr>
        <p:spPr bwMode="gray">
          <a:xfrm>
            <a:off x="3231472" y="2627647"/>
            <a:ext cx="5623560" cy="1108659"/>
          </a:xfrm>
        </p:spPr>
        <p:txBody>
          <a:bodyPr>
            <a:normAutofit/>
          </a:bodyPr>
          <a:lstStyle>
            <a:lvl1pPr marL="0" indent="0" algn="l">
              <a:lnSpc>
                <a:spcPct val="85000"/>
              </a:lnSpc>
              <a:spcBef>
                <a:spcPts val="0"/>
              </a:spcBef>
              <a:buNone/>
              <a:defRPr lang="en-US" sz="4000" b="1" kern="1200" spc="-70" baseline="0" dirty="0">
                <a:solidFill>
                  <a:schemeClr val="tx1"/>
                </a:solidFill>
                <a:latin typeface="+mn-lt"/>
                <a:ea typeface="+mn-ea"/>
                <a:cs typeface="Segoe UI" panose="020B0502040204020203" pitchFamily="34" charset="0"/>
              </a:defRPr>
            </a:lvl1pPr>
            <a:lvl2pPr marL="228600" indent="0" algn="l">
              <a:spcBef>
                <a:spcPts val="0"/>
              </a:spcBef>
              <a:buNone/>
              <a:defRPr sz="3600">
                <a:solidFill>
                  <a:schemeClr val="accent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Track</a:t>
            </a:r>
          </a:p>
          <a:p>
            <a:pPr lvl="1"/>
            <a:r>
              <a:rPr lang="en-US" dirty="0"/>
              <a:t>Session</a:t>
            </a:r>
          </a:p>
        </p:txBody>
      </p:sp>
      <p:sp>
        <p:nvSpPr>
          <p:cNvPr id="23" name="Text Placeholder 7"/>
          <p:cNvSpPr>
            <a:spLocks noGrp="1"/>
          </p:cNvSpPr>
          <p:nvPr>
            <p:ph type="body" sz="quarter" idx="17" hasCustomPrompt="1"/>
            <p:custDataLst>
              <p:tags r:id="rId4"/>
            </p:custDataLst>
          </p:nvPr>
        </p:nvSpPr>
        <p:spPr>
          <a:xfrm>
            <a:off x="3231471" y="3948285"/>
            <a:ext cx="2603500" cy="1108659"/>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5" name="Text Placeholder 7"/>
          <p:cNvSpPr>
            <a:spLocks noGrp="1"/>
          </p:cNvSpPr>
          <p:nvPr>
            <p:ph type="body" sz="quarter" idx="21" hasCustomPrompt="1"/>
            <p:custDataLst>
              <p:tags r:id="rId5"/>
            </p:custDataLst>
          </p:nvPr>
        </p:nvSpPr>
        <p:spPr>
          <a:xfrm>
            <a:off x="6209930" y="3948285"/>
            <a:ext cx="2639860" cy="1108658"/>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8" name="Text Placeholder 7"/>
          <p:cNvSpPr>
            <a:spLocks noGrp="1"/>
          </p:cNvSpPr>
          <p:nvPr>
            <p:ph type="body" sz="quarter" idx="22" hasCustomPrompt="1"/>
            <p:custDataLst>
              <p:tags r:id="rId6"/>
            </p:custDataLst>
          </p:nvPr>
        </p:nvSpPr>
        <p:spPr>
          <a:xfrm>
            <a:off x="3231472" y="5159241"/>
            <a:ext cx="2603499" cy="276999"/>
          </a:xfrm>
        </p:spPr>
        <p:txBody>
          <a:bodyPr wrap="square">
            <a:spAutoFit/>
          </a:bodyPr>
          <a:lstStyle>
            <a:lvl1pPr marL="0" indent="0" algn="l">
              <a:spcBef>
                <a:spcPts val="0"/>
              </a:spcBef>
              <a:buNone/>
              <a:defRPr lang="en-US" sz="1800" kern="1200" dirty="0">
                <a:solidFill>
                  <a:schemeClr val="accent1">
                    <a:lumMod val="75000"/>
                  </a:schemeClr>
                </a:solidFill>
                <a:latin typeface="+mn-lt"/>
                <a:ea typeface="+mn-ea"/>
                <a:cs typeface="+mn-cs"/>
              </a:defRPr>
            </a:lvl1pPr>
          </a:lstStyle>
          <a:p>
            <a:pPr lvl="0"/>
            <a:r>
              <a:rPr lang="en-US" dirty="0"/>
              <a:t>Date</a:t>
            </a:r>
          </a:p>
        </p:txBody>
      </p:sp>
      <p:sp>
        <p:nvSpPr>
          <p:cNvPr id="16" name="TextBox 15"/>
          <p:cNvSpPr txBox="1"/>
          <p:nvPr>
            <p:custDataLst>
              <p:tags r:id="rId7"/>
            </p:custDataLst>
          </p:nvPr>
        </p:nvSpPr>
        <p:spPr>
          <a:xfrm>
            <a:off x="2701066" y="6628499"/>
            <a:ext cx="6118983" cy="123111"/>
          </a:xfrm>
          <a:prstGeom prst="rect">
            <a:avLst/>
          </a:prstGeom>
          <a:noFill/>
        </p:spPr>
        <p:txBody>
          <a:bodyPr wrap="none" lIns="0" tIns="0" rIns="0" bIns="0" rtlCol="0">
            <a:spAutoFit/>
          </a:bodyPr>
          <a:lstStyle/>
          <a:p>
            <a:pPr algn="r"/>
            <a:r>
              <a:rPr lang="en-US" sz="800" spc="-10" baseline="0" dirty="0">
                <a:latin typeface="Arial Narrow" panose="020B0606020202030204" pitchFamily="34" charset="0"/>
                <a:cs typeface="Arial Narrow"/>
              </a:rPr>
              <a:t>This program is funded by California utility customers under the auspices of the California Public Utilities Commission and in support of the California Energy Commission.</a:t>
            </a:r>
          </a:p>
        </p:txBody>
      </p:sp>
      <p:sp>
        <p:nvSpPr>
          <p:cNvPr id="4" name="Date Placeholder 3"/>
          <p:cNvSpPr>
            <a:spLocks noGrp="1"/>
          </p:cNvSpPr>
          <p:nvPr>
            <p:ph type="dt" sz="half" idx="23"/>
            <p:custDataLst>
              <p:tags r:id="rId8"/>
            </p:custDataLst>
          </p:nvPr>
        </p:nvSpPr>
        <p:spPr>
          <a:xfrm>
            <a:off x="6111376" y="6930095"/>
            <a:ext cx="2537554" cy="200055"/>
          </a:xfrm>
          <a:prstGeom prst="rect">
            <a:avLst/>
          </a:prstGeom>
          <a:solidFill>
            <a:schemeClr val="bg1"/>
          </a:solidFill>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4"/>
            <p:custDataLst>
              <p:tags r:id="rId9"/>
            </p:custDataLst>
          </p:nvPr>
        </p:nvSpPr>
        <p:spPr>
          <a:xfrm>
            <a:off x="826712" y="6914706"/>
            <a:ext cx="4530086" cy="215444"/>
          </a:xfrm>
          <a:solidFill>
            <a:schemeClr val="bg1"/>
          </a:solidFill>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25"/>
            <p:custDataLst>
              <p:tags r:id="rId10"/>
            </p:custDataLst>
          </p:nvPr>
        </p:nvSpPr>
        <p:spPr>
          <a:xfrm>
            <a:off x="8849790" y="6868540"/>
            <a:ext cx="218008" cy="261610"/>
          </a:xfrm>
          <a:solidFill>
            <a:schemeClr val="bg1"/>
          </a:solidFill>
        </p:spPr>
        <p:txBody>
          <a:bodyPr/>
          <a:lstStyle>
            <a:lvl1pPr>
              <a:defRPr/>
            </a:lvl1p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EEFBDDD9-6604-42D4-83A4-75D0945D64BC}"/>
              </a:ext>
            </a:extLst>
          </p:cNvPr>
          <p:cNvPicPr>
            <a:picLocks noChangeAspect="1"/>
          </p:cNvPicPr>
          <p:nvPr userDrawn="1"/>
        </p:nvPicPr>
        <p:blipFill>
          <a:blip r:embed="rId14"/>
          <a:stretch>
            <a:fillRect/>
          </a:stretch>
        </p:blipFill>
        <p:spPr>
          <a:xfrm>
            <a:off x="-2357" y="10540"/>
            <a:ext cx="2602993" cy="6858000"/>
          </a:xfrm>
          <a:prstGeom prst="rect">
            <a:avLst/>
          </a:prstGeom>
        </p:spPr>
      </p:pic>
    </p:spTree>
    <p:extLst>
      <p:ext uri="{BB962C8B-B14F-4D97-AF65-F5344CB8AC3E}">
        <p14:creationId xmlns:p14="http://schemas.microsoft.com/office/powerpoint/2010/main" val="340030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for Morn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Mechanical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5"/>
          <a:stretch>
            <a:fillRect/>
          </a:stretch>
        </p:blipFill>
        <p:spPr>
          <a:xfrm>
            <a:off x="-2357" y="10540"/>
            <a:ext cx="2602993" cy="6858000"/>
          </a:xfrm>
          <a:prstGeom prst="rect">
            <a:avLst/>
          </a:prstGeom>
        </p:spPr>
      </p:pic>
    </p:spTree>
    <p:extLst>
      <p:ext uri="{BB962C8B-B14F-4D97-AF65-F5344CB8AC3E}">
        <p14:creationId xmlns:p14="http://schemas.microsoft.com/office/powerpoint/2010/main" val="189677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635761" y="2067882"/>
            <a:ext cx="7329110"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210308" y="6030667"/>
            <a:ext cx="1783220" cy="589177"/>
            <a:chOff x="405130" y="2089605"/>
            <a:chExt cx="8814635" cy="2912361"/>
          </a:xfrm>
        </p:grpSpPr>
        <p:sp>
          <p:nvSpPr>
            <p:cNvPr id="13" name="Freeform 5"/>
            <p:cNvSpPr>
              <a:spLocks/>
            </p:cNvSpPr>
            <p:nvPr>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635760" y="3779520"/>
            <a:ext cx="7329111"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07E18A0F-8AB0-4FA9-BD3D-A9DDA08147D0}"/>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89C4999F-7A29-4070-BCA6-126699DD52F6}"/>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5998415B-846E-48ED-AC47-888BE47B7CFA}"/>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668833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8122171" cy="53022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a:xfrm>
            <a:off x="297720" y="6657945"/>
            <a:ext cx="3625993" cy="200055"/>
          </a:xfrm>
        </p:spPr>
        <p:txBody>
          <a:bodyPr/>
          <a:lstStyle>
            <a:lvl1pPr>
              <a:defRPr sz="1000"/>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a:xfrm>
            <a:off x="8736012" y="6561667"/>
            <a:ext cx="218008" cy="296333"/>
          </a:xfrm>
        </p:spPr>
        <p:txBody>
          <a:bodyPr/>
          <a:lstStyle>
            <a:lvl1pPr>
              <a:defRPr/>
            </a:lvl1p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66201A21-A451-4CF2-B582-DF579715336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7814891D-DAB4-4BC0-BAA7-BE6C85F1C6C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0" name="Title 9">
            <a:extLst>
              <a:ext uri="{FF2B5EF4-FFF2-40B4-BE49-F238E27FC236}">
                <a16:creationId xmlns:a16="http://schemas.microsoft.com/office/drawing/2014/main" id="{FEBCCD33-10CB-406C-977C-CA10F50F33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560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8133022"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8133022" cy="387798"/>
          </a:xfrm>
          <a:noFill/>
          <a:ln w="9525">
            <a:noFill/>
            <a:miter lim="800000"/>
            <a:headEnd/>
            <a:tailEnd/>
          </a:ln>
        </p:spPr>
        <p:txBody>
          <a:bodyPr anchor="ctr" anchorCtr="0"/>
          <a:lstStyle>
            <a:lvl1pPr marL="0" indent="0">
              <a:lnSpc>
                <a:spcPct val="90000"/>
              </a:lnSpc>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43CDF82-4017-4604-8EED-9808B06523F5}"/>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2260606-A08C-4423-B6D9-3B4A880ABA72}"/>
              </a:ext>
            </a:extLst>
          </p:cNvPr>
          <p:cNvSpPr>
            <a:spLocks noGrp="1"/>
          </p:cNvSpPr>
          <p:nvPr>
            <p:ph type="ftr" sz="quarter" idx="19"/>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7369C976-C613-477C-8E63-D5393BE9AC5B}"/>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0F08340-C8B5-4C5F-89DC-29443446BB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9D7EA499-69DD-49B5-9BCD-504EB4908CA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42579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44501" y="1209965"/>
            <a:ext cx="5620370" cy="534611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400" kern="1200" smtClean="0">
                <a:solidFill>
                  <a:schemeClr val="tx1"/>
                </a:solidFill>
                <a:latin typeface="+mn-lt"/>
                <a:ea typeface="+mn-ea"/>
                <a:cs typeface="+mn-cs"/>
              </a:defRPr>
            </a:lvl2pPr>
            <a:lvl3pPr marL="914400" indent="-288925" algn="l" rtl="0" fontAlgn="base">
              <a:spcAft>
                <a:spcPct val="0"/>
              </a:spcAft>
              <a:defRPr lang="en-US" sz="2400" kern="1200" smtClean="0">
                <a:solidFill>
                  <a:schemeClr val="tx1"/>
                </a:solidFill>
                <a:latin typeface="+mn-lt"/>
                <a:ea typeface="+mn-ea"/>
                <a:cs typeface="+mn-cs"/>
              </a:defRPr>
            </a:lvl3pPr>
            <a:lvl4pPr marL="1146175" indent="-231775" algn="l" rtl="0" fontAlgn="base">
              <a:spcAft>
                <a:spcPct val="0"/>
              </a:spcAft>
              <a:defRPr lang="en-US" sz="2400" kern="1200" smtClean="0">
                <a:solidFill>
                  <a:schemeClr val="tx1"/>
                </a:solidFill>
                <a:latin typeface="+mn-lt"/>
                <a:ea typeface="+mn-ea"/>
                <a:cs typeface="+mn-cs"/>
              </a:defRPr>
            </a:lvl4pPr>
            <a:lvl5pPr marL="1377950" indent="-231775" algn="l" rtl="0" fontAlgn="base">
              <a:spcAft>
                <a:spcPct val="0"/>
              </a:spcAft>
              <a:tabLs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1CB64D72-84E3-4B00-BD7D-945A7C8AF3CA}"/>
              </a:ext>
            </a:extLst>
          </p:cNvPr>
          <p:cNvSpPr/>
          <p:nvPr>
            <p:custDataLst>
              <p:tags r:id="rId3"/>
            </p:custDataLst>
          </p:nvPr>
        </p:nvSpPr>
        <p:spPr>
          <a:xfrm>
            <a:off x="150471" y="1209965"/>
            <a:ext cx="3003504" cy="3720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Date Placeholder 9">
            <a:extLst>
              <a:ext uri="{FF2B5EF4-FFF2-40B4-BE49-F238E27FC236}">
                <a16:creationId xmlns:a16="http://schemas.microsoft.com/office/drawing/2014/main" id="{A88021E3-134C-46F8-B8B9-6F348817DBA0}"/>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4AEA411D-8CF8-43CD-BBDF-CB90DB76CF45}"/>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2" name="Slide Number Placeholder 11">
            <a:extLst>
              <a:ext uri="{FF2B5EF4-FFF2-40B4-BE49-F238E27FC236}">
                <a16:creationId xmlns:a16="http://schemas.microsoft.com/office/drawing/2014/main" id="{2FFBC21E-6BB7-4E0F-B1A2-51FA8E88AF2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C6C19551-D9A4-4A2F-9475-B5C96272FDE8}"/>
              </a:ext>
            </a:extLst>
          </p:cNvPr>
          <p:cNvSpPr/>
          <p:nvPr userDrawn="1"/>
        </p:nvSpPr>
        <p:spPr>
          <a:xfrm>
            <a:off x="115570" y="1139774"/>
            <a:ext cx="8912860" cy="5286375"/>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TextBox 12">
            <a:extLst>
              <a:ext uri="{FF2B5EF4-FFF2-40B4-BE49-F238E27FC236}">
                <a16:creationId xmlns:a16="http://schemas.microsoft.com/office/drawing/2014/main" id="{BBA23F32-C291-47EC-935B-475D2F23A9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0ACDB4E7-8935-4A2B-9A64-D4447A736F15}"/>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237358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44501" y="2002420"/>
            <a:ext cx="5620370" cy="4571999"/>
          </a:xfrm>
        </p:spPr>
        <p:txBody>
          <a:bodyPr>
            <a:noAutofit/>
          </a:bodyPr>
          <a:lstStyle>
            <a:lvl1pPr marL="347663" indent="-347663">
              <a:defRPr sz="2400"/>
            </a:lvl1pPr>
            <a:lvl2pPr marL="682625" indent="-334963">
              <a:defRPr sz="2400"/>
            </a:lvl2pPr>
            <a:lvl3pPr marL="971550" indent="-288925">
              <a:defRPr sz="2400"/>
            </a:lvl3pPr>
            <a:lvl4pPr marL="1262063" indent="-290513">
              <a:defRPr sz="2400"/>
            </a:lvl4pPr>
            <a:lvl5pPr marL="1481138" indent="-219075">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47457" y="1053296"/>
            <a:ext cx="5617414"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Rectangle 11">
            <a:extLst>
              <a:ext uri="{FF2B5EF4-FFF2-40B4-BE49-F238E27FC236}">
                <a16:creationId xmlns:a16="http://schemas.microsoft.com/office/drawing/2014/main" id="{9553E158-665A-4128-B59F-A8DAAF91510C}"/>
              </a:ext>
            </a:extLst>
          </p:cNvPr>
          <p:cNvSpPr/>
          <p:nvPr>
            <p:custDataLst>
              <p:tags r:id="rId4"/>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36A17B10-75C4-427C-BE20-5576CC7D8261}"/>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439B487D-68BD-4249-96E0-35F55E275F89}"/>
              </a:ext>
            </a:extLst>
          </p:cNvPr>
          <p:cNvSpPr>
            <a:spLocks noGrp="1"/>
          </p:cNvSpPr>
          <p:nvPr>
            <p:ph type="ftr" sz="quarter" idx="17"/>
          </p:nvPr>
        </p:nvSpPr>
        <p:spPr/>
        <p:txBody>
          <a:bodyPr/>
          <a:lstStyle/>
          <a:p>
            <a:pPr>
              <a:defRPr/>
            </a:pPr>
            <a:r>
              <a:rPr lang="en-US"/>
              <a:t>Energy Code Ace Conference — Nonresidential Mechanical Track: New Construction</a:t>
            </a:r>
            <a:endParaRPr lang="en-US" dirty="0"/>
          </a:p>
        </p:txBody>
      </p:sp>
      <p:sp>
        <p:nvSpPr>
          <p:cNvPr id="9" name="Slide Number Placeholder 8">
            <a:extLst>
              <a:ext uri="{FF2B5EF4-FFF2-40B4-BE49-F238E27FC236}">
                <a16:creationId xmlns:a16="http://schemas.microsoft.com/office/drawing/2014/main" id="{606C5655-AC79-4150-A360-FFDEF61D2E71}"/>
              </a:ext>
            </a:extLst>
          </p:cNvPr>
          <p:cNvSpPr>
            <a:spLocks noGrp="1"/>
          </p:cNvSpPr>
          <p:nvPr>
            <p:ph type="sldNum" sz="quarter" idx="18"/>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CEEEFB6-0ECC-448D-B330-AA11B8D6368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99E5E587-1B5A-4A35-872F-D6DDD4F58D8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19060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392424" y="1209965"/>
            <a:ext cx="5572447"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4" name="Rectangle 13">
            <a:extLst>
              <a:ext uri="{FF2B5EF4-FFF2-40B4-BE49-F238E27FC236}">
                <a16:creationId xmlns:a16="http://schemas.microsoft.com/office/drawing/2014/main" id="{3B2AE935-5388-4999-A418-DFB3EDF3133E}"/>
              </a:ext>
            </a:extLst>
          </p:cNvPr>
          <p:cNvSpPr/>
          <p:nvPr userDrawn="1">
            <p:custDataLst>
              <p:tags r:id="rId3"/>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Tree>
    <p:extLst>
      <p:ext uri="{BB962C8B-B14F-4D97-AF65-F5344CB8AC3E}">
        <p14:creationId xmlns:p14="http://schemas.microsoft.com/office/powerpoint/2010/main" val="73455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869758" y="1209965"/>
            <a:ext cx="5095113"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Rectangle 9">
            <a:extLst>
              <a:ext uri="{FF2B5EF4-FFF2-40B4-BE49-F238E27FC236}">
                <a16:creationId xmlns:a16="http://schemas.microsoft.com/office/drawing/2014/main" id="{077ECF78-BC2A-4C5B-B3B4-6FF6F5A7D564}"/>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249358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69758" y="1851950"/>
            <a:ext cx="5123771" cy="4722470"/>
          </a:xfrm>
        </p:spPr>
        <p:txBody>
          <a:bodyPr/>
          <a:lstStyle>
            <a:lvl1pPr>
              <a:defRPr sz="2200"/>
            </a:lvl1pPr>
            <a:lvl2pPr>
              <a:defRPr sz="2200"/>
            </a:lvl2pPr>
            <a:lvl3pPr>
              <a:defRPr sz="2200"/>
            </a:lvl3pPr>
            <a:lvl4pPr>
              <a:defRPr sz="2200"/>
            </a:lvl4pPr>
            <a:lvl5pPr>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869758" y="1030148"/>
            <a:ext cx="5123771"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255B2BD3-5F8B-4C03-881F-999080307705}"/>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C8D726E0-0937-432B-B46E-58A87DEC7895}"/>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E64FAA82-7D68-4194-89D8-E1FAC04FB1C0}"/>
              </a:ext>
            </a:extLst>
          </p:cNvPr>
          <p:cNvSpPr>
            <a:spLocks noGrp="1"/>
          </p:cNvSpPr>
          <p:nvPr>
            <p:ph type="ftr" sz="quarter" idx="25"/>
          </p:nvPr>
        </p:nvSpPr>
        <p:spPr/>
        <p:txBody>
          <a:bodyPr/>
          <a:lstStyle/>
          <a:p>
            <a:pPr>
              <a:defRPr/>
            </a:pPr>
            <a:r>
              <a:rPr lang="en-US"/>
              <a:t>Energy Code Ace Conference — Nonresidential Mechanical Track: New Construction</a:t>
            </a:r>
            <a:endParaRPr lang="en-US" dirty="0"/>
          </a:p>
        </p:txBody>
      </p:sp>
      <p:sp>
        <p:nvSpPr>
          <p:cNvPr id="14" name="Slide Number Placeholder 13">
            <a:extLst>
              <a:ext uri="{FF2B5EF4-FFF2-40B4-BE49-F238E27FC236}">
                <a16:creationId xmlns:a16="http://schemas.microsoft.com/office/drawing/2014/main" id="{5C41A330-3AC1-4856-92FB-C1E53B3E9C22}"/>
              </a:ext>
            </a:extLst>
          </p:cNvPr>
          <p:cNvSpPr>
            <a:spLocks noGrp="1"/>
          </p:cNvSpPr>
          <p:nvPr>
            <p:ph type="sldNum" sz="quarter" idx="26"/>
          </p:nvPr>
        </p:nvSpPr>
        <p:spPr>
          <a:xfrm>
            <a:off x="8820405"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B1ACF5AE-EF40-4578-B539-8B0D55CFEDCC}"/>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31968A8-4B99-4AE5-9E38-F327DC4463EE}"/>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94156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596153" y="1209965"/>
            <a:ext cx="4368718"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7823E27E-CA37-408E-8673-82A137CC45C5}"/>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Rectangle 10">
            <a:extLst>
              <a:ext uri="{FF2B5EF4-FFF2-40B4-BE49-F238E27FC236}">
                <a16:creationId xmlns:a16="http://schemas.microsoft.com/office/drawing/2014/main" id="{66A91E68-DB03-43BA-9528-6E8AEF301AF1}"/>
              </a:ext>
            </a:extLst>
          </p:cNvPr>
          <p:cNvSpPr/>
          <p:nvPr>
            <p:custDataLst>
              <p:tags r:id="rId2"/>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4" name="Date Placeholder 13">
            <a:extLst>
              <a:ext uri="{FF2B5EF4-FFF2-40B4-BE49-F238E27FC236}">
                <a16:creationId xmlns:a16="http://schemas.microsoft.com/office/drawing/2014/main" id="{F4625EEF-30A8-4BA1-805F-B8ACC1CBD9E6}"/>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97FCD48C-2F3D-4410-B8CA-444CB5269A48}"/>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6" name="Slide Number Placeholder 15">
            <a:extLst>
              <a:ext uri="{FF2B5EF4-FFF2-40B4-BE49-F238E27FC236}">
                <a16:creationId xmlns:a16="http://schemas.microsoft.com/office/drawing/2014/main" id="{02E3D3B9-D21A-47A5-8540-FD348102BC58}"/>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3" name="Title 2">
            <a:extLst>
              <a:ext uri="{FF2B5EF4-FFF2-40B4-BE49-F238E27FC236}">
                <a16:creationId xmlns:a16="http://schemas.microsoft.com/office/drawing/2014/main" id="{129A2A38-A713-472C-B548-29D6D5E790CC}"/>
              </a:ext>
            </a:extLst>
          </p:cNvPr>
          <p:cNvSpPr>
            <a:spLocks noGrp="1"/>
          </p:cNvSpPr>
          <p:nvPr>
            <p:ph type="title"/>
          </p:nvPr>
        </p:nvSpPr>
        <p:spPr/>
        <p:txBody>
          <a:bodyPr/>
          <a:lstStyle/>
          <a:p>
            <a:r>
              <a:rPr lang="en-US"/>
              <a:t>Click to edit Master title style</a:t>
            </a:r>
          </a:p>
        </p:txBody>
      </p:sp>
      <p:sp>
        <p:nvSpPr>
          <p:cNvPr id="9" name="TextBox 8">
            <a:extLst>
              <a:ext uri="{FF2B5EF4-FFF2-40B4-BE49-F238E27FC236}">
                <a16:creationId xmlns:a16="http://schemas.microsoft.com/office/drawing/2014/main" id="{0D8502A8-4A70-4AAD-B8CE-4865F61C06F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12101A64-B24A-40ED-9FA2-C9CA8E56BE6D}"/>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8324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13832" y="1851950"/>
            <a:ext cx="4351039" cy="2115964"/>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0"/>
          <p:cNvSpPr>
            <a:spLocks noGrp="1"/>
          </p:cNvSpPr>
          <p:nvPr>
            <p:ph type="body" sz="quarter" idx="13" hasCustomPrompt="1"/>
            <p:custDataLst>
              <p:tags r:id="rId2"/>
            </p:custDataLst>
          </p:nvPr>
        </p:nvSpPr>
        <p:spPr>
          <a:xfrm>
            <a:off x="4613832" y="1030148"/>
            <a:ext cx="4351039"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FAAB65C8-77E3-4AC2-804F-6606F0518A8D}"/>
              </a:ext>
            </a:extLst>
          </p:cNvPr>
          <p:cNvSpPr/>
          <p:nvPr>
            <p:custDataLst>
              <p:tags r:id="rId4"/>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732BD75E-7A22-44F9-82B1-78F1D4530334}"/>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A72064FE-D1EA-4F52-8BBA-EC4F70D204CB}"/>
              </a:ext>
            </a:extLst>
          </p:cNvPr>
          <p:cNvSpPr>
            <a:spLocks noGrp="1"/>
          </p:cNvSpPr>
          <p:nvPr>
            <p:ph type="ftr" sz="quarter" idx="25"/>
          </p:nvPr>
        </p:nvSpPr>
        <p:spPr/>
        <p:txBody>
          <a:bodyPr/>
          <a:lstStyle/>
          <a:p>
            <a:pPr>
              <a:defRPr/>
            </a:pPr>
            <a:r>
              <a:rPr lang="en-US"/>
              <a:t>Energy Code Ace Conference — Nonresidential Mechanical Track: New Construction</a:t>
            </a:r>
            <a:endParaRPr lang="en-US" dirty="0"/>
          </a:p>
        </p:txBody>
      </p:sp>
      <p:sp>
        <p:nvSpPr>
          <p:cNvPr id="14" name="Slide Number Placeholder 13">
            <a:extLst>
              <a:ext uri="{FF2B5EF4-FFF2-40B4-BE49-F238E27FC236}">
                <a16:creationId xmlns:a16="http://schemas.microsoft.com/office/drawing/2014/main" id="{61BB8EA7-28DF-4AC4-A4D0-9D964AA22F0D}"/>
              </a:ext>
            </a:extLst>
          </p:cNvPr>
          <p:cNvSpPr>
            <a:spLocks noGrp="1"/>
          </p:cNvSpPr>
          <p:nvPr>
            <p:ph type="sldNum" sz="quarter" idx="2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334A0AF-EE79-4C95-A254-1BE4E814FC71}"/>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A7E4324A-8DA4-4DA4-BF83-D2006E239FB1}"/>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347506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26453" y="1163204"/>
            <a:ext cx="8138418" cy="792525"/>
          </a:xfrm>
        </p:spPr>
        <p:txBody>
          <a:bodyPr wrap="square"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719420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1B9D809C-9435-4C0A-A465-C8EEAA957E19}"/>
              </a:ext>
            </a:extLst>
          </p:cNvPr>
          <p:cNvSpPr>
            <a:spLocks noGrp="1"/>
          </p:cNvSpPr>
          <p:nvPr>
            <p:ph type="dt" sz="half" idx="15"/>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8EB857D6-C81E-4C5D-B7BB-B167CF7BE642}"/>
              </a:ext>
            </a:extLst>
          </p:cNvPr>
          <p:cNvSpPr>
            <a:spLocks noGrp="1"/>
          </p:cNvSpPr>
          <p:nvPr>
            <p:ph type="ftr" sz="quarter" idx="16"/>
          </p:nvPr>
        </p:nvSpPr>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47FC7E81-A263-4292-8768-F9DC87187603}"/>
              </a:ext>
            </a:extLst>
          </p:cNvPr>
          <p:cNvSpPr>
            <a:spLocks noGrp="1"/>
          </p:cNvSpPr>
          <p:nvPr>
            <p:ph type="sldNum" sz="quarter" idx="17"/>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67F2654F-26CE-453A-9247-95D094A4B46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65DCE131-0AE6-4F6C-B530-B4DF8831EA02}"/>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620270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8110797" cy="2154436"/>
          </a:xfrm>
        </p:spPr>
        <p:txBody>
          <a:bodyPr wrap="square"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8" name="Title 7"/>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ECA60CB7-6AA3-41D3-8F00-FC70B2EBAE9B}"/>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E65D4263-B62F-4425-872E-1857563F1965}"/>
              </a:ext>
            </a:extLst>
          </p:cNvPr>
          <p:cNvSpPr>
            <a:spLocks noGrp="1"/>
          </p:cNvSpPr>
          <p:nvPr>
            <p:ph type="ftr" sz="quarter" idx="19"/>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652C3F69-7368-4CA6-BEEA-23FB5812F298}"/>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BEA3A4AE-40CD-4CC7-8FD6-907EE370987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1" name="Text Placeholder 8">
            <a:extLst>
              <a:ext uri="{FF2B5EF4-FFF2-40B4-BE49-F238E27FC236}">
                <a16:creationId xmlns:a16="http://schemas.microsoft.com/office/drawing/2014/main" id="{6867D316-3C4C-4129-9763-E52A2702C519}"/>
              </a:ext>
            </a:extLst>
          </p:cNvPr>
          <p:cNvSpPr>
            <a:spLocks noGrp="1"/>
          </p:cNvSpPr>
          <p:nvPr>
            <p:ph type="body" sz="quarter" idx="21"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332849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78671"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7" y="1163993"/>
            <a:ext cx="3886200" cy="627864"/>
          </a:xfrm>
        </p:spPr>
        <p:txBody>
          <a:bodyPr anchor="b">
            <a:noAutofit/>
          </a:bodyPr>
          <a:lstStyle>
            <a:lvl1pPr marL="0" indent="0" algn="ctr">
              <a:lnSpc>
                <a:spcPct val="85000"/>
              </a:lnSpc>
              <a:spcBef>
                <a:spcPts val="0"/>
              </a:spcBef>
              <a:buNone/>
              <a:defRPr sz="2400" b="1" baseline="0">
                <a:solidFill>
                  <a:srgbClr val="A642F0"/>
                </a:solidFill>
                <a:latin typeface="+mj-lt"/>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5078671" y="1163993"/>
            <a:ext cx="3886200" cy="627864"/>
          </a:xfrm>
        </p:spPr>
        <p:txBody>
          <a:bodyPr anchor="b">
            <a:noAutofit/>
          </a:bodyPr>
          <a:lstStyle>
            <a:lvl1pPr marL="0" indent="0" algn="ctr">
              <a:lnSpc>
                <a:spcPct val="85000"/>
              </a:lnSpc>
              <a:spcBef>
                <a:spcPts val="0"/>
              </a:spcBef>
              <a:buNone/>
              <a:defRPr sz="2400" b="1">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E5CC85E8-D803-45D2-B474-F507954BBC35}"/>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044A9E40-68E6-4846-BE89-007135746017}"/>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3" name="Slide Number Placeholder 12">
            <a:extLst>
              <a:ext uri="{FF2B5EF4-FFF2-40B4-BE49-F238E27FC236}">
                <a16:creationId xmlns:a16="http://schemas.microsoft.com/office/drawing/2014/main" id="{1E47B982-3BDA-42B8-B3FA-6E7DAB1F2CD6}"/>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E7F499A-5F48-4C11-A867-B9CE8F63C6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D2F5F87D-E886-453B-8028-68DCD36A985B}"/>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09896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88620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custDataLst>
              <p:tags r:id="rId2"/>
            </p:custDataLst>
          </p:nvPr>
        </p:nvSpPr>
        <p:spPr>
          <a:xfrm>
            <a:off x="5078671" y="1958197"/>
            <a:ext cx="3886200"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86200" cy="685873"/>
          </a:xfrm>
          <a:solidFill>
            <a:schemeClr val="accent1"/>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dirty="0"/>
              <a:t>Edit Master text styles</a:t>
            </a:r>
          </a:p>
        </p:txBody>
      </p:sp>
      <p:sp>
        <p:nvSpPr>
          <p:cNvPr id="12" name="Text Placeholder 10"/>
          <p:cNvSpPr>
            <a:spLocks noGrp="1"/>
          </p:cNvSpPr>
          <p:nvPr>
            <p:ph type="body" sz="quarter" idx="14"/>
            <p:custDataLst>
              <p:tags r:id="rId4"/>
            </p:custDataLst>
          </p:nvPr>
        </p:nvSpPr>
        <p:spPr>
          <a:xfrm>
            <a:off x="5078671" y="1186062"/>
            <a:ext cx="3886200" cy="685873"/>
          </a:xfrm>
          <a:solidFill>
            <a:srgbClr val="A642F0"/>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B1774A4E-7845-47C6-9C5E-91D58BAB9123}"/>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8208D3C6-2C43-4C38-81F6-17B8669594EF}"/>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3" name="Slide Number Placeholder 12">
            <a:extLst>
              <a:ext uri="{FF2B5EF4-FFF2-40B4-BE49-F238E27FC236}">
                <a16:creationId xmlns:a16="http://schemas.microsoft.com/office/drawing/2014/main" id="{10A9CB72-5411-4272-A027-90E12C44B95D}"/>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1A735F2-1453-4C4B-AB0D-ED1E4E7205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871BAE9A-84F1-4EB3-862D-24FAE732B439}"/>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179717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86200"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5078671" y="2316480"/>
            <a:ext cx="3886200"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86200"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5078671" y="1767840"/>
            <a:ext cx="3886200"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a:t>Edit Master text styles</a:t>
            </a:r>
          </a:p>
        </p:txBody>
      </p:sp>
      <p:sp>
        <p:nvSpPr>
          <p:cNvPr id="13" name="Text Placeholder 12"/>
          <p:cNvSpPr>
            <a:spLocks noGrp="1"/>
          </p:cNvSpPr>
          <p:nvPr>
            <p:ph type="body" sz="quarter" idx="18" hasCustomPrompt="1"/>
            <p:custDataLst>
              <p:tags r:id="rId5"/>
            </p:custDataLst>
          </p:nvPr>
        </p:nvSpPr>
        <p:spPr>
          <a:xfrm>
            <a:off x="831214" y="1023628"/>
            <a:ext cx="8133657" cy="673092"/>
          </a:xfrm>
          <a:noFill/>
          <a:ln w="9525">
            <a:noFill/>
            <a:miter lim="800000"/>
            <a:headEnd/>
            <a:tailEnd/>
          </a:ln>
        </p:spPr>
        <p:txBody>
          <a:bodyPr anchor="ctr" anchorCtr="0">
            <a:noAutofit/>
          </a:bodyPr>
          <a:lstStyle>
            <a:lvl1pPr marL="0" indent="0" algn="ctr">
              <a:lnSpc>
                <a:spcPct val="90000"/>
              </a:lnSpc>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382850E3-115E-4F68-AC30-620D103B84F3}"/>
              </a:ext>
            </a:extLst>
          </p:cNvPr>
          <p:cNvSpPr>
            <a:spLocks noGrp="1"/>
          </p:cNvSpPr>
          <p:nvPr>
            <p:ph type="dt" sz="half" idx="23"/>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333EED5D-2EFD-4C62-A597-D1C99C64CFF7}"/>
              </a:ext>
            </a:extLst>
          </p:cNvPr>
          <p:cNvSpPr>
            <a:spLocks noGrp="1"/>
          </p:cNvSpPr>
          <p:nvPr>
            <p:ph type="ftr" sz="quarter" idx="24"/>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24A08F37-8A2B-4292-AC09-A7E892492ED8}"/>
              </a:ext>
            </a:extLst>
          </p:cNvPr>
          <p:cNvSpPr>
            <a:spLocks noGrp="1"/>
          </p:cNvSpPr>
          <p:nvPr>
            <p:ph type="sldNum" sz="quarter" idx="25"/>
          </p:nvPr>
        </p:nvSpPr>
        <p:spPr>
          <a:xfrm>
            <a:off x="8791747" y="6625086"/>
            <a:ext cx="173124" cy="215444"/>
          </a:xfrm>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B4680EA9-F573-414B-93E1-37C307F2600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B9834D7F-6164-4384-A478-F4A0E8645FA9}"/>
              </a:ext>
            </a:extLst>
          </p:cNvPr>
          <p:cNvSpPr>
            <a:spLocks noGrp="1"/>
          </p:cNvSpPr>
          <p:nvPr>
            <p:ph type="body" sz="quarter" idx="26"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557861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816556"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5" name="Content Placeholder 3"/>
          <p:cNvSpPr>
            <a:spLocks noGrp="1"/>
          </p:cNvSpPr>
          <p:nvPr>
            <p:ph sz="half" idx="15"/>
          </p:nvPr>
        </p:nvSpPr>
        <p:spPr>
          <a:xfrm>
            <a:off x="3148315" y="2515369"/>
            <a:ext cx="5816556"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7" name="Content Placeholder 3"/>
          <p:cNvSpPr>
            <a:spLocks noGrp="1"/>
          </p:cNvSpPr>
          <p:nvPr>
            <p:ph sz="half" idx="17"/>
          </p:nvPr>
        </p:nvSpPr>
        <p:spPr>
          <a:xfrm>
            <a:off x="3148315" y="3936230"/>
            <a:ext cx="5816556"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dirty="0"/>
              <a:t>Edit Master text styles</a:t>
            </a:r>
          </a:p>
        </p:txBody>
      </p:sp>
      <p:sp>
        <p:nvSpPr>
          <p:cNvPr id="19" name="Content Placeholder 3"/>
          <p:cNvSpPr>
            <a:spLocks noGrp="1"/>
          </p:cNvSpPr>
          <p:nvPr>
            <p:ph sz="half" idx="19"/>
          </p:nvPr>
        </p:nvSpPr>
        <p:spPr>
          <a:xfrm>
            <a:off x="3148315" y="5357091"/>
            <a:ext cx="5816556"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9C3CB3-D471-4045-BA03-5DFE93B1E107}"/>
              </a:ext>
            </a:extLst>
          </p:cNvPr>
          <p:cNvSpPr>
            <a:spLocks noGrp="1"/>
          </p:cNvSpPr>
          <p:nvPr>
            <p:ph type="dt" sz="half" idx="21"/>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B3667C41-AECE-48DE-A813-FF0B62495161}"/>
              </a:ext>
            </a:extLst>
          </p:cNvPr>
          <p:cNvSpPr>
            <a:spLocks noGrp="1"/>
          </p:cNvSpPr>
          <p:nvPr>
            <p:ph type="ftr" sz="quarter" idx="22"/>
          </p:nvPr>
        </p:nvSpPr>
        <p:spPr/>
        <p:txBody>
          <a:bodyPr/>
          <a:lstStyle/>
          <a:p>
            <a:pPr>
              <a:defRPr/>
            </a:pPr>
            <a:r>
              <a:rPr lang="en-US"/>
              <a:t>Energy Code Ace Conference — Nonresidential Mechanical Track: New Construction</a:t>
            </a:r>
            <a:endParaRPr lang="en-US" dirty="0"/>
          </a:p>
        </p:txBody>
      </p:sp>
      <p:sp>
        <p:nvSpPr>
          <p:cNvPr id="9" name="Slide Number Placeholder 8">
            <a:extLst>
              <a:ext uri="{FF2B5EF4-FFF2-40B4-BE49-F238E27FC236}">
                <a16:creationId xmlns:a16="http://schemas.microsoft.com/office/drawing/2014/main" id="{13B88CC8-27F7-4E41-AD6E-7ADB7580990B}"/>
              </a:ext>
            </a:extLst>
          </p:cNvPr>
          <p:cNvSpPr>
            <a:spLocks noGrp="1"/>
          </p:cNvSpPr>
          <p:nvPr>
            <p:ph type="sldNum" sz="quarter" idx="23"/>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FBC54246-F333-4A60-83F3-B0D1AD31F4D4}"/>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21" name="Text Placeholder 8">
            <a:extLst>
              <a:ext uri="{FF2B5EF4-FFF2-40B4-BE49-F238E27FC236}">
                <a16:creationId xmlns:a16="http://schemas.microsoft.com/office/drawing/2014/main" id="{1CCF0238-86EB-4BF1-89CC-7E67CDBB34B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441820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8133657"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3" name="Title 2"/>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BF58438-A9AC-4064-87CD-A32DE399E2C0}"/>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028E844-5BB8-4B8A-957E-E7B7BDEB2BB6}"/>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522FC248-A478-43D0-BA39-7A7EDF2F00B7}"/>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41C0F36C-D775-403D-8B04-AD6F6EA1B399}"/>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35E01153-000C-46E5-9E82-B922D0F8DE7E}"/>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804380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0501DF61-991B-4DF6-8A58-F1380FD2B9C3}"/>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8E8BB6E3-FEBE-49BB-9280-D07480D6FCA0}"/>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9" name="Slide Number Placeholder 8">
            <a:extLst>
              <a:ext uri="{FF2B5EF4-FFF2-40B4-BE49-F238E27FC236}">
                <a16:creationId xmlns:a16="http://schemas.microsoft.com/office/drawing/2014/main" id="{AA23987A-CA97-4834-8821-15017ED3F1EB}"/>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9C3E8CDB-9D6B-41D6-9DB0-395177A1819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7F9D1B4C-8268-41C8-AB10-B41AEB8E4F1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62020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198169" y="711200"/>
            <a:ext cx="8760636"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744135" y="1"/>
            <a:ext cx="7357450" cy="588514"/>
          </a:xfrm>
        </p:spPr>
        <p:txBody>
          <a:bodyPr/>
          <a:lstStyle>
            <a:lvl1pPr>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AB472320-F625-4327-A4BE-0EFE9C582B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Date Placeholder 13">
            <a:extLst>
              <a:ext uri="{FF2B5EF4-FFF2-40B4-BE49-F238E27FC236}">
                <a16:creationId xmlns:a16="http://schemas.microsoft.com/office/drawing/2014/main" id="{961992AD-F871-4586-846E-91858EB9080A}"/>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853A2B9A-CF51-4ACA-80D4-208568054EA8}"/>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6" name="Slide Number Placeholder 15">
            <a:extLst>
              <a:ext uri="{FF2B5EF4-FFF2-40B4-BE49-F238E27FC236}">
                <a16:creationId xmlns:a16="http://schemas.microsoft.com/office/drawing/2014/main" id="{0D02DD9C-5383-452D-8CB8-0740D0C78949}"/>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EEA87E1-7965-47C4-A28A-DD628F68AA89}"/>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B004DAB0-C61B-4CCC-BE95-CBD04936F5C1}"/>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432030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146429" y="711200"/>
            <a:ext cx="5818442" cy="3285515"/>
          </a:xfrm>
        </p:spPr>
        <p:txBody>
          <a:bodyPr/>
          <a:lstStyle>
            <a:lvl1pPr>
              <a:defRPr/>
            </a:lvl1pPr>
          </a:lstStyle>
          <a:p>
            <a:pPr lvl="0"/>
            <a:r>
              <a:rPr lang="en-US" dirty="0"/>
              <a:t>Edit </a:t>
            </a:r>
            <a:br>
              <a:rPr lang="en-US" dirty="0"/>
            </a:br>
            <a:r>
              <a:rPr lang="en-US" dirty="0"/>
              <a:t>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3" name="Rectangle 12">
            <a:extLst>
              <a:ext uri="{FF2B5EF4-FFF2-40B4-BE49-F238E27FC236}">
                <a16:creationId xmlns:a16="http://schemas.microsoft.com/office/drawing/2014/main" id="{9DDFF960-D1BC-454F-9653-0486EE36A2F6}"/>
              </a:ext>
            </a:extLst>
          </p:cNvPr>
          <p:cNvSpPr/>
          <p:nvPr>
            <p:custDataLst>
              <p:tags r:id="rId2"/>
            </p:custDataLst>
          </p:nvPr>
        </p:nvSpPr>
        <p:spPr>
          <a:xfrm>
            <a:off x="-2966407" y="711200"/>
            <a:ext cx="281940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6AA4542-77D2-4C4A-AD94-A2378EBDA624}"/>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4EDE217-57EA-4E30-8F7D-9957265D6F57}"/>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166120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33408" y="711200"/>
            <a:ext cx="5131463"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109DD782-1EA2-49FD-B085-6F3FF565EAB8}"/>
              </a:ext>
            </a:extLst>
          </p:cNvPr>
          <p:cNvSpPr/>
          <p:nvPr>
            <p:custDataLst>
              <p:tags r:id="rId2"/>
            </p:custDataLst>
          </p:nvPr>
        </p:nvSpPr>
        <p:spPr>
          <a:xfrm>
            <a:off x="150471" y="711200"/>
            <a:ext cx="346372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7" name="Picture 2">
            <a:extLst>
              <a:ext uri="{FF2B5EF4-FFF2-40B4-BE49-F238E27FC236}">
                <a16:creationId xmlns:a16="http://schemas.microsoft.com/office/drawing/2014/main" id="{94B30CCB-AF49-4F8F-A603-34BA15E719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a:extLst>
              <a:ext uri="{FF2B5EF4-FFF2-40B4-BE49-F238E27FC236}">
                <a16:creationId xmlns:a16="http://schemas.microsoft.com/office/drawing/2014/main" id="{0CFC1749-66CD-4010-9245-C80397527661}"/>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DC6F70B-57B9-41DB-9725-6C598D03F03D}"/>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9558F15-2ABD-4785-952D-DC6254189C77}"/>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8DDA9FB3-1E78-47BB-A0D3-39B72DB2EE0F}"/>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062405D3-0DD7-4ABE-8D57-06F8CF38A666}"/>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B32E7E6-9493-4CAB-805E-47ACC0FDD668}"/>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581310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27735" y="711200"/>
            <a:ext cx="4337136"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A621BAC7-AD2F-4DA4-A2CD-AFCAD15D7DFA}"/>
              </a:ext>
            </a:extLst>
          </p:cNvPr>
          <p:cNvSpPr/>
          <p:nvPr>
            <p:custDataLst>
              <p:tags r:id="rId2"/>
            </p:custDataLst>
          </p:nvPr>
        </p:nvSpPr>
        <p:spPr>
          <a:xfrm>
            <a:off x="150471" y="711200"/>
            <a:ext cx="424096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4CA11B6E-6597-4D23-B634-8BB3098D1FD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49A87DFE-AE3E-460E-97CC-621176D069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A9F22D78-52E7-44D0-B40F-CEFFDBCE5E59}"/>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A90240C5-5664-4B46-9789-ED06FB3B7B9A}"/>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EF0295CC-C956-4554-BB71-DB321241D571}"/>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F3A458F7-E66B-455C-8190-D8D1F0D81E88}"/>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4377BC1-4317-4E51-817A-851E5F9AD2C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91793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98170" y="682240"/>
            <a:ext cx="8760635"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4" name="Picture 2">
            <a:extLst>
              <a:ext uri="{FF2B5EF4-FFF2-40B4-BE49-F238E27FC236}">
                <a16:creationId xmlns:a16="http://schemas.microsoft.com/office/drawing/2014/main" id="{3FAE3B79-8646-4372-870B-7BB205CE795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a:extLst>
              <a:ext uri="{FF2B5EF4-FFF2-40B4-BE49-F238E27FC236}">
                <a16:creationId xmlns:a16="http://schemas.microsoft.com/office/drawing/2014/main" id="{0915BAEC-0C0D-433F-AF02-FED3ADAE43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48879C5-5E1E-4479-A6DD-81B17EF3C9E7}"/>
              </a:ext>
            </a:extLst>
          </p:cNvPr>
          <p:cNvSpPr>
            <a:spLocks noGrp="1"/>
          </p:cNvSpPr>
          <p:nvPr>
            <p:ph type="dt" sz="half" idx="19"/>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D778DB35-3CD8-41C1-B7B0-103A01CAE1EF}"/>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1290C640-51E5-436D-A727-AA5ACF10A99E}"/>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4280546-74E5-4B0B-8218-B245E9140B2B}"/>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01F02E-2696-42D8-B2DA-F0B8EDF9E504}"/>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8736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igh Title no pic or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9A9E9C9E-2EBF-4F97-939D-B7EE8EB87BCC}"/>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166D440-A559-4E51-9BA5-5B45182C4B3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991324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85196"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415120D5-6AE5-4C27-8176-09B411BB37F8}"/>
              </a:ext>
            </a:extLst>
          </p:cNvPr>
          <p:cNvSpPr/>
          <p:nvPr>
            <p:custDataLst>
              <p:tags r:id="rId3"/>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B2938698-42A8-4724-8BFA-EAD066995D2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71E495A1-103D-4CF5-9DF0-DAD6C84C58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74C8C51-F8B0-4B2E-82E9-6D4D281504DD}"/>
              </a:ext>
            </a:extLst>
          </p:cNvPr>
          <p:cNvSpPr>
            <a:spLocks noGrp="1"/>
          </p:cNvSpPr>
          <p:nvPr>
            <p:ph type="dt" sz="half" idx="19"/>
          </p:nvPr>
        </p:nvSpPr>
        <p:spPr/>
        <p:txBody>
          <a:bodyPr/>
          <a:lstStyle/>
          <a:p>
            <a:pPr>
              <a:defRPr/>
            </a:pPr>
            <a:r>
              <a:rPr lang="en-US"/>
              <a:t>REMOVE SLIDE # BEFORE SEND TO WORD</a:t>
            </a:r>
            <a:endParaRPr lang="en-US" dirty="0"/>
          </a:p>
        </p:txBody>
      </p:sp>
      <p:sp>
        <p:nvSpPr>
          <p:cNvPr id="7" name="Footer Placeholder 6">
            <a:extLst>
              <a:ext uri="{FF2B5EF4-FFF2-40B4-BE49-F238E27FC236}">
                <a16:creationId xmlns:a16="http://schemas.microsoft.com/office/drawing/2014/main" id="{6284FED7-6BD9-4E66-9BEE-E3ACC9512854}"/>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8" name="Slide Number Placeholder 17">
            <a:extLst>
              <a:ext uri="{FF2B5EF4-FFF2-40B4-BE49-F238E27FC236}">
                <a16:creationId xmlns:a16="http://schemas.microsoft.com/office/drawing/2014/main" id="{D65752B6-69DD-484A-BD5E-AE55FC8F93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2" name="TextBox 11">
            <a:extLst>
              <a:ext uri="{FF2B5EF4-FFF2-40B4-BE49-F238E27FC236}">
                <a16:creationId xmlns:a16="http://schemas.microsoft.com/office/drawing/2014/main" id="{9BB93480-03C8-474C-8D73-F92C6DF8F5D3}"/>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D68DDADB-7E0C-4AAF-91D7-F99885C3C3DC}"/>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605188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744134" y="1319514"/>
            <a:ext cx="8214671" cy="51828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744135" y="0"/>
            <a:ext cx="7362918" cy="1122679"/>
          </a:xfrm>
        </p:spPr>
        <p:txBody>
          <a:body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475FF95E-3BEA-457A-A69D-9ED1D6198AC9}"/>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3A2A0B95-2E18-4DE7-B65C-0761CBE65C35}"/>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1DA27B34-B5B8-48DA-BDD4-99BB760BED27}"/>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5" name="Slide Number Placeholder 14">
            <a:extLst>
              <a:ext uri="{FF2B5EF4-FFF2-40B4-BE49-F238E27FC236}">
                <a16:creationId xmlns:a16="http://schemas.microsoft.com/office/drawing/2014/main" id="{E7DE9F4E-C48D-44FA-82ED-9724CF884BB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D8B64C77-8DC5-4EDE-AF13-02F5CC4962EF}"/>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C4D3B5E-FE8B-4C0C-981B-AB57C84F0FD9}"/>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449529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744134" y="2048719"/>
            <a:ext cx="8214671" cy="44536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2"/>
          <p:cNvSpPr>
            <a:spLocks noGrp="1"/>
          </p:cNvSpPr>
          <p:nvPr>
            <p:ph type="body" sz="quarter" idx="18" hasCustomPrompt="1"/>
          </p:nvPr>
        </p:nvSpPr>
        <p:spPr>
          <a:xfrm>
            <a:off x="744134" y="1255122"/>
            <a:ext cx="8214671"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744135" y="0"/>
            <a:ext cx="7362918" cy="1122679"/>
          </a:xfrm>
        </p:spPr>
        <p:txBody>
          <a:bodyPr/>
          <a:lstStyle/>
          <a:p>
            <a:r>
              <a:rPr lang="en-US" dirty="0"/>
              <a:t>Click to edit Master title style</a:t>
            </a:r>
          </a:p>
        </p:txBody>
      </p:sp>
      <p:cxnSp>
        <p:nvCxnSpPr>
          <p:cNvPr id="11" name="Straight Connector 10">
            <a:extLst>
              <a:ext uri="{FF2B5EF4-FFF2-40B4-BE49-F238E27FC236}">
                <a16:creationId xmlns:a16="http://schemas.microsoft.com/office/drawing/2014/main" id="{882167B2-139A-455F-B26F-62804BC6520E}"/>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5F4938F0-225C-47A7-84BC-210A1ED14936}"/>
              </a:ext>
            </a:extLst>
          </p:cNvPr>
          <p:cNvSpPr>
            <a:spLocks noGrp="1"/>
          </p:cNvSpPr>
          <p:nvPr>
            <p:ph type="dt" sz="half" idx="19"/>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519A91E0-F935-4111-9CB3-502B17D00D9E}"/>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CF203FB5-FC60-4B4E-A494-494352F2758F}"/>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2EDFAFC3-22F9-4DE6-A6A0-E0A21584BF5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564A9192-71B3-46F5-826A-79AD970D1C25}"/>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62476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41311" y="1365813"/>
            <a:ext cx="5623560" cy="5190263"/>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4" name="Rectangle 13">
            <a:extLst>
              <a:ext uri="{FF2B5EF4-FFF2-40B4-BE49-F238E27FC236}">
                <a16:creationId xmlns:a16="http://schemas.microsoft.com/office/drawing/2014/main" id="{FA608BA4-D371-4037-9ACB-285D02F76192}"/>
              </a:ext>
            </a:extLst>
          </p:cNvPr>
          <p:cNvSpPr/>
          <p:nvPr>
            <p:custDataLst>
              <p:tags r:id="rId2"/>
            </p:custDataLst>
          </p:nvPr>
        </p:nvSpPr>
        <p:spPr>
          <a:xfrm>
            <a:off x="150471" y="1365813"/>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863E986E-F947-438A-A669-E844672C8C86}"/>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02416DA1-563D-4DB3-A181-C50A144ADE65}"/>
              </a:ext>
            </a:extLst>
          </p:cNvPr>
          <p:cNvSpPr>
            <a:spLocks noGrp="1"/>
          </p:cNvSpPr>
          <p:nvPr>
            <p:ph type="ftr" sz="quarter" idx="19"/>
          </p:nvPr>
        </p:nvSpPr>
        <p:spPr/>
        <p:txBody>
          <a:bodyPr/>
          <a:lstStyle/>
          <a:p>
            <a:pPr>
              <a:defRPr/>
            </a:pPr>
            <a:r>
              <a:rPr lang="en-US"/>
              <a:t>Energy Code Ace Conference — Nonresidential Mechanical Track: New Construction</a:t>
            </a:r>
            <a:endParaRPr lang="en-US" dirty="0"/>
          </a:p>
        </p:txBody>
      </p:sp>
      <p:sp>
        <p:nvSpPr>
          <p:cNvPr id="15" name="Slide Number Placeholder 14">
            <a:extLst>
              <a:ext uri="{FF2B5EF4-FFF2-40B4-BE49-F238E27FC236}">
                <a16:creationId xmlns:a16="http://schemas.microsoft.com/office/drawing/2014/main" id="{79B1D419-B934-48D9-80B2-6AF039E6FE46}"/>
              </a:ext>
            </a:extLst>
          </p:cNvPr>
          <p:cNvSpPr>
            <a:spLocks noGrp="1"/>
          </p:cNvSpPr>
          <p:nvPr>
            <p:ph type="sldNum" sz="quarter" idx="20"/>
          </p:nvPr>
        </p:nvSpPr>
        <p:spPr/>
        <p:txBody>
          <a:bodyPr/>
          <a:lstStyle/>
          <a:p>
            <a:fld id="{6815F63D-5E07-4A39-B6DB-F0CE512EDFFD}" type="slidenum">
              <a:rPr lang="en-US" smtClean="0"/>
              <a:pPr/>
              <a:t>‹#›</a:t>
            </a:fld>
            <a:endParaRPr lang="en-US" dirty="0"/>
          </a:p>
        </p:txBody>
      </p:sp>
      <p:cxnSp>
        <p:nvCxnSpPr>
          <p:cNvPr id="16" name="Straight Connector 15">
            <a:extLst>
              <a:ext uri="{FF2B5EF4-FFF2-40B4-BE49-F238E27FC236}">
                <a16:creationId xmlns:a16="http://schemas.microsoft.com/office/drawing/2014/main" id="{D8016EF7-1F6D-48E6-AD7C-46DDC63D152B}"/>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9882CE-05F4-42B4-91F5-C3401CE22C78}"/>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C4EF4BF9-9F32-4AAF-AD7B-2A90E1534BB1}"/>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22185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32480" y="2245489"/>
            <a:ext cx="5626325" cy="4310587"/>
          </a:xfrm>
        </p:spPr>
        <p:txBody>
          <a:bodyPr>
            <a:normAutofit/>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5" hasCustomPrompt="1"/>
            <p:custDataLst>
              <p:tags r:id="rId2"/>
            </p:custDataLst>
          </p:nvPr>
        </p:nvSpPr>
        <p:spPr>
          <a:xfrm>
            <a:off x="3332480" y="1281897"/>
            <a:ext cx="5626325"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4"/>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8"/>
            <p:custDataLst>
              <p:tags r:id="rId5"/>
            </p:custDataLst>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7" name="Rectangle 16">
            <a:extLst>
              <a:ext uri="{FF2B5EF4-FFF2-40B4-BE49-F238E27FC236}">
                <a16:creationId xmlns:a16="http://schemas.microsoft.com/office/drawing/2014/main" id="{A174E17A-24FF-48A4-B461-2C7265227B22}"/>
              </a:ext>
            </a:extLst>
          </p:cNvPr>
          <p:cNvSpPr/>
          <p:nvPr>
            <p:custDataLst>
              <p:tags r:id="rId6"/>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8" name="Straight Connector 17">
            <a:extLst>
              <a:ext uri="{FF2B5EF4-FFF2-40B4-BE49-F238E27FC236}">
                <a16:creationId xmlns:a16="http://schemas.microsoft.com/office/drawing/2014/main" id="{463FD8A7-384F-4E61-B2ED-342B131AC534}"/>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D450F4A-7BE3-4A03-A963-A78D4201819D}"/>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2D050F6-F068-4DE1-821E-F704B8AB20F0}"/>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16469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2" y="1388963"/>
            <a:ext cx="4272220" cy="5197032"/>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6"/>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a:extLst>
              <a:ext uri="{FF2B5EF4-FFF2-40B4-BE49-F238E27FC236}">
                <a16:creationId xmlns:a16="http://schemas.microsoft.com/office/drawing/2014/main" id="{FAACC8B0-CE70-4B03-9D73-4ABEFB522058}"/>
              </a:ext>
            </a:extLst>
          </p:cNvPr>
          <p:cNvSpPr/>
          <p:nvPr>
            <p:custDataLst>
              <p:tags r:id="rId1"/>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5" name="Straight Connector 14">
            <a:extLst>
              <a:ext uri="{FF2B5EF4-FFF2-40B4-BE49-F238E27FC236}">
                <a16:creationId xmlns:a16="http://schemas.microsoft.com/office/drawing/2014/main" id="{7F9B5E72-8DAC-4EA7-9DFD-D83ECA0BAB48}"/>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D0FCA09-0CA6-4114-B0B0-041A5AD36433}"/>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504A8510-E0D3-4867-9A5A-1E2928244E99}"/>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58BED47-90DB-4EA3-9CB6-6427723A0582}"/>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6927078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277124" cy="4310587"/>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4687747" y="1281897"/>
            <a:ext cx="4277124" cy="833377"/>
          </a:xfrm>
          <a:noFill/>
          <a:ln w="9525">
            <a:noFill/>
            <a:miter lim="800000"/>
            <a:headEnd/>
            <a:tailEnd/>
          </a:ln>
        </p:spPr>
        <p:txBody>
          <a:bodyPr anchor="ctr" anchorCtr="0">
            <a:noAutofit/>
          </a:bodyPr>
          <a:lstStyle>
            <a:lvl1pPr marL="0" indent="0">
              <a:lnSpc>
                <a:spcPct val="90000"/>
              </a:lnSpc>
              <a:spcBef>
                <a:spcPts val="0"/>
              </a:spcBef>
              <a:buNone/>
              <a:defRPr kumimoji="0" lang="en-US" sz="24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a:extLst>
              <a:ext uri="{FF2B5EF4-FFF2-40B4-BE49-F238E27FC236}">
                <a16:creationId xmlns:a16="http://schemas.microsoft.com/office/drawing/2014/main" id="{C6CDB393-2440-4889-8CCA-C3DC8C4F4CCB}"/>
              </a:ext>
            </a:extLst>
          </p:cNvPr>
          <p:cNvSpPr/>
          <p:nvPr>
            <p:custDataLst>
              <p:tags r:id="rId3"/>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20" name="Straight Connector 19">
            <a:extLst>
              <a:ext uri="{FF2B5EF4-FFF2-40B4-BE49-F238E27FC236}">
                <a16:creationId xmlns:a16="http://schemas.microsoft.com/office/drawing/2014/main" id="{D58A9506-CC79-4B17-BB6C-F9E42DF61A60}"/>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9E4691E-523F-45DF-932E-E1E9CA72FF60}"/>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E6D49F67-227B-4637-8834-949DA1E9638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608B04-2E86-4FEE-9DEF-8E42D5415F1E}"/>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15161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 Nonresidential Mechanical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030015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9345591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715860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889444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p:nvGrpSpPr>
          <p:grpSpPr>
            <a:xfrm>
              <a:off x="332509" y="2029844"/>
              <a:ext cx="2211503" cy="2723007"/>
              <a:chOff x="3983038" y="1866900"/>
              <a:chExt cx="1166813" cy="1436688"/>
            </a:xfrm>
          </p:grpSpPr>
          <p:sp>
            <p:nvSpPr>
              <p:cNvPr id="41"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9705875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p:nvGrpSpPr>
          <p:grpSpPr>
            <a:xfrm>
              <a:off x="-390525" y="1985885"/>
              <a:ext cx="2182945" cy="2687844"/>
              <a:chOff x="2643188" y="3548063"/>
              <a:chExt cx="1166813" cy="1436688"/>
            </a:xfrm>
          </p:grpSpPr>
          <p:sp>
            <p:nvSpPr>
              <p:cNvPr id="156"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p:nvGrpSpPr>
          <p:grpSpPr>
            <a:xfrm>
              <a:off x="1897733" y="2989511"/>
              <a:ext cx="7639463" cy="1940782"/>
              <a:chOff x="1897733" y="3030151"/>
              <a:chExt cx="7639463" cy="1940782"/>
            </a:xfrm>
          </p:grpSpPr>
          <p:sp>
            <p:nvSpPr>
              <p:cNvPr id="142" name="Freeform 5"/>
              <p:cNvSpPr>
                <a:spLocks/>
              </p:cNvSpPr>
              <p:nvPr/>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690867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p:nvGrpSpPr>
          <p:grpSpPr>
            <a:xfrm>
              <a:off x="366552" y="2014399"/>
              <a:ext cx="2203019" cy="2712561"/>
              <a:chOff x="3983038" y="3548063"/>
              <a:chExt cx="1166813" cy="1436688"/>
            </a:xfrm>
          </p:grpSpPr>
          <p:sp>
            <p:nvSpPr>
              <p:cNvPr id="82"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747163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587C-EA2C-4F0A-80B3-9CDEE9643C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A05D84-B86C-4DCB-AC96-8BA109CAEA42}"/>
              </a:ext>
            </a:extLst>
          </p:cNvPr>
          <p:cNvSpPr>
            <a:spLocks noGrp="1"/>
          </p:cNvSpPr>
          <p:nvPr>
            <p:ph type="dt" sz="half" idx="10"/>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314DC693-F6AE-4042-9F18-E1E6F7A4CCB8}"/>
              </a:ext>
            </a:extLst>
          </p:cNvPr>
          <p:cNvSpPr>
            <a:spLocks noGrp="1"/>
          </p:cNvSpPr>
          <p:nvPr>
            <p:ph type="ftr" sz="quarter" idx="11"/>
          </p:nvPr>
        </p:nvSpPr>
        <p:spPr/>
        <p:txBody>
          <a:bodyPr/>
          <a:lstStyle/>
          <a:p>
            <a:pPr>
              <a:defRPr/>
            </a:pPr>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010BC607-7AB7-486A-AA78-81E02C64063B}"/>
              </a:ext>
            </a:extLst>
          </p:cNvPr>
          <p:cNvSpPr>
            <a:spLocks noGrp="1"/>
          </p:cNvSpPr>
          <p:nvPr>
            <p:ph type="sldNum" sz="quarter" idx="12"/>
          </p:nvPr>
        </p:nvSpPr>
        <p:spPr/>
        <p:txBody>
          <a:body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3981EC44-96BF-49F0-AE71-2B9008AFB9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597" y="2388868"/>
            <a:ext cx="7098806" cy="2080264"/>
          </a:xfrm>
          <a:prstGeom prst="rect">
            <a:avLst/>
          </a:prstGeom>
        </p:spPr>
      </p:pic>
      <p:pic>
        <p:nvPicPr>
          <p:cNvPr id="9" name="Picture 8">
            <a:extLst>
              <a:ext uri="{FF2B5EF4-FFF2-40B4-BE49-F238E27FC236}">
                <a16:creationId xmlns:a16="http://schemas.microsoft.com/office/drawing/2014/main" id="{0CB660E6-4DCD-46CE-B604-767C6C3D0F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2597" y="4262938"/>
            <a:ext cx="5522987" cy="2080264"/>
          </a:xfrm>
          <a:prstGeom prst="rect">
            <a:avLst/>
          </a:prstGeom>
        </p:spPr>
      </p:pic>
      <p:pic>
        <p:nvPicPr>
          <p:cNvPr id="11" name="Picture 10">
            <a:extLst>
              <a:ext uri="{FF2B5EF4-FFF2-40B4-BE49-F238E27FC236}">
                <a16:creationId xmlns:a16="http://schemas.microsoft.com/office/drawing/2014/main" id="{748C94C0-944E-4130-AA7F-7B054BE376D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2597" y="514798"/>
            <a:ext cx="6342901" cy="2103124"/>
          </a:xfrm>
          <a:prstGeom prst="rect">
            <a:avLst/>
          </a:prstGeom>
        </p:spPr>
      </p:pic>
    </p:spTree>
    <p:extLst>
      <p:ext uri="{BB962C8B-B14F-4D97-AF65-F5344CB8AC3E}">
        <p14:creationId xmlns:p14="http://schemas.microsoft.com/office/powerpoint/2010/main" val="308965868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51732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067534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Module Title">
    <p:bg>
      <p:bgPr>
        <a:solidFill>
          <a:srgbClr val="F4F9E7"/>
        </a:solidFill>
        <a:effectLst/>
      </p:bgPr>
    </p:bg>
    <p:spTree>
      <p:nvGrpSpPr>
        <p:cNvPr id="1" name=""/>
        <p:cNvGrpSpPr/>
        <p:nvPr/>
      </p:nvGrpSpPr>
      <p:grpSpPr>
        <a:xfrm>
          <a:off x="0" y="0"/>
          <a:ext cx="0" cy="0"/>
          <a:chOff x="0" y="0"/>
          <a:chExt cx="0" cy="0"/>
        </a:xfrm>
      </p:grpSpPr>
      <p:sp>
        <p:nvSpPr>
          <p:cNvPr id="19" name="Rectangle 18"/>
          <p:cNvSpPr/>
          <p:nvPr userDrawn="1">
            <p:custDataLst>
              <p:tags r:id="rId1"/>
            </p:custDataLst>
          </p:nvPr>
        </p:nvSpPr>
        <p:spPr>
          <a:xfrm>
            <a:off x="0" y="0"/>
            <a:ext cx="9143999" cy="148678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7424" y="11559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userDrawn="1">
            <p:custDataLst>
              <p:tags r:id="rId2"/>
            </p:custDataLst>
          </p:nvPr>
        </p:nvSpPr>
        <p:spPr>
          <a:xfrm>
            <a:off x="0" y="6441075"/>
            <a:ext cx="9144000" cy="4169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40740"/>
            <a:ext cx="7485183" cy="1486782"/>
          </a:xfrm>
        </p:spPr>
        <p:txBody>
          <a:bodyPr/>
          <a:lstStyle>
            <a:lvl1pPr>
              <a:defRPr sz="4000" baseline="0">
                <a:solidFill>
                  <a:schemeClr val="bg1"/>
                </a:solidFill>
              </a:defRPr>
            </a:lvl1pPr>
          </a:lstStyle>
          <a:p>
            <a:r>
              <a:rPr lang="en-US" dirty="0"/>
              <a:t>xx</a:t>
            </a:r>
          </a:p>
        </p:txBody>
      </p:sp>
      <p:sp>
        <p:nvSpPr>
          <p:cNvPr id="3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36" name="Footer Placeholder 6"/>
          <p:cNvSpPr>
            <a:spLocks noGrp="1"/>
          </p:cNvSpPr>
          <p:nvPr>
            <p:ph type="ftr" sz="quarter" idx="28"/>
          </p:nvPr>
        </p:nvSpPr>
        <p:spPr>
          <a:xfrm>
            <a:off x="290163" y="6943876"/>
            <a:ext cx="5892639" cy="215444"/>
          </a:xfrm>
        </p:spPr>
        <p:txBody>
          <a:bodyPr/>
          <a:lstStyle>
            <a:lvl1pPr>
              <a:defRPr/>
            </a:lvl1pPr>
          </a:lstStyle>
          <a:p>
            <a:pPr>
              <a:defRPr/>
            </a:pPr>
            <a:r>
              <a:rPr lang="en-US"/>
              <a:t>Energy Code Ace Conference — Nonresidential Mechanical Track: New Construction</a:t>
            </a:r>
            <a:endParaRPr lang="en-US" dirty="0"/>
          </a:p>
        </p:txBody>
      </p:sp>
      <p:sp>
        <p:nvSpPr>
          <p:cNvPr id="3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283177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Module Title">
    <p:bg>
      <p:bgPr>
        <a:solidFill>
          <a:schemeClr val="bg1"/>
        </a:solidFill>
        <a:effectLst/>
      </p:bgPr>
    </p:bg>
    <p:spTree>
      <p:nvGrpSpPr>
        <p:cNvPr id="1" name=""/>
        <p:cNvGrpSpPr/>
        <p:nvPr/>
      </p:nvGrpSpPr>
      <p:grpSpPr>
        <a:xfrm>
          <a:off x="0" y="0"/>
          <a:ext cx="0" cy="0"/>
          <a:chOff x="0" y="0"/>
          <a:chExt cx="0" cy="0"/>
        </a:xfrm>
      </p:grpSpPr>
      <p:sp>
        <p:nvSpPr>
          <p:cNvPr id="19" name="Rectangle 18"/>
          <p:cNvSpPr/>
          <p:nvPr>
            <p:custDataLst>
              <p:tags r:id="rId1"/>
            </p:custDataLst>
          </p:nvPr>
        </p:nvSpPr>
        <p:spPr>
          <a:xfrm>
            <a:off x="0" y="0"/>
            <a:ext cx="9143999" cy="1554480"/>
          </a:xfrm>
          <a:prstGeom prst="rect">
            <a:avLst/>
          </a:prstGeom>
          <a:solidFill>
            <a:srgbClr val="5102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 y="20703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custDataLst>
              <p:tags r:id="rId2"/>
            </p:custDataLst>
          </p:nvPr>
        </p:nvSpPr>
        <p:spPr>
          <a:xfrm>
            <a:off x="0" y="6441075"/>
            <a:ext cx="9144000" cy="416925"/>
          </a:xfrm>
          <a:prstGeom prst="rect">
            <a:avLst/>
          </a:prstGeom>
          <a:solidFill>
            <a:srgbClr val="5102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18"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
            <a:ext cx="7485183" cy="1486782"/>
          </a:xfrm>
        </p:spPr>
        <p:txBody>
          <a:bodyPr/>
          <a:lstStyle>
            <a:lvl1pPr>
              <a:defRPr sz="4000" baseline="0">
                <a:solidFill>
                  <a:schemeClr val="bg1"/>
                </a:solidFill>
              </a:defRPr>
            </a:lvl1pPr>
          </a:lstStyle>
          <a:p>
            <a:r>
              <a:rPr lang="en-US" dirty="0"/>
              <a:t>Introduction to Title 24 and Standards Retail Food Store Refrigeration</a:t>
            </a:r>
          </a:p>
        </p:txBody>
      </p:sp>
      <p:sp>
        <p:nvSpPr>
          <p:cNvPr id="3" name="Date Placeholder 2">
            <a:extLst>
              <a:ext uri="{FF2B5EF4-FFF2-40B4-BE49-F238E27FC236}">
                <a16:creationId xmlns:a16="http://schemas.microsoft.com/office/drawing/2014/main" id="{7EE972B7-565C-4C96-A758-9C07671B6348}"/>
              </a:ext>
            </a:extLst>
          </p:cNvPr>
          <p:cNvSpPr>
            <a:spLocks noGrp="1"/>
          </p:cNvSpPr>
          <p:nvPr>
            <p:ph type="dt" sz="half" idx="17"/>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A4D048F7-79D1-4603-A23C-88E437C9B2F1}"/>
              </a:ext>
            </a:extLst>
          </p:cNvPr>
          <p:cNvSpPr>
            <a:spLocks noGrp="1"/>
          </p:cNvSpPr>
          <p:nvPr>
            <p:ph type="ftr" sz="quarter" idx="18"/>
          </p:nvPr>
        </p:nvSpPr>
        <p:spPr/>
        <p:txBody>
          <a:bodyPr/>
          <a:lstStyle/>
          <a:p>
            <a:pPr>
              <a:defRPr/>
            </a:pPr>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1116976A-0053-4AA2-9FC3-318090AA1496}"/>
              </a:ext>
            </a:extLst>
          </p:cNvPr>
          <p:cNvSpPr>
            <a:spLocks noGrp="1"/>
          </p:cNvSpPr>
          <p:nvPr>
            <p:ph type="sldNum" sz="quarter" idx="19"/>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37579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937692"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147415" y="6122107"/>
            <a:ext cx="1783220" cy="589177"/>
            <a:chOff x="405130" y="2089605"/>
            <a:chExt cx="8814635" cy="2912361"/>
          </a:xfrm>
        </p:grpSpPr>
        <p:sp>
          <p:nvSpPr>
            <p:cNvPr id="13" name="Freeform 5"/>
            <p:cNvSpPr>
              <a:spLocks/>
            </p:cNvSpPr>
            <p:nvPr userDrawn="1">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userDrawn="1"/>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userDrawn="1">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userDrawn="1">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userDrawn="1">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userDrawn="1">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userDrawn="1">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userDrawn="1">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userDrawn="1">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userDrawn="1">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userDrawn="1">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userDrawn="1">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userDrawn="1">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798320" y="3779520"/>
            <a:ext cx="6964196"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EBEEF308-6FF2-4694-A809-7F2529CD3984}"/>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4AB9763A-4B67-431B-9054-6BB956490C7E}"/>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A77F4BF8-76EA-4DB1-814E-C23FF60B88A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7498138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7904163" cy="53022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custDataLst>
              <p:tags r:id="rId2"/>
            </p:custDataLst>
          </p:nvPr>
        </p:nvSpPr>
        <p:spPr/>
        <p:txBody>
          <a:bodyPr/>
          <a:lstStyle/>
          <a:p>
            <a:r>
              <a:rPr lang="en-US" dirty="0"/>
              <a:t>Click to edit Master title style</a:t>
            </a:r>
          </a:p>
        </p:txBody>
      </p:sp>
      <p:sp>
        <p:nvSpPr>
          <p:cNvPr id="8" name="Text Placeholder 7">
            <a:extLst>
              <a:ext uri="{FF2B5EF4-FFF2-40B4-BE49-F238E27FC236}">
                <a16:creationId xmlns:a16="http://schemas.microsoft.com/office/drawing/2014/main" id="{C19A1459-5419-4000-BA8B-6300989255E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Date Placeholder 6">
            <a:extLst>
              <a:ext uri="{FF2B5EF4-FFF2-40B4-BE49-F238E27FC236}">
                <a16:creationId xmlns:a16="http://schemas.microsoft.com/office/drawing/2014/main" id="{64A14CFB-99FE-47A9-961E-62656043DC77}"/>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75799246-2AA1-42A4-8980-7441D014FA20}"/>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0" name="Slide Number Placeholder 9">
            <a:extLst>
              <a:ext uri="{FF2B5EF4-FFF2-40B4-BE49-F238E27FC236}">
                <a16:creationId xmlns:a16="http://schemas.microsoft.com/office/drawing/2014/main" id="{C4290C73-6BD9-4235-9057-F04C18F467DA}"/>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23014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7904163" cy="4595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7915336" cy="387798"/>
          </a:xfrm>
          <a:noFill/>
          <a:ln w="9525">
            <a:noFill/>
            <a:miter lim="800000"/>
            <a:headEnd/>
            <a:tailEnd/>
          </a:ln>
        </p:spPr>
        <p:txBody>
          <a:bodyPr anchor="ctr" anchorCtr="0"/>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743430E8-94F5-4F32-BA91-270080C2336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2" name="Date Placeholder 1">
            <a:extLst>
              <a:ext uri="{FF2B5EF4-FFF2-40B4-BE49-F238E27FC236}">
                <a16:creationId xmlns:a16="http://schemas.microsoft.com/office/drawing/2014/main" id="{404C2863-1F79-4C25-83EE-2B36B7BF16C9}"/>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0667A98-0DDF-488C-BEB1-6AF0B4E93220}"/>
              </a:ext>
            </a:extLst>
          </p:cNvPr>
          <p:cNvSpPr>
            <a:spLocks noGrp="1"/>
          </p:cNvSpPr>
          <p:nvPr>
            <p:ph type="ftr" sz="quarter" idx="19"/>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C7006BBD-D202-4ECC-96A2-303215AB940F}"/>
              </a:ext>
            </a:extLst>
          </p:cNvPr>
          <p:cNvSpPr>
            <a:spLocks noGrp="1"/>
          </p:cNvSpPr>
          <p:nvPr>
            <p:ph type="sldNum" sz="quarter" idx="20"/>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267383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81375" y="1209965"/>
            <a:ext cx="5354638" cy="534611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200" kern="1200" smtClean="0">
                <a:solidFill>
                  <a:schemeClr val="tx1"/>
                </a:solidFill>
                <a:latin typeface="+mn-lt"/>
                <a:ea typeface="+mn-ea"/>
                <a:cs typeface="+mn-cs"/>
              </a:defRPr>
            </a:lvl2pPr>
            <a:lvl3pPr marL="914400" indent="-288925" algn="l" rtl="0" fontAlgn="base">
              <a:spcAft>
                <a:spcPct val="0"/>
              </a:spcAft>
              <a:defRPr lang="en-US" sz="2200" kern="1200" smtClean="0">
                <a:solidFill>
                  <a:schemeClr val="tx1"/>
                </a:solidFill>
                <a:latin typeface="+mn-lt"/>
                <a:ea typeface="+mn-ea"/>
                <a:cs typeface="+mn-cs"/>
              </a:defRPr>
            </a:lvl3pPr>
            <a:lvl4pPr marL="1146175" indent="-231775" algn="l" rtl="0" fontAlgn="base">
              <a:spcAft>
                <a:spcPct val="0"/>
              </a:spcAft>
              <a:defRPr lang="en-US" sz="2200" kern="1200" smtClean="0">
                <a:solidFill>
                  <a:schemeClr val="tx1"/>
                </a:solidFill>
                <a:latin typeface="+mn-lt"/>
                <a:ea typeface="+mn-ea"/>
                <a:cs typeface="+mn-cs"/>
              </a:defRPr>
            </a:lvl4pPr>
            <a:lvl5pPr marL="1377950" indent="-231775" algn="l" rtl="0" fontAlgn="base">
              <a:spcAft>
                <a:spcPct val="0"/>
              </a:spcAft>
              <a:tabLs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03F8D3BA-9B12-4A41-9189-D1C1F336051D}"/>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8" name="Date Placeholder 7">
            <a:extLst>
              <a:ext uri="{FF2B5EF4-FFF2-40B4-BE49-F238E27FC236}">
                <a16:creationId xmlns:a16="http://schemas.microsoft.com/office/drawing/2014/main" id="{F468D25C-0CDD-41E0-BF6A-1E98816284B0}"/>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5A5AB82E-4FDC-4D17-B40A-0DD323B557EB}"/>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7883AD43-E98B-4225-BABB-319F91D6D88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848648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78557" y="2002420"/>
            <a:ext cx="5357456" cy="4571999"/>
          </a:xfrm>
        </p:spPr>
        <p:txBody>
          <a:bodyPr>
            <a:noAutofit/>
          </a:bodyPr>
          <a:lstStyle>
            <a:lvl1pPr marL="347663" indent="-347663">
              <a:defRPr sz="2200"/>
            </a:lvl1pPr>
            <a:lvl2pPr marL="682625" indent="-334963">
              <a:defRPr sz="2200"/>
            </a:lvl2pPr>
            <a:lvl3pPr marL="971550" indent="-288925">
              <a:defRPr sz="2200"/>
            </a:lvl3pPr>
            <a:lvl4pPr marL="1262063" indent="-290513">
              <a:defRPr sz="2200"/>
            </a:lvl4pPr>
            <a:lvl5pPr marL="1481138" indent="-219075">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81375" y="1053296"/>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Text Placeholder 7">
            <a:extLst>
              <a:ext uri="{FF2B5EF4-FFF2-40B4-BE49-F238E27FC236}">
                <a16:creationId xmlns:a16="http://schemas.microsoft.com/office/drawing/2014/main" id="{E03D5FFF-A883-4115-9FCB-0ED71C5CC899}"/>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9CD1DEC1-8784-4637-83D4-D605A89BF663}"/>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9CEB7C06-C995-4861-9056-15E5B37AD52A}"/>
              </a:ext>
            </a:extLst>
          </p:cNvPr>
          <p:cNvSpPr>
            <a:spLocks noGrp="1"/>
          </p:cNvSpPr>
          <p:nvPr>
            <p:ph type="ftr" sz="quarter" idx="17"/>
          </p:nvPr>
        </p:nvSpPr>
        <p:spPr/>
        <p:txBody>
          <a:bodyPr/>
          <a:lstStyle/>
          <a:p>
            <a:pPr>
              <a:defRPr/>
            </a:pPr>
            <a:r>
              <a:rPr lang="en-US"/>
              <a:t>Energy Code Ace Conference — Nonresidential Mechanical Track: New Construction</a:t>
            </a:r>
            <a:endParaRPr lang="en-US" dirty="0"/>
          </a:p>
        </p:txBody>
      </p:sp>
      <p:sp>
        <p:nvSpPr>
          <p:cNvPr id="9" name="Slide Number Placeholder 8">
            <a:extLst>
              <a:ext uri="{FF2B5EF4-FFF2-40B4-BE49-F238E27FC236}">
                <a16:creationId xmlns:a16="http://schemas.microsoft.com/office/drawing/2014/main" id="{00F7C1EB-7097-4198-AF6E-B0C11E3917CB}"/>
              </a:ext>
            </a:extLst>
          </p:cNvPr>
          <p:cNvSpPr>
            <a:spLocks noGrp="1"/>
          </p:cNvSpPr>
          <p:nvPr>
            <p:ph type="sldNum" sz="quarter" idx="18"/>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285092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914776" y="1209965"/>
            <a:ext cx="4821238"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8CEB970A-F8E8-4BBC-A95E-B21927E50B0A}"/>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612D6A4F-339D-4651-B3DA-65E754B5D97D}"/>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3B52597-69BA-4176-8F73-A8CF6808EBEB}"/>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0C5EC925-2CD2-4F5B-B404-A103BDA6580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623902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914775" y="1851950"/>
            <a:ext cx="4821237"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914776" y="1030148"/>
            <a:ext cx="4821238"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691C7E31-F651-4544-9915-44DCABE3A4A1}"/>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E6F4C653-4D0F-4D04-B27B-8DD1A4F2225B}"/>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CD0E4537-78FF-47B7-ADED-4BADA2696AE0}"/>
              </a:ext>
            </a:extLst>
          </p:cNvPr>
          <p:cNvSpPr>
            <a:spLocks noGrp="1"/>
          </p:cNvSpPr>
          <p:nvPr>
            <p:ph type="ftr" sz="quarter" idx="25"/>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2AE7B860-C5AF-40B0-BE71-08C30E11E14E}"/>
              </a:ext>
            </a:extLst>
          </p:cNvPr>
          <p:cNvSpPr>
            <a:spLocks noGrp="1"/>
          </p:cNvSpPr>
          <p:nvPr>
            <p:ph type="sldNum" sz="quarter" idx="2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55805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692650" y="1209965"/>
            <a:ext cx="4043363"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7823E27E-CA37-408E-8673-82A137CC45C5}"/>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EC33A30C-C793-4DC1-AAFC-845EC99CE9C1}"/>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CB98A0AD-7141-453E-8A68-9E7099F3AC2F}"/>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661FA0FF-0251-4304-8BC0-EC27BD6555F2}"/>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11" name="Slide Number Placeholder 10">
            <a:extLst>
              <a:ext uri="{FF2B5EF4-FFF2-40B4-BE49-F238E27FC236}">
                <a16:creationId xmlns:a16="http://schemas.microsoft.com/office/drawing/2014/main" id="{EED80E8A-B529-42D7-96AD-C0942340AA6F}"/>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50898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92649" y="1851950"/>
            <a:ext cx="4043363"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4692650" y="1030148"/>
            <a:ext cx="4043364"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6" name="Date Placeholder 5"/>
          <p:cNvSpPr>
            <a:spLocks noGrp="1"/>
          </p:cNvSpPr>
          <p:nvPr>
            <p:ph type="dt" sz="half" idx="20"/>
            <p:custDataLst>
              <p:tags r:id="rId3"/>
            </p:custDataLst>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1"/>
            <p:custDataLst>
              <p:tags r:id="rId4"/>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8" name="Slide Number Placeholder 7"/>
          <p:cNvSpPr>
            <a:spLocks noGrp="1"/>
          </p:cNvSpPr>
          <p:nvPr>
            <p:ph type="sldNum" sz="quarter" idx="22"/>
            <p:custDataLst>
              <p:tags r:id="rId5"/>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B4216EF0-E026-4A91-8FB7-1F2454D8555C}"/>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4437997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1850" y="1163204"/>
            <a:ext cx="7854950" cy="861774"/>
          </a:xfrm>
        </p:spPr>
        <p:txBody>
          <a:bodyPr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689956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5"/>
          </p:nvPr>
        </p:nvSpPr>
        <p:spPr/>
        <p:txBody>
          <a:bodyPr/>
          <a:lstStyle>
            <a:lvl1pPr>
              <a:defRPr/>
            </a:lvl1pPr>
          </a:lstStyle>
          <a:p>
            <a:r>
              <a:rPr lang="en-US"/>
              <a:t>REMOVE SLIDE # BEFORE SEND TO WORD</a:t>
            </a:r>
            <a:endParaRPr lang="en-US" dirty="0"/>
          </a:p>
        </p:txBody>
      </p:sp>
      <p:sp>
        <p:nvSpPr>
          <p:cNvPr id="13" name="Footer Placeholder 12"/>
          <p:cNvSpPr>
            <a:spLocks noGrp="1"/>
          </p:cNvSpPr>
          <p:nvPr>
            <p:ph type="ftr" sz="quarter" idx="16"/>
          </p:nvPr>
        </p:nvSpPr>
        <p:spPr/>
        <p:txBody>
          <a:bodyPr/>
          <a:lstStyle>
            <a:lvl1pPr>
              <a:defRPr/>
            </a:lvl1pPr>
          </a:lstStyle>
          <a:p>
            <a:pPr>
              <a:defRPr/>
            </a:pPr>
            <a:r>
              <a:rPr lang="en-US">
                <a:solidFill>
                  <a:prstClr val="white">
                    <a:lumMod val="50000"/>
                  </a:prstClr>
                </a:solidFill>
              </a:rPr>
              <a:t>Energy Code Ace Conference — Nonresidential Mechanical Track: New Construction</a:t>
            </a:r>
            <a:endParaRPr lang="en-US" dirty="0">
              <a:solidFill>
                <a:prstClr val="white">
                  <a:lumMod val="50000"/>
                </a:prstClr>
              </a:solidFill>
            </a:endParaRPr>
          </a:p>
        </p:txBody>
      </p:sp>
      <p:sp>
        <p:nvSpPr>
          <p:cNvPr id="14" name="Slide Number Placeholder 13"/>
          <p:cNvSpPr>
            <a:spLocks noGrp="1"/>
          </p:cNvSpPr>
          <p:nvPr>
            <p:ph type="sldNum" sz="quarter" idx="17"/>
          </p:nvPr>
        </p:nvSpPr>
        <p:spPr/>
        <p:txBody>
          <a:bodyPr/>
          <a:lstStyle>
            <a:lvl1pPr>
              <a:defRPr/>
            </a:lvl1pPr>
          </a:lstStyle>
          <a:p>
            <a:fld id="{3A8DB224-6CB0-47BC-947A-3CF40FBF4ECD}"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EF7F2D7-8BB8-4612-A6F8-6C8ECDADE613}"/>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1268972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7884483" cy="2154436"/>
          </a:xfrm>
        </p:spPr>
        <p:txBody>
          <a:bodyPr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3" name="Footer Placeholder 2"/>
          <p:cNvSpPr>
            <a:spLocks noGrp="1"/>
          </p:cNvSpPr>
          <p:nvPr>
            <p:ph type="ftr" sz="quarter" idx="15"/>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sp>
        <p:nvSpPr>
          <p:cNvPr id="8" name="Title 7"/>
          <p:cNvSpPr>
            <a:spLocks noGrp="1"/>
          </p:cNvSpPr>
          <p:nvPr>
            <p:ph type="title"/>
          </p:nvPr>
        </p:nvSpPr>
        <p:spPr/>
        <p:txBody>
          <a:bodyPr/>
          <a:lstStyle/>
          <a:p>
            <a:r>
              <a:rPr lang="en-US"/>
              <a:t>Click to edit Master title style</a:t>
            </a:r>
          </a:p>
        </p:txBody>
      </p:sp>
      <p:sp>
        <p:nvSpPr>
          <p:cNvPr id="7" name="Text Placeholder 7">
            <a:extLst>
              <a:ext uri="{FF2B5EF4-FFF2-40B4-BE49-F238E27FC236}">
                <a16:creationId xmlns:a16="http://schemas.microsoft.com/office/drawing/2014/main" id="{58FED909-B450-4C58-AC36-C70E90CD7EC8}"/>
              </a:ext>
            </a:extLst>
          </p:cNvPr>
          <p:cNvSpPr>
            <a:spLocks noGrp="1"/>
          </p:cNvSpPr>
          <p:nvPr>
            <p:ph type="body" sz="quarter" idx="17"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2924641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79409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26979" y="1911926"/>
            <a:ext cx="3809033"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8" y="1163993"/>
            <a:ext cx="3806103" cy="627864"/>
          </a:xfrm>
        </p:spPr>
        <p:txBody>
          <a:bodyPr anchor="b">
            <a:noAutofit/>
          </a:bodyPr>
          <a:lstStyle>
            <a:lvl1pPr marL="0" indent="0" algn="ctr">
              <a:lnSpc>
                <a:spcPct val="85000"/>
              </a:lnSpc>
              <a:spcBef>
                <a:spcPts val="0"/>
              </a:spcBef>
              <a:buNone/>
              <a:defRPr sz="240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4926980" y="1163993"/>
            <a:ext cx="3799633" cy="627864"/>
          </a:xfrm>
        </p:spPr>
        <p:txBody>
          <a:bodyPr anchor="b">
            <a:noAutofit/>
          </a:bodyPr>
          <a:lstStyle>
            <a:lvl1pPr marL="0" indent="0" algn="ctr">
              <a:lnSpc>
                <a:spcPct val="85000"/>
              </a:lnSpc>
              <a:spcBef>
                <a:spcPts val="0"/>
              </a:spcBef>
              <a:buNone/>
              <a:defRPr sz="240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FD8B7160-EEB2-4997-98A2-2E1510D4E91F}"/>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5" name="Date Placeholder 4">
            <a:extLst>
              <a:ext uri="{FF2B5EF4-FFF2-40B4-BE49-F238E27FC236}">
                <a16:creationId xmlns:a16="http://schemas.microsoft.com/office/drawing/2014/main" id="{EA7B65A6-2B83-445C-9BEE-8B9F44751687}"/>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3DD750C-9D68-4603-A386-56B1E98921A6}"/>
              </a:ext>
            </a:extLst>
          </p:cNvPr>
          <p:cNvSpPr>
            <a:spLocks noGrp="1"/>
          </p:cNvSpPr>
          <p:nvPr>
            <p:ph type="ftr" sz="quarter" idx="20"/>
          </p:nvPr>
        </p:nvSpPr>
        <p:spPr/>
        <p:txBody>
          <a:bodyPr/>
          <a:lstStyle/>
          <a:p>
            <a:pPr>
              <a:defRPr/>
            </a:pPr>
            <a:r>
              <a:rPr lang="en-US"/>
              <a:t>Energy Code Ace Conference — Nonresidential Mechanical Track: New Construction</a:t>
            </a:r>
            <a:endParaRPr lang="en-US" dirty="0"/>
          </a:p>
        </p:txBody>
      </p:sp>
      <p:sp>
        <p:nvSpPr>
          <p:cNvPr id="13" name="Slide Number Placeholder 12">
            <a:extLst>
              <a:ext uri="{FF2B5EF4-FFF2-40B4-BE49-F238E27FC236}">
                <a16:creationId xmlns:a16="http://schemas.microsoft.com/office/drawing/2014/main" id="{894D0EF4-7037-4103-A279-561E3A44BA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8439386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79409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26979" y="1958197"/>
            <a:ext cx="3809033"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06102" cy="685873"/>
          </a:xfrm>
          <a:solidFill>
            <a:schemeClr val="accent1"/>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12" name="Text Placeholder 10"/>
          <p:cNvSpPr>
            <a:spLocks noGrp="1"/>
          </p:cNvSpPr>
          <p:nvPr>
            <p:ph type="body" sz="quarter" idx="14"/>
            <p:custDataLst>
              <p:tags r:id="rId4"/>
            </p:custDataLst>
          </p:nvPr>
        </p:nvSpPr>
        <p:spPr>
          <a:xfrm>
            <a:off x="4926980" y="1186062"/>
            <a:ext cx="3809033" cy="685873"/>
          </a:xfrm>
          <a:solidFill>
            <a:srgbClr val="A642F0"/>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7" name="Date Placeholder 6"/>
          <p:cNvSpPr>
            <a:spLocks noGrp="1"/>
          </p:cNvSpPr>
          <p:nvPr>
            <p:ph type="dt" sz="half" idx="15"/>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16"/>
          </p:nvPr>
        </p:nvSpPr>
        <p:spPr/>
        <p:txBody>
          <a:bodyPr/>
          <a:lstStyle>
            <a:lvl1pPr>
              <a:defRPr/>
            </a:lvl1pPr>
          </a:lstStyle>
          <a:p>
            <a:pPr>
              <a:defRPr/>
            </a:pPr>
            <a:r>
              <a:rPr lang="en-US"/>
              <a:t>Energy Code Ace Conference — Nonresidential Mechanical Track: New Construction</a:t>
            </a:r>
            <a:endParaRPr lang="en-US" dirty="0"/>
          </a:p>
        </p:txBody>
      </p:sp>
      <p:sp>
        <p:nvSpPr>
          <p:cNvPr id="9" name="Slide Number Placeholder 8"/>
          <p:cNvSpPr>
            <a:spLocks noGrp="1"/>
          </p:cNvSpPr>
          <p:nvPr>
            <p:ph type="sldNum" sz="quarter" idx="17"/>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7C8BB3AF-7270-47C6-92F6-19C2BE6E546A}"/>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414889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03904"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43855" y="2316480"/>
            <a:ext cx="3803904"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06102"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4943855" y="1767840"/>
            <a:ext cx="3803904"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 Master text styles</a:t>
            </a:r>
          </a:p>
        </p:txBody>
      </p:sp>
      <p:sp>
        <p:nvSpPr>
          <p:cNvPr id="13" name="Text Placeholder 12"/>
          <p:cNvSpPr>
            <a:spLocks noGrp="1"/>
          </p:cNvSpPr>
          <p:nvPr>
            <p:ph type="body" sz="quarter" idx="18" hasCustomPrompt="1"/>
            <p:custDataLst>
              <p:tags r:id="rId5"/>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Date Placeholder 6"/>
          <p:cNvSpPr>
            <a:spLocks noGrp="1"/>
          </p:cNvSpPr>
          <p:nvPr>
            <p:ph type="dt" sz="half" idx="19"/>
            <p:custDataLst>
              <p:tags r:id="rId6"/>
            </p:custDataLst>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20"/>
            <p:custDataLst>
              <p:tags r:id="rId7"/>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9" name="Slide Number Placeholder 8"/>
          <p:cNvSpPr>
            <a:spLocks noGrp="1"/>
          </p:cNvSpPr>
          <p:nvPr>
            <p:ph type="sldNum" sz="quarter" idx="21"/>
            <p:custDataLst>
              <p:tags r:id="rId8"/>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9"/>
            </p:custDataLst>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873B54E1-110F-4555-B51D-D38DEEF92E7D}"/>
              </a:ext>
            </a:extLst>
          </p:cNvPr>
          <p:cNvSpPr>
            <a:spLocks noGrp="1"/>
          </p:cNvSpPr>
          <p:nvPr>
            <p:ph type="body" sz="quarter" idx="22"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7278131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587698"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5" name="Content Placeholder 3"/>
          <p:cNvSpPr>
            <a:spLocks noGrp="1"/>
          </p:cNvSpPr>
          <p:nvPr>
            <p:ph sz="half" idx="15"/>
          </p:nvPr>
        </p:nvSpPr>
        <p:spPr>
          <a:xfrm>
            <a:off x="3148315" y="2515369"/>
            <a:ext cx="5587698"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7" name="Content Placeholder 3"/>
          <p:cNvSpPr>
            <a:spLocks noGrp="1"/>
          </p:cNvSpPr>
          <p:nvPr>
            <p:ph sz="half" idx="17"/>
          </p:nvPr>
        </p:nvSpPr>
        <p:spPr>
          <a:xfrm>
            <a:off x="3148315" y="3936230"/>
            <a:ext cx="5587698"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9" name="Content Placeholder 3"/>
          <p:cNvSpPr>
            <a:spLocks noGrp="1"/>
          </p:cNvSpPr>
          <p:nvPr>
            <p:ph sz="half" idx="19"/>
          </p:nvPr>
        </p:nvSpPr>
        <p:spPr>
          <a:xfrm>
            <a:off x="3148315" y="5357091"/>
            <a:ext cx="5587698"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6" name="Date Placeholder 5"/>
          <p:cNvSpPr>
            <a:spLocks noGrp="1"/>
          </p:cNvSpPr>
          <p:nvPr>
            <p:ph type="dt" sz="half" idx="21"/>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2"/>
          </p:nvPr>
        </p:nvSpPr>
        <p:spPr/>
        <p:txBody>
          <a:bodyPr/>
          <a:lstStyle>
            <a:lvl1pPr>
              <a:defRPr/>
            </a:lvl1pPr>
          </a:lstStyle>
          <a:p>
            <a:pPr>
              <a:defRPr/>
            </a:pPr>
            <a:r>
              <a:rPr lang="en-US"/>
              <a:t>Energy Code Ace Conference — Nonresidential Mechanical Track: New Construction</a:t>
            </a:r>
            <a:endParaRPr lang="en-US" dirty="0"/>
          </a:p>
        </p:txBody>
      </p:sp>
      <p:sp>
        <p:nvSpPr>
          <p:cNvPr id="8" name="Slide Number Placeholder 7"/>
          <p:cNvSpPr>
            <a:spLocks noGrp="1"/>
          </p:cNvSpPr>
          <p:nvPr>
            <p:ph type="sldNum" sz="quarter" idx="23"/>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EEF3ED4B-5612-4570-8E61-A88D72D4A7E5}"/>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532452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p:cNvSpPr>
            <a:spLocks noGrp="1"/>
          </p:cNvSpPr>
          <p:nvPr>
            <p:ph type="dt" sz="half" idx="10"/>
            <p:custDataLst>
              <p:tags r:id="rId1"/>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2"/>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7" name="Slide Number Placeholder 6"/>
          <p:cNvSpPr>
            <a:spLocks noGrp="1"/>
          </p:cNvSpPr>
          <p:nvPr>
            <p:ph type="sldNum" sz="quarter" idx="12"/>
            <p:custDataLst>
              <p:tags r:id="rId3"/>
            </p:custDataLst>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custDataLst>
              <p:tags r:id="rId4"/>
            </p:custDataLst>
          </p:nvPr>
        </p:nvSpPr>
        <p:spPr/>
        <p:txBody>
          <a:bodyPr/>
          <a:lstStyle/>
          <a:p>
            <a:r>
              <a:rPr lang="en-US"/>
              <a:t>Click to edit Master title style</a:t>
            </a:r>
          </a:p>
        </p:txBody>
      </p:sp>
      <p:sp>
        <p:nvSpPr>
          <p:cNvPr id="6" name="Text Placeholder 7">
            <a:extLst>
              <a:ext uri="{FF2B5EF4-FFF2-40B4-BE49-F238E27FC236}">
                <a16:creationId xmlns:a16="http://schemas.microsoft.com/office/drawing/2014/main" id="{A533AEA6-8FB5-4280-B8CF-E3F427CD2432}"/>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855457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4" name="Date Placeholder 3"/>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0"/>
          </p:nvPr>
        </p:nvSpPr>
        <p:spPr/>
        <p:txBody>
          <a:bodyPr/>
          <a:lstStyle>
            <a:lvl1pPr>
              <a:defRPr/>
            </a:lvl1pPr>
          </a:lstStyle>
          <a:p>
            <a:pPr>
              <a:defRPr/>
            </a:pPr>
            <a:r>
              <a:rPr lang="en-US"/>
              <a:t>Energy Code Ace Conference — Nonresidential Mechanical Track: New Construction</a:t>
            </a:r>
            <a:endParaRPr lang="en-US" dirty="0"/>
          </a:p>
        </p:txBody>
      </p:sp>
      <p:sp>
        <p:nvSpPr>
          <p:cNvPr id="9" name="Slide Number Placeholder 8"/>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B5935F8-2CE7-46ED-A87A-5315BF11752E}"/>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9509775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cxnSp>
        <p:nvCxnSpPr>
          <p:cNvPr id="11" name="Straight Connector 10"/>
          <p:cNvCxnSpPr>
            <a:cxnSpLocks/>
          </p:cNvCxnSpPr>
          <p:nvPr/>
        </p:nvCxnSpPr>
        <p:spPr>
          <a:xfrm flipV="1">
            <a:off x="1206021" y="577283"/>
            <a:ext cx="7530251" cy="11232"/>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custDataLst>
              <p:tags r:id="rId1"/>
            </p:custDataLst>
          </p:nvPr>
        </p:nvSpPr>
        <p:spPr>
          <a:xfrm>
            <a:off x="1088271" y="711200"/>
            <a:ext cx="7870533"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7">
            <a:extLst>
              <a:ext uri="{FF2B5EF4-FFF2-40B4-BE49-F238E27FC236}">
                <a16:creationId xmlns:a16="http://schemas.microsoft.com/office/drawing/2014/main" id="{6A23545E-760D-4BF4-922D-69F9DA362B6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1206022" y="1"/>
            <a:ext cx="6404742" cy="588514"/>
          </a:xfrm>
        </p:spPr>
        <p:txBody>
          <a:bodyPr/>
          <a:lstStyle>
            <a:lvl1pPr>
              <a:defRPr/>
            </a:lvl1pPr>
          </a:lstStyle>
          <a:p>
            <a:r>
              <a:rPr lang="en-US" dirty="0"/>
              <a:t>Click to edit Master title style</a:t>
            </a:r>
          </a:p>
        </p:txBody>
      </p:sp>
      <p:pic>
        <p:nvPicPr>
          <p:cNvPr id="10" name="Picture 2" descr="D:\Biz\PGE\_ play\Titles\star.png">
            <a:extLst>
              <a:ext uri="{FF2B5EF4-FFF2-40B4-BE49-F238E27FC236}">
                <a16:creationId xmlns:a16="http://schemas.microsoft.com/office/drawing/2014/main" id="{EBFA9878-8AF2-44F7-A400-911106C940BF}"/>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4" name="Picture 3">
            <a:extLst>
              <a:ext uri="{FF2B5EF4-FFF2-40B4-BE49-F238E27FC236}">
                <a16:creationId xmlns:a16="http://schemas.microsoft.com/office/drawing/2014/main" id="{812E5279-A903-4999-9254-5C88C4CA1AF5}"/>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7469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140363" y="711200"/>
            <a:ext cx="5768773" cy="579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Text Placeholder 7">
            <a:extLst>
              <a:ext uri="{FF2B5EF4-FFF2-40B4-BE49-F238E27FC236}">
                <a16:creationId xmlns:a16="http://schemas.microsoft.com/office/drawing/2014/main" id="{F4F3452C-4019-40DD-BFAD-033CA2AED487}"/>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826453" y="1"/>
            <a:ext cx="6784311" cy="588514"/>
          </a:xfrm>
        </p:spPr>
        <p:txBody>
          <a:bodyPr/>
          <a:lstStyle/>
          <a:p>
            <a:r>
              <a:rPr lang="en-US" dirty="0"/>
              <a:t>Click to edit Master title style</a:t>
            </a:r>
          </a:p>
        </p:txBody>
      </p:sp>
      <p:pic>
        <p:nvPicPr>
          <p:cNvPr id="13" name="Picture 3">
            <a:extLst>
              <a:ext uri="{FF2B5EF4-FFF2-40B4-BE49-F238E27FC236}">
                <a16:creationId xmlns:a16="http://schemas.microsoft.com/office/drawing/2014/main" id="{DE6E2907-3A54-4539-A597-6F875A1286F0}"/>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1935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777673" y="711200"/>
            <a:ext cx="5131463" cy="5791200"/>
          </a:xfrm>
        </p:spPr>
        <p:txBody>
          <a:bodyPr>
            <a:norm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826453" y="1"/>
            <a:ext cx="6784311" cy="577281"/>
          </a:xfrm>
        </p:spPr>
        <p:txBody>
          <a:bodyPr/>
          <a:lstStyle/>
          <a:p>
            <a:r>
              <a:rPr lang="en-US"/>
              <a:t>Click to edit Master title style</a:t>
            </a:r>
          </a:p>
        </p:txBody>
      </p:sp>
      <p:sp>
        <p:nvSpPr>
          <p:cNvPr id="13" name="Text Placeholder 7">
            <a:extLst>
              <a:ext uri="{FF2B5EF4-FFF2-40B4-BE49-F238E27FC236}">
                <a16:creationId xmlns:a16="http://schemas.microsoft.com/office/drawing/2014/main" id="{7D010334-F4F2-4907-B5A6-9306A2441C3B}"/>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80AB9690-EA18-427E-8FBC-918036A052A8}"/>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562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4572000" y="711200"/>
            <a:ext cx="4337136" cy="5791200"/>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826453" y="1"/>
            <a:ext cx="6784311" cy="588513"/>
          </a:xfrm>
        </p:spPr>
        <p:txBody>
          <a:bodyPr/>
          <a:lstStyle/>
          <a:p>
            <a:r>
              <a:rPr lang="en-US"/>
              <a:t>Click to edit Master title style</a:t>
            </a:r>
          </a:p>
        </p:txBody>
      </p:sp>
      <p:sp>
        <p:nvSpPr>
          <p:cNvPr id="13" name="Text Placeholder 7">
            <a:extLst>
              <a:ext uri="{FF2B5EF4-FFF2-40B4-BE49-F238E27FC236}">
                <a16:creationId xmlns:a16="http://schemas.microsoft.com/office/drawing/2014/main" id="{014E0175-BB13-4989-9AFF-0DEA6A22CD36}"/>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187B080A-AAFE-43A1-ADAC-FA6A06E2FB8A}"/>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3076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98169" y="682240"/>
            <a:ext cx="876063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826453" y="94906"/>
            <a:ext cx="6784311" cy="46464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2D24CDEC-8CEF-4820-AE65-EC11CF98DE53}"/>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201428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85195"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userDrawn="1"/>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826453" y="94906"/>
            <a:ext cx="6784311" cy="5017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6DD22991-9121-461C-B4BE-29BE9EED9B2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39838DC1-3AE8-4BA7-BB6D-1C9C163CFDC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1535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319514"/>
            <a:ext cx="7904163" cy="5182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2"/>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826453" y="0"/>
            <a:ext cx="6784311" cy="1122679"/>
          </a:xfrm>
        </p:spPr>
        <p:txBody>
          <a:bodyPr/>
          <a:lstStyle/>
          <a:p>
            <a:r>
              <a:rPr lang="en-US"/>
              <a:t>Click to edit Master title style</a:t>
            </a:r>
          </a:p>
        </p:txBody>
      </p:sp>
      <p:sp>
        <p:nvSpPr>
          <p:cNvPr id="14" name="Text Placeholder 7">
            <a:extLst>
              <a:ext uri="{FF2B5EF4-FFF2-40B4-BE49-F238E27FC236}">
                <a16:creationId xmlns:a16="http://schemas.microsoft.com/office/drawing/2014/main" id="{6C5A159B-B874-456F-9C2F-95EBAE60955C}"/>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9510964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2048719"/>
            <a:ext cx="7904163" cy="44536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p:cNvSpPr>
            <a:spLocks noGrp="1"/>
          </p:cNvSpPr>
          <p:nvPr>
            <p:ph type="body" sz="quarter" idx="18" hasCustomPrompt="1"/>
          </p:nvPr>
        </p:nvSpPr>
        <p:spPr>
          <a:xfrm>
            <a:off x="831214" y="1255122"/>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5" name="Date Placeholder 4"/>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6" name="Footer Placeholder 5"/>
          <p:cNvSpPr>
            <a:spLocks noGrp="1"/>
          </p:cNvSpPr>
          <p:nvPr>
            <p:ph type="ftr" sz="quarter" idx="20"/>
          </p:nvPr>
        </p:nvSpPr>
        <p:spPr/>
        <p:txBody>
          <a:bodyPr/>
          <a:lstStyle>
            <a:lvl1pPr>
              <a:defRPr/>
            </a:lvl1pPr>
          </a:lstStyle>
          <a:p>
            <a:pPr>
              <a:defRPr/>
            </a:pPr>
            <a:r>
              <a:rPr lang="en-US"/>
              <a:t>Energy Code Ace Conference — Nonresidential Mechanical Track: New Construction</a:t>
            </a:r>
            <a:endParaRPr lang="en-US" dirty="0"/>
          </a:p>
        </p:txBody>
      </p:sp>
      <p:sp>
        <p:nvSpPr>
          <p:cNvPr id="16" name="Slide Number Placeholder 15"/>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826453" y="1"/>
            <a:ext cx="6784311" cy="1099574"/>
          </a:xfrm>
        </p:spPr>
        <p:txBody>
          <a:bodyPr/>
          <a:lstStyle/>
          <a:p>
            <a:r>
              <a:rPr lang="en-US" dirty="0"/>
              <a:t>Click to edit Master title style</a:t>
            </a:r>
          </a:p>
        </p:txBody>
      </p:sp>
      <p:sp>
        <p:nvSpPr>
          <p:cNvPr id="14" name="Text Placeholder 7">
            <a:extLst>
              <a:ext uri="{FF2B5EF4-FFF2-40B4-BE49-F238E27FC236}">
                <a16:creationId xmlns:a16="http://schemas.microsoft.com/office/drawing/2014/main" id="{24BB7945-B721-40F7-854B-8A697CAF3542}"/>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2236759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1365813"/>
            <a:ext cx="5354638" cy="5190263"/>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4"/>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custDataLst>
              <p:tags r:id="rId4"/>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6"/>
            <p:custDataLst>
              <p:tags r:id="rId5"/>
            </p:custDataLst>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826453" y="1"/>
            <a:ext cx="6784311" cy="11226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E1B2ECAD-34BC-4BCD-B35B-92333D6C74B6}"/>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07011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2245489"/>
            <a:ext cx="5354638" cy="4310587"/>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3381375" y="1281897"/>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4"/>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5"/>
            </p:custDataLst>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8"/>
            <p:custDataLst>
              <p:tags r:id="rId6"/>
            </p:custDataLst>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826453" y="0"/>
            <a:ext cx="6784311" cy="1122687"/>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467430E4-01B2-4317-9E1E-F28B8D259E4B}"/>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1144478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0" y="1388963"/>
            <a:ext cx="4043363" cy="5197032"/>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1"/>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E44FB865-6B9F-45FF-BF8A-0F809AF01D83}"/>
              </a:ext>
            </a:extLst>
          </p:cNvPr>
          <p:cNvSpPr>
            <a:spLocks noGrp="1"/>
          </p:cNvSpPr>
          <p:nvPr>
            <p:ph type="title"/>
          </p:nvPr>
        </p:nvSpPr>
        <p:spPr>
          <a:xfrm>
            <a:off x="826453" y="1"/>
            <a:ext cx="6784311" cy="112269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D536AF1A-B5F7-4EA4-BE98-1A67CE1C4C7D}"/>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99038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048265" cy="4310587"/>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4687747" y="1281897"/>
            <a:ext cx="4048265" cy="833377"/>
          </a:xfrm>
          <a:noFill/>
          <a:ln w="9525">
            <a:noFill/>
            <a:miter lim="800000"/>
            <a:headEnd/>
            <a:tailEnd/>
          </a:ln>
        </p:spPr>
        <p:txBody>
          <a:bodyPr anchor="ctr" anchorCtr="0">
            <a:noAutofit/>
          </a:bodyPr>
          <a:lstStyle>
            <a:lvl1pPr marL="0" indent="0">
              <a:lnSpc>
                <a:spcPct val="90000"/>
              </a:lnSpc>
              <a:spcBef>
                <a:spcPts val="0"/>
              </a:spcBef>
              <a:buNone/>
              <a:defRPr kumimoji="0" lang="en-US" sz="24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 Nonresidential Mechanical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6BE763C-D848-4F2E-BE73-B32AE0DC187B}"/>
              </a:ext>
            </a:extLst>
          </p:cNvPr>
          <p:cNvSpPr>
            <a:spLocks noGrp="1"/>
          </p:cNvSpPr>
          <p:nvPr>
            <p:ph type="title"/>
          </p:nvPr>
        </p:nvSpPr>
        <p:spPr>
          <a:xfrm>
            <a:off x="826453" y="1"/>
            <a:ext cx="6784311" cy="1122696"/>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AA8DC098-730C-498D-A6F0-49AF2EA3E688}"/>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052344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 Nonresidential Mechanical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1278051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000" b="0" spc="0" baseline="0">
                <a:solidFill>
                  <a:schemeClr val="accent2">
                    <a:lumMod val="75000"/>
                  </a:schemeClr>
                </a:solidFill>
                <a:latin typeface="+mj-lt"/>
              </a:defRPr>
            </a:lvl1pPr>
          </a:lstStyle>
          <a:p>
            <a:r>
              <a:rPr lang="en-US" dirty="0"/>
              <a:t>Ref to Layout and Pod</a:t>
            </a:r>
          </a:p>
        </p:txBody>
      </p:sp>
      <p:pic>
        <p:nvPicPr>
          <p:cNvPr id="150"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203" y="34111"/>
            <a:ext cx="732559"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p:nvCxnSpPr>
        <p:spPr>
          <a:xfrm>
            <a:off x="826712" y="936107"/>
            <a:ext cx="790956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664235" y="1613140"/>
            <a:ext cx="8071778" cy="1915064"/>
          </a:xfrm>
        </p:spPr>
        <p:txBody>
          <a:bodyPr/>
          <a:lstStyle>
            <a:lvl1pPr marL="0" indent="0" algn="ctr">
              <a:buNone/>
              <a:defRPr sz="5400" spc="-150" baseline="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dirty="0"/>
              <a:t>Click to enter “Check Your Understanding” or whatever</a:t>
            </a:r>
          </a:p>
        </p:txBody>
      </p:sp>
      <p:sp>
        <p:nvSpPr>
          <p:cNvPr id="4" name="Content Placeholder 3"/>
          <p:cNvSpPr>
            <a:spLocks noGrp="1"/>
          </p:cNvSpPr>
          <p:nvPr>
            <p:ph sz="quarter" idx="21"/>
            <p:custDataLst>
              <p:tags r:id="rId3"/>
            </p:custDataLst>
          </p:nvPr>
        </p:nvSpPr>
        <p:spPr>
          <a:xfrm>
            <a:off x="655638" y="3519487"/>
            <a:ext cx="8080375" cy="3114225"/>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2"/>
          <p:cNvSpPr>
            <a:spLocks noGrp="1"/>
          </p:cNvSpPr>
          <p:nvPr>
            <p:ph type="dt" sz="half" idx="27"/>
            <p:custDataLst>
              <p:tags r:id="rId4"/>
            </p:custDataLst>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8" name="Footer Placeholder 6"/>
          <p:cNvSpPr>
            <a:spLocks noGrp="1"/>
          </p:cNvSpPr>
          <p:nvPr>
            <p:ph type="ftr" sz="quarter" idx="28"/>
            <p:custDataLst>
              <p:tags r:id="rId5"/>
            </p:custDataLst>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9" name="Slide Number Placeholder 7"/>
          <p:cNvSpPr>
            <a:spLocks noGrp="1"/>
          </p:cNvSpPr>
          <p:nvPr>
            <p:ph type="sldNum" sz="quarter" idx="29"/>
            <p:custDataLst>
              <p:tags r:id="rId6"/>
            </p:custDataLst>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168573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Optional Segue\">
    <p:bg>
      <p:bgPr>
        <a:solidFill>
          <a:schemeClr val="accent2"/>
        </a:solidFill>
        <a:effectLst/>
      </p:bgPr>
    </p:bg>
    <p:spTree>
      <p:nvGrpSpPr>
        <p:cNvPr id="1" name=""/>
        <p:cNvGrpSpPr/>
        <p:nvPr/>
      </p:nvGrpSpPr>
      <p:grpSpPr>
        <a:xfrm>
          <a:off x="0" y="0"/>
          <a:ext cx="0" cy="0"/>
          <a:chOff x="0" y="0"/>
          <a:chExt cx="0" cy="0"/>
        </a:xfrm>
      </p:grpSpPr>
      <p:sp>
        <p:nvSpPr>
          <p:cNvPr id="27" name="Text Placeholder 12"/>
          <p:cNvSpPr>
            <a:spLocks noGrp="1"/>
          </p:cNvSpPr>
          <p:nvPr>
            <p:ph type="body" sz="quarter" idx="17" hasCustomPrompt="1"/>
            <p:custDataLst>
              <p:tags r:id="rId1"/>
            </p:custDataLst>
          </p:nvPr>
        </p:nvSpPr>
        <p:spPr>
          <a:xfrm>
            <a:off x="710539" y="1681480"/>
            <a:ext cx="8036646" cy="2230120"/>
          </a:xfrm>
          <a:noFill/>
          <a:ln w="9525">
            <a:noFill/>
            <a:miter lim="800000"/>
            <a:headEnd/>
            <a:tailEnd/>
          </a:ln>
        </p:spPr>
        <p:txBody>
          <a:bodyPr anchor="ctr" anchorCtr="0">
            <a:normAutofit/>
          </a:bodyPr>
          <a:lstStyle>
            <a:lvl1pPr marL="0" indent="0" algn="ctr">
              <a:lnSpc>
                <a:spcPct val="90000"/>
              </a:lnSpc>
              <a:buNone/>
              <a:defRPr kumimoji="0" lang="en-US" sz="54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44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a:t>Ready for a break?</a:t>
            </a:r>
          </a:p>
          <a:p>
            <a:pPr lvl="1"/>
            <a:r>
              <a:rPr lang="en-US" dirty="0"/>
              <a:t>Or shall we keep on keeping on?</a:t>
            </a:r>
          </a:p>
        </p:txBody>
      </p:sp>
      <p:grpSp>
        <p:nvGrpSpPr>
          <p:cNvPr id="24" name="Group 23"/>
          <p:cNvGrpSpPr>
            <a:grpSpLocks noChangeAspect="1"/>
          </p:cNvGrpSpPr>
          <p:nvPr/>
        </p:nvGrpSpPr>
        <p:grpSpPr>
          <a:xfrm>
            <a:off x="112398" y="180285"/>
            <a:ext cx="2350889" cy="776735"/>
            <a:chOff x="405130" y="2089605"/>
            <a:chExt cx="8814635" cy="2912361"/>
          </a:xfrm>
        </p:grpSpPr>
        <p:sp>
          <p:nvSpPr>
            <p:cNvPr id="25" name="Freeform 5"/>
            <p:cNvSpPr>
              <a:spLocks/>
            </p:cNvSpPr>
            <p:nvPr userDrawn="1">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26" name="Group 25"/>
            <p:cNvGrpSpPr/>
            <p:nvPr userDrawn="1"/>
          </p:nvGrpSpPr>
          <p:grpSpPr>
            <a:xfrm>
              <a:off x="2647850" y="3367884"/>
              <a:ext cx="6571915" cy="1634082"/>
              <a:chOff x="2647850" y="3367884"/>
              <a:chExt cx="6571915" cy="1634082"/>
            </a:xfrm>
          </p:grpSpPr>
          <p:grpSp>
            <p:nvGrpSpPr>
              <p:cNvPr id="29" name="Group 28"/>
              <p:cNvGrpSpPr/>
              <p:nvPr/>
            </p:nvGrpSpPr>
            <p:grpSpPr>
              <a:xfrm>
                <a:off x="2647850" y="3367884"/>
                <a:ext cx="1852636" cy="1298625"/>
                <a:chOff x="2647850" y="3367884"/>
                <a:chExt cx="1852636" cy="1298625"/>
              </a:xfrm>
            </p:grpSpPr>
            <p:sp>
              <p:nvSpPr>
                <p:cNvPr id="40" name="Freeform 14"/>
                <p:cNvSpPr>
                  <a:spLocks noEditPoints="1"/>
                </p:cNvSpPr>
                <p:nvPr userDrawn="1">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5"/>
                <p:cNvSpPr>
                  <a:spLocks/>
                </p:cNvSpPr>
                <p:nvPr userDrawn="1">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16"/>
                <p:cNvSpPr>
                  <a:spLocks noEditPoints="1"/>
                </p:cNvSpPr>
                <p:nvPr userDrawn="1">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30" name="Group 29"/>
              <p:cNvGrpSpPr/>
              <p:nvPr/>
            </p:nvGrpSpPr>
            <p:grpSpPr>
              <a:xfrm>
                <a:off x="5346754" y="3367884"/>
                <a:ext cx="3873011" cy="1634082"/>
                <a:chOff x="5346754" y="3367884"/>
                <a:chExt cx="3873011" cy="1634082"/>
              </a:xfrm>
            </p:grpSpPr>
            <p:sp>
              <p:nvSpPr>
                <p:cNvPr id="31" name="Freeform 6"/>
                <p:cNvSpPr>
                  <a:spLocks/>
                </p:cNvSpPr>
                <p:nvPr userDrawn="1">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7"/>
                <p:cNvSpPr>
                  <a:spLocks/>
                </p:cNvSpPr>
                <p:nvPr userDrawn="1">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8"/>
                <p:cNvSpPr>
                  <a:spLocks noEditPoints="1"/>
                </p:cNvSpPr>
                <p:nvPr userDrawn="1">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9"/>
                <p:cNvSpPr>
                  <a:spLocks noEditPoints="1"/>
                </p:cNvSpPr>
                <p:nvPr userDrawn="1">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10"/>
                <p:cNvSpPr>
                  <a:spLocks/>
                </p:cNvSpPr>
                <p:nvPr userDrawn="1">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11"/>
                <p:cNvSpPr>
                  <a:spLocks noEditPoints="1"/>
                </p:cNvSpPr>
                <p:nvPr userDrawn="1">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7" name="Freeform 12"/>
                <p:cNvSpPr>
                  <a:spLocks/>
                </p:cNvSpPr>
                <p:nvPr userDrawn="1">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13"/>
                <p:cNvSpPr>
                  <a:spLocks noEditPoints="1"/>
                </p:cNvSpPr>
                <p:nvPr userDrawn="1">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2"/>
                <p:cNvSpPr>
                  <a:spLocks noEditPoints="1"/>
                </p:cNvSpPr>
                <p:nvPr userDrawn="1">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28" name="Picture 2"/>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8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84"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8595246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Appendix Placeholder">
    <p:bg>
      <p:bgPr>
        <a:solidFill>
          <a:schemeClr val="accent3">
            <a:lumMod val="50000"/>
          </a:schemeClr>
        </a:solidFill>
        <a:effectLst/>
      </p:bgPr>
    </p:bg>
    <p:spTree>
      <p:nvGrpSpPr>
        <p:cNvPr id="1" name=""/>
        <p:cNvGrpSpPr/>
        <p:nvPr/>
      </p:nvGrpSpPr>
      <p:grpSpPr>
        <a:xfrm>
          <a:off x="0" y="0"/>
          <a:ext cx="0" cy="0"/>
          <a:chOff x="0" y="0"/>
          <a:chExt cx="0" cy="0"/>
        </a:xfrm>
      </p:grpSpPr>
      <p:sp>
        <p:nvSpPr>
          <p:cNvPr id="2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3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Title 8"/>
          <p:cNvSpPr>
            <a:spLocks noGrp="1"/>
          </p:cNvSpPr>
          <p:nvPr>
            <p:ph type="title" hasCustomPrompt="1"/>
          </p:nvPr>
        </p:nvSpPr>
        <p:spPr>
          <a:xfrm>
            <a:off x="2777924" y="-1"/>
            <a:ext cx="6366076" cy="777241"/>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5" name="Content Placeholder 2"/>
          <p:cNvSpPr>
            <a:spLocks noGrp="1" noChangeAspect="1"/>
          </p:cNvSpPr>
          <p:nvPr>
            <p:ph idx="1"/>
          </p:nvPr>
        </p:nvSpPr>
        <p:spPr>
          <a:xfrm>
            <a:off x="18288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6" name="Content Placeholder 2"/>
          <p:cNvSpPr>
            <a:spLocks noGrp="1" noChangeAspect="1"/>
          </p:cNvSpPr>
          <p:nvPr>
            <p:ph idx="13"/>
          </p:nvPr>
        </p:nvSpPr>
        <p:spPr>
          <a:xfrm>
            <a:off x="502920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7" name="TextBox 16"/>
          <p:cNvSpPr txBox="1"/>
          <p:nvPr/>
        </p:nvSpPr>
        <p:spPr>
          <a:xfrm>
            <a:off x="288925" y="0"/>
            <a:ext cx="2362835" cy="553998"/>
          </a:xfrm>
          <a:prstGeom prst="rect">
            <a:avLst/>
          </a:prstGeom>
          <a:noFill/>
        </p:spPr>
        <p:txBody>
          <a:bodyPr wrap="square" lIns="0" tIns="0" rIns="0" bIns="0">
            <a:spAutoFit/>
          </a:bodyPr>
          <a:lstStyle/>
          <a:p>
            <a:pPr>
              <a:defRPr/>
            </a:pPr>
            <a:r>
              <a:rPr lang="en-US" sz="3600" b="1" dirty="0">
                <a:solidFill>
                  <a:schemeClr val="accent3">
                    <a:lumMod val="40000"/>
                    <a:lumOff val="60000"/>
                  </a:schemeClr>
                </a:solidFill>
                <a:latin typeface="+mn-lt"/>
              </a:rPr>
              <a:t>APPENDIX</a:t>
            </a:r>
          </a:p>
        </p:txBody>
      </p:sp>
      <p:sp>
        <p:nvSpPr>
          <p:cNvPr id="18" name="TextBox 17"/>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Word doc</a:t>
            </a:r>
            <a:r>
              <a:rPr lang="en-US" sz="1600" b="1" dirty="0">
                <a:solidFill>
                  <a:schemeClr val="accent3"/>
                </a:solidFill>
                <a:latin typeface="+mn-lt"/>
              </a:rPr>
              <a:t>; to open in Word:</a:t>
            </a:r>
          </a:p>
          <a:p>
            <a:pPr>
              <a:lnSpc>
                <a:spcPct val="90000"/>
              </a:lnSpc>
            </a:pPr>
            <a:r>
              <a:rPr lang="en-US" sz="1600" b="1" dirty="0">
                <a:solidFill>
                  <a:schemeClr val="accent3"/>
                </a:solidFill>
                <a:latin typeface="+mn-lt"/>
              </a:rPr>
              <a:t>Right click, &amp;</a:t>
            </a:r>
            <a:r>
              <a:rPr lang="en-US" sz="1600" b="1" baseline="0" dirty="0">
                <a:solidFill>
                  <a:schemeClr val="accent3"/>
                </a:solidFill>
                <a:latin typeface="+mn-lt"/>
              </a:rPr>
              <a:t> select </a:t>
            </a:r>
            <a:r>
              <a:rPr lang="en-US" sz="1600" b="1" dirty="0">
                <a:solidFill>
                  <a:schemeClr val="accent3"/>
                </a:solidFill>
                <a:latin typeface="+mn-lt"/>
              </a:rPr>
              <a:t>Document Object | Open</a:t>
            </a:r>
          </a:p>
        </p:txBody>
      </p:sp>
      <p:sp>
        <p:nvSpPr>
          <p:cNvPr id="19" name="TextBox 18"/>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3"/>
                </a:solidFill>
                <a:latin typeface="+mn-lt"/>
                <a:ea typeface="+mn-ea"/>
                <a:cs typeface="+mn-cs"/>
              </a:rPr>
              <a:t>Double-click to open</a:t>
            </a:r>
            <a:endParaRPr lang="en-US" sz="1600" b="1" kern="1200" dirty="0">
              <a:solidFill>
                <a:schemeClr val="accent3"/>
              </a:solidFill>
              <a:latin typeface="+mn-lt"/>
              <a:ea typeface="+mn-ea"/>
              <a:cs typeface="+mn-cs"/>
            </a:endParaRPr>
          </a:p>
        </p:txBody>
      </p:sp>
    </p:spTree>
    <p:extLst>
      <p:ext uri="{BB962C8B-B14F-4D97-AF65-F5344CB8AC3E}">
        <p14:creationId xmlns:p14="http://schemas.microsoft.com/office/powerpoint/2010/main" val="17407886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Workbook Page Placeholder">
    <p:bg>
      <p:bgPr>
        <a:solidFill>
          <a:schemeClr val="tx1"/>
        </a:solidFill>
        <a:effectLst/>
      </p:bgPr>
    </p:bg>
    <p:spTree>
      <p:nvGrpSpPr>
        <p:cNvPr id="1" name=""/>
        <p:cNvGrpSpPr/>
        <p:nvPr/>
      </p:nvGrpSpPr>
      <p:grpSpPr>
        <a:xfrm>
          <a:off x="0" y="0"/>
          <a:ext cx="0" cy="0"/>
          <a:chOff x="0" y="0"/>
          <a:chExt cx="0" cy="0"/>
        </a:xfrm>
      </p:grpSpPr>
      <p:sp>
        <p:nvSpPr>
          <p:cNvPr id="2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2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bg1">
                    <a:lumMod val="65000"/>
                  </a:schemeClr>
                </a:solidFill>
                <a:latin typeface="+mn-lt"/>
              </a:rPr>
              <a:t>WB Insert</a:t>
            </a:r>
          </a:p>
        </p:txBody>
      </p:sp>
      <p:sp>
        <p:nvSpPr>
          <p:cNvPr id="19" name="TextBox 18"/>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Word doc</a:t>
            </a:r>
            <a:r>
              <a:rPr lang="en-US" sz="1600" b="1" dirty="0">
                <a:solidFill>
                  <a:schemeClr val="bg1">
                    <a:lumMod val="85000"/>
                  </a:schemeClr>
                </a:solidFill>
                <a:latin typeface="+mn-lt"/>
              </a:rPr>
              <a:t>; to open in Word:</a:t>
            </a:r>
          </a:p>
          <a:p>
            <a:pPr>
              <a:lnSpc>
                <a:spcPct val="90000"/>
              </a:lnSpc>
            </a:pPr>
            <a:r>
              <a:rPr lang="en-US" sz="1600" b="1" dirty="0">
                <a:solidFill>
                  <a:schemeClr val="bg1">
                    <a:lumMod val="85000"/>
                  </a:schemeClr>
                </a:solidFill>
                <a:latin typeface="+mn-lt"/>
              </a:rPr>
              <a:t>Right click, &amp;</a:t>
            </a:r>
            <a:r>
              <a:rPr lang="en-US" sz="1600" b="1" baseline="0" dirty="0">
                <a:solidFill>
                  <a:schemeClr val="bg1">
                    <a:lumMod val="85000"/>
                  </a:schemeClr>
                </a:solidFill>
                <a:latin typeface="+mn-lt"/>
              </a:rPr>
              <a:t> select </a:t>
            </a:r>
            <a:r>
              <a:rPr lang="en-US" sz="1600" b="1" dirty="0">
                <a:solidFill>
                  <a:schemeClr val="bg1">
                    <a:lumMod val="85000"/>
                  </a:schemeClr>
                </a:solidFill>
                <a:latin typeface="+mn-lt"/>
              </a:rPr>
              <a:t>Document Object | Open</a:t>
            </a:r>
          </a:p>
        </p:txBody>
      </p:sp>
      <p:sp>
        <p:nvSpPr>
          <p:cNvPr id="20" name="TextBox 19"/>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1">
                    <a:lumMod val="85000"/>
                  </a:schemeClr>
                </a:solidFill>
                <a:latin typeface="+mn-lt"/>
                <a:ea typeface="+mn-ea"/>
                <a:cs typeface="+mn-cs"/>
              </a:rPr>
              <a:t>Double-click to open</a:t>
            </a:r>
            <a:endParaRPr lang="en-US" sz="1600" b="1" kern="1200" dirty="0">
              <a:solidFill>
                <a:schemeClr val="bg1">
                  <a:lumMod val="85000"/>
                </a:schemeClr>
              </a:solidFill>
              <a:latin typeface="+mn-lt"/>
              <a:ea typeface="+mn-ea"/>
              <a:cs typeface="+mn-cs"/>
            </a:endParaRPr>
          </a:p>
        </p:txBody>
      </p:sp>
    </p:spTree>
    <p:extLst>
      <p:ext uri="{BB962C8B-B14F-4D97-AF65-F5344CB8AC3E}">
        <p14:creationId xmlns:p14="http://schemas.microsoft.com/office/powerpoint/2010/main" val="475765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IG Page Placeholder">
    <p:bg>
      <p:bgPr>
        <a:solidFill>
          <a:schemeClr val="accent4">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0"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defRPr>
            </a:lvl1pPr>
          </a:lstStyle>
          <a:p>
            <a:r>
              <a:rPr lang="en-US" dirty="0"/>
              <a:t>Click to note what this is (doc title or file name or both)</a:t>
            </a:r>
          </a:p>
        </p:txBody>
      </p:sp>
      <p:sp>
        <p:nvSpPr>
          <p:cNvPr id="9"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1" name="TextBox 10"/>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accent5">
                    <a:lumMod val="40000"/>
                    <a:lumOff val="60000"/>
                  </a:schemeClr>
                </a:solidFill>
                <a:latin typeface="+mn-lt"/>
              </a:rPr>
              <a:t>IG Insert</a:t>
            </a:r>
          </a:p>
        </p:txBody>
      </p:sp>
      <p:sp>
        <p:nvSpPr>
          <p:cNvPr id="31" name="TextBox 30"/>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Word doc</a:t>
            </a:r>
            <a:r>
              <a:rPr lang="en-US" sz="1600" b="1" dirty="0">
                <a:solidFill>
                  <a:schemeClr val="accent5">
                    <a:lumMod val="40000"/>
                    <a:lumOff val="60000"/>
                  </a:schemeClr>
                </a:solidFill>
                <a:latin typeface="+mn-lt"/>
              </a:rPr>
              <a:t>; to open in Word:</a:t>
            </a:r>
          </a:p>
          <a:p>
            <a:pPr>
              <a:lnSpc>
                <a:spcPct val="90000"/>
              </a:lnSpc>
            </a:pPr>
            <a:r>
              <a:rPr lang="en-US" sz="1600" b="1" dirty="0">
                <a:solidFill>
                  <a:schemeClr val="accent5">
                    <a:lumMod val="40000"/>
                    <a:lumOff val="60000"/>
                  </a:schemeClr>
                </a:solidFill>
                <a:latin typeface="+mn-lt"/>
              </a:rPr>
              <a:t>Right click, &amp;</a:t>
            </a:r>
            <a:r>
              <a:rPr lang="en-US" sz="1600" b="1" baseline="0" dirty="0">
                <a:solidFill>
                  <a:schemeClr val="accent5">
                    <a:lumMod val="40000"/>
                    <a:lumOff val="60000"/>
                  </a:schemeClr>
                </a:solidFill>
                <a:latin typeface="+mn-lt"/>
              </a:rPr>
              <a:t> select </a:t>
            </a:r>
            <a:r>
              <a:rPr lang="en-US" sz="1600" b="1" dirty="0">
                <a:solidFill>
                  <a:schemeClr val="accent5">
                    <a:lumMod val="40000"/>
                    <a:lumOff val="60000"/>
                  </a:schemeClr>
                </a:solidFill>
                <a:latin typeface="+mn-lt"/>
              </a:rPr>
              <a:t>Document Object | Open</a:t>
            </a:r>
          </a:p>
        </p:txBody>
      </p:sp>
      <p:sp>
        <p:nvSpPr>
          <p:cNvPr id="32" name="TextBox 31"/>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5">
                    <a:lumMod val="40000"/>
                    <a:lumOff val="60000"/>
                  </a:schemeClr>
                </a:solidFill>
                <a:latin typeface="+mn-lt"/>
                <a:ea typeface="+mn-ea"/>
                <a:cs typeface="+mn-cs"/>
              </a:rPr>
              <a:t>Double-click to open</a:t>
            </a:r>
            <a:endParaRPr lang="en-US" sz="1600" b="1" kern="1200" dirty="0">
              <a:solidFill>
                <a:schemeClr val="accent5">
                  <a:lumMod val="40000"/>
                  <a:lumOff val="60000"/>
                </a:schemeClr>
              </a:solidFill>
              <a:latin typeface="+mn-lt"/>
              <a:ea typeface="+mn-ea"/>
              <a:cs typeface="+mn-cs"/>
            </a:endParaRPr>
          </a:p>
        </p:txBody>
      </p:sp>
      <p:sp>
        <p:nvSpPr>
          <p:cNvPr id="1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5470425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Handout Placeholder">
    <p:bg>
      <p:bgPr>
        <a:solidFill>
          <a:schemeClr val="bg2">
            <a:lumMod val="75000"/>
          </a:schemeClr>
        </a:solidFill>
        <a:effectLst/>
      </p:bgPr>
    </p:bg>
    <p:spTree>
      <p:nvGrpSpPr>
        <p:cNvPr id="1" name=""/>
        <p:cNvGrpSpPr/>
        <p:nvPr/>
      </p:nvGrpSpPr>
      <p:grpSpPr>
        <a:xfrm>
          <a:off x="0" y="0"/>
          <a:ext cx="0" cy="0"/>
          <a:chOff x="0" y="0"/>
          <a:chExt cx="0" cy="0"/>
        </a:xfrm>
      </p:grpSpPr>
      <p:sp>
        <p:nvSpPr>
          <p:cNvPr id="25"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6"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2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nvPr>
        </p:nvSpPr>
        <p:spPr>
          <a:xfrm>
            <a:off x="18288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nvPr>
        </p:nvSpPr>
        <p:spPr>
          <a:xfrm>
            <a:off x="502920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nvSpPr>
        <p:spPr>
          <a:xfrm>
            <a:off x="288925" y="0"/>
            <a:ext cx="2252569" cy="553998"/>
          </a:xfrm>
          <a:prstGeom prst="rect">
            <a:avLst/>
          </a:prstGeom>
          <a:noFill/>
        </p:spPr>
        <p:txBody>
          <a:bodyPr wrap="square" lIns="0" tIns="0" rIns="0" bIns="0">
            <a:spAutoFit/>
          </a:bodyPr>
          <a:lstStyle/>
          <a:p>
            <a:pPr>
              <a:defRPr/>
            </a:pPr>
            <a:r>
              <a:rPr lang="en-US" sz="3600" b="1" dirty="0">
                <a:solidFill>
                  <a:schemeClr val="bg2">
                    <a:lumMod val="40000"/>
                    <a:lumOff val="60000"/>
                  </a:schemeClr>
                </a:solidFill>
                <a:latin typeface="+mn-lt"/>
              </a:rPr>
              <a:t>Handout</a:t>
            </a:r>
          </a:p>
        </p:txBody>
      </p:sp>
      <p:sp>
        <p:nvSpPr>
          <p:cNvPr id="19" name="TextBox 18"/>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Word doc</a:t>
            </a:r>
            <a:r>
              <a:rPr lang="en-US" sz="1600" b="1" dirty="0">
                <a:solidFill>
                  <a:schemeClr val="bg2">
                    <a:lumMod val="40000"/>
                    <a:lumOff val="60000"/>
                  </a:schemeClr>
                </a:solidFill>
                <a:latin typeface="+mn-lt"/>
              </a:rPr>
              <a:t>; to open in Word:</a:t>
            </a:r>
          </a:p>
          <a:p>
            <a:pPr>
              <a:lnSpc>
                <a:spcPct val="90000"/>
              </a:lnSpc>
            </a:pPr>
            <a:r>
              <a:rPr lang="en-US" sz="1600" b="1" dirty="0">
                <a:solidFill>
                  <a:schemeClr val="bg2">
                    <a:lumMod val="40000"/>
                    <a:lumOff val="60000"/>
                  </a:schemeClr>
                </a:solidFill>
                <a:latin typeface="+mn-lt"/>
              </a:rPr>
              <a:t>Right click, &amp;</a:t>
            </a:r>
            <a:r>
              <a:rPr lang="en-US" sz="1600" b="1" baseline="0" dirty="0">
                <a:solidFill>
                  <a:schemeClr val="bg2">
                    <a:lumMod val="40000"/>
                    <a:lumOff val="60000"/>
                  </a:schemeClr>
                </a:solidFill>
                <a:latin typeface="+mn-lt"/>
              </a:rPr>
              <a:t> select </a:t>
            </a:r>
            <a:r>
              <a:rPr lang="en-US" sz="1600" b="1" dirty="0">
                <a:solidFill>
                  <a:schemeClr val="bg2">
                    <a:lumMod val="40000"/>
                    <a:lumOff val="60000"/>
                  </a:schemeClr>
                </a:solidFill>
                <a:latin typeface="+mn-lt"/>
              </a:rPr>
              <a:t>Document Object | Open</a:t>
            </a:r>
          </a:p>
        </p:txBody>
      </p:sp>
      <p:sp>
        <p:nvSpPr>
          <p:cNvPr id="28" name="TextBox 27"/>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2">
                    <a:lumMod val="40000"/>
                    <a:lumOff val="60000"/>
                  </a:schemeClr>
                </a:solidFill>
                <a:latin typeface="+mn-lt"/>
                <a:ea typeface="+mn-ea"/>
                <a:cs typeface="+mn-cs"/>
              </a:rPr>
              <a:t>Double-click to open</a:t>
            </a:r>
            <a:endParaRPr lang="en-US" sz="1600" b="1" kern="1200" dirty="0">
              <a:solidFill>
                <a:schemeClr val="bg2">
                  <a:lumMod val="40000"/>
                  <a:lumOff val="60000"/>
                </a:schemeClr>
              </a:solidFill>
              <a:latin typeface="+mn-lt"/>
              <a:ea typeface="+mn-ea"/>
              <a:cs typeface="+mn-cs"/>
            </a:endParaRPr>
          </a:p>
        </p:txBody>
      </p:sp>
    </p:spTree>
    <p:extLst>
      <p:ext uri="{BB962C8B-B14F-4D97-AF65-F5344CB8AC3E}">
        <p14:creationId xmlns:p14="http://schemas.microsoft.com/office/powerpoint/2010/main" val="8843595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Notes Text Overflow">
    <p:bg>
      <p:bgPr>
        <a:solidFill>
          <a:srgbClr val="15632F"/>
        </a:solidFill>
        <a:effectLst/>
      </p:bgPr>
    </p:bg>
    <p:spTree>
      <p:nvGrpSpPr>
        <p:cNvPr id="1" name=""/>
        <p:cNvGrpSpPr/>
        <p:nvPr/>
      </p:nvGrpSpPr>
      <p:grpSpPr>
        <a:xfrm>
          <a:off x="0" y="0"/>
          <a:ext cx="0" cy="0"/>
          <a:chOff x="0" y="0"/>
          <a:chExt cx="0" cy="0"/>
        </a:xfrm>
      </p:grpSpPr>
      <p:sp>
        <p:nvSpPr>
          <p:cNvPr id="1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2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0" name="Text Placeholder 3"/>
          <p:cNvSpPr>
            <a:spLocks noGrp="1"/>
          </p:cNvSpPr>
          <p:nvPr>
            <p:ph type="body" sz="quarter" idx="13" hasCustomPrompt="1"/>
          </p:nvPr>
        </p:nvSpPr>
        <p:spPr>
          <a:xfrm>
            <a:off x="288925" y="2071346"/>
            <a:ext cx="8447088" cy="369332"/>
          </a:xfrm>
        </p:spPr>
        <p:txBody>
          <a:bodyPr/>
          <a:lstStyle>
            <a:lvl1pPr>
              <a:buClr>
                <a:srgbClr val="D1FFE5"/>
              </a:buClr>
              <a:defRPr sz="2400" baseline="0">
                <a:solidFill>
                  <a:srgbClr val="D1FFE5"/>
                </a:solidFill>
                <a:latin typeface="+mn-lt"/>
              </a:defRPr>
            </a:lvl1pPr>
            <a:lvl2pPr>
              <a:defRPr sz="2400">
                <a:solidFill>
                  <a:schemeClr val="accent1">
                    <a:lumMod val="60000"/>
                    <a:lumOff val="40000"/>
                  </a:schemeClr>
                </a:solidFill>
              </a:defRPr>
            </a:lvl2pPr>
            <a:lvl3pPr>
              <a:defRPr sz="2400">
                <a:solidFill>
                  <a:schemeClr val="accent1">
                    <a:lumMod val="60000"/>
                    <a:lumOff val="40000"/>
                  </a:schemeClr>
                </a:solidFill>
              </a:defRPr>
            </a:lvl3pPr>
            <a:lvl4pPr>
              <a:defRPr sz="2400">
                <a:solidFill>
                  <a:schemeClr val="accent1">
                    <a:lumMod val="60000"/>
                    <a:lumOff val="40000"/>
                  </a:schemeClr>
                </a:solidFill>
              </a:defRPr>
            </a:lvl4pPr>
            <a:lvl5pPr>
              <a:defRPr sz="2400">
                <a:solidFill>
                  <a:schemeClr val="accent1">
                    <a:lumMod val="60000"/>
                    <a:lumOff val="40000"/>
                  </a:schemeClr>
                </a:solidFill>
              </a:defRPr>
            </a:lvl5pPr>
          </a:lstStyle>
          <a:p>
            <a:pPr lvl="0"/>
            <a:r>
              <a:rPr lang="en-US" dirty="0"/>
              <a:t>Enter a description of main topic, if desired</a:t>
            </a:r>
          </a:p>
        </p:txBody>
      </p:sp>
      <p:sp>
        <p:nvSpPr>
          <p:cNvPr id="11" name="TextBox 10"/>
          <p:cNvSpPr txBox="1"/>
          <p:nvPr/>
        </p:nvSpPr>
        <p:spPr>
          <a:xfrm>
            <a:off x="288925" y="0"/>
            <a:ext cx="8447088" cy="553998"/>
          </a:xfrm>
          <a:prstGeom prst="rect">
            <a:avLst/>
          </a:prstGeom>
          <a:noFill/>
        </p:spPr>
        <p:txBody>
          <a:bodyPr wrap="square" lIns="0" tIns="0" rIns="0" bIns="0">
            <a:spAutoFit/>
          </a:bodyPr>
          <a:lstStyle/>
          <a:p>
            <a:pPr>
              <a:buClr>
                <a:srgbClr val="D1FFE5"/>
              </a:buClr>
              <a:defRPr/>
            </a:pPr>
            <a:r>
              <a:rPr lang="en-US" sz="3600" b="1" dirty="0">
                <a:solidFill>
                  <a:srgbClr val="D1FFE5"/>
                </a:solidFill>
                <a:latin typeface="+mn-lt"/>
              </a:rPr>
              <a:t>Notes Text</a:t>
            </a:r>
            <a:r>
              <a:rPr lang="en-US" sz="3600" b="1" baseline="0" dirty="0">
                <a:solidFill>
                  <a:srgbClr val="D1FFE5"/>
                </a:solidFill>
                <a:latin typeface="+mn-lt"/>
              </a:rPr>
              <a:t> Overflow</a:t>
            </a:r>
            <a:endParaRPr lang="en-US" sz="3600" b="1" dirty="0">
              <a:solidFill>
                <a:srgbClr val="D1FFE5"/>
              </a:solidFill>
              <a:latin typeface="+mn-lt"/>
            </a:endParaRPr>
          </a:p>
        </p:txBody>
      </p:sp>
      <p:sp>
        <p:nvSpPr>
          <p:cNvPr id="12" name="TextBox 11"/>
          <p:cNvSpPr txBox="1"/>
          <p:nvPr/>
        </p:nvSpPr>
        <p:spPr>
          <a:xfrm>
            <a:off x="288925" y="937549"/>
            <a:ext cx="8447088" cy="886397"/>
          </a:xfrm>
          <a:prstGeom prst="rect">
            <a:avLst/>
          </a:prstGeom>
          <a:noFill/>
        </p:spPr>
        <p:txBody>
          <a:bodyPr wrap="square" lIns="0" tIns="0" rIns="0" bIns="0">
            <a:spAutoFit/>
          </a:bodyPr>
          <a:lstStyle/>
          <a:p>
            <a:pPr>
              <a:lnSpc>
                <a:spcPct val="90000"/>
              </a:lnSpc>
              <a:defRPr/>
            </a:pPr>
            <a:r>
              <a:rPr lang="en-US" sz="3200" b="0" spc="-150" dirty="0">
                <a:solidFill>
                  <a:schemeClr val="bg1"/>
                </a:solidFill>
                <a:latin typeface="+mn-lt"/>
              </a:rPr>
              <a:t>Just a (hidden) placeholder for</a:t>
            </a:r>
            <a:r>
              <a:rPr lang="en-US" sz="3200" b="0" spc="-150" baseline="0" dirty="0">
                <a:solidFill>
                  <a:schemeClr val="bg1"/>
                </a:solidFill>
                <a:latin typeface="+mn-lt"/>
              </a:rPr>
              <a:t> when the Notes under a slide are getting way too small to review</a:t>
            </a:r>
            <a:endParaRPr lang="en-US" sz="3200" b="0" spc="-150" dirty="0">
              <a:solidFill>
                <a:schemeClr val="bg1"/>
              </a:solidFill>
              <a:latin typeface="+mn-lt"/>
            </a:endParaRPr>
          </a:p>
        </p:txBody>
      </p:sp>
    </p:spTree>
    <p:extLst>
      <p:ext uri="{BB962C8B-B14F-4D97-AF65-F5344CB8AC3E}">
        <p14:creationId xmlns:p14="http://schemas.microsoft.com/office/powerpoint/2010/main" val="299318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867405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userDrawn="1"/>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userDrawn="1"/>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userDrawn="1"/>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userDrawn="1"/>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userDrawn="1"/>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userDrawn="1"/>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userDrawn="1"/>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userDrawn="1"/>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userDrawn="1"/>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userDrawn="1"/>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userDrawn="1"/>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userDrawn="1"/>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userDrawn="1"/>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userDrawn="1"/>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userDrawn="1"/>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userDrawn="1"/>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userDrawn="1"/>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2385437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userDrawn="1"/>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userDrawn="1"/>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userDrawn="1"/>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userDrawn="1"/>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userDrawn="1"/>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userDrawn="1"/>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userDrawn="1"/>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userDrawn="1"/>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userDrawn="1"/>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userDrawn="1"/>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userDrawn="1"/>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userDrawn="1"/>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userDrawn="1"/>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userDrawn="1"/>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userDrawn="1"/>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userDrawn="1"/>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userDrawn="1"/>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userDrawn="1"/>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userDrawn="1"/>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userDrawn="1"/>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userDrawn="1"/>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userDrawn="1"/>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userDrawn="1"/>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userDrawn="1"/>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userDrawn="1"/>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userDrawn="1"/>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userDrawn="1"/>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userDrawn="1"/>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userDrawn="1"/>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userDrawn="1"/>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userDrawn="1"/>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userDrawn="1"/>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userDrawn="1"/>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userDrawn="1"/>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userDrawn="1"/>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userDrawn="1"/>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userDrawn="1"/>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userDrawn="1"/>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userDrawn="1"/>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userDrawn="1"/>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userDrawn="1"/>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userDrawn="1"/>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userDrawn="1"/>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userDrawn="1"/>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userDrawn="1"/>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userDrawn="1"/>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userDrawn="1"/>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userDrawn="1"/>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userDrawn="1"/>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userDrawn="1"/>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userDrawn="1"/>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userDrawn="1"/>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userDrawn="1"/>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userDrawn="1"/>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userDrawn="1"/>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userDrawn="1"/>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userDrawn="1"/>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userDrawn="1"/>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userDrawn="1"/>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userDrawn="1"/>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userDrawn="1"/>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userDrawn="1"/>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userDrawn="1"/>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userDrawn="1"/>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userDrawn="1"/>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userDrawn="1"/>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userDrawn="1"/>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userDrawn="1"/>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userDrawn="1"/>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userDrawn="1"/>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userDrawn="1"/>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userDrawn="1"/>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userDrawn="1"/>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userDrawn="1"/>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userDrawn="1"/>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userDrawn="1"/>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userDrawn="1"/>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userDrawn="1"/>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userDrawn="1"/>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9642013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userDrawn="1"/>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userDrawn="1"/>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userDrawn="1"/>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userDrawn="1"/>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userDrawn="1"/>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userDrawn="1"/>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userDrawn="1"/>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userDrawn="1"/>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userDrawn="1"/>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userDrawn="1"/>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userDrawn="1"/>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userDrawn="1"/>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userDrawn="1"/>
          </p:nvGrpSpPr>
          <p:grpSpPr>
            <a:xfrm>
              <a:off x="332509" y="2029844"/>
              <a:ext cx="2211503" cy="2723007"/>
              <a:chOff x="3983038" y="1866900"/>
              <a:chExt cx="1166813" cy="1436688"/>
            </a:xfrm>
          </p:grpSpPr>
          <p:sp>
            <p:nvSpPr>
              <p:cNvPr id="41"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userDrawn="1"/>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userDrawn="1"/>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userDrawn="1"/>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userDrawn="1"/>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userDrawn="1"/>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userDrawn="1"/>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userDrawn="1"/>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userDrawn="1"/>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userDrawn="1"/>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userDrawn="1"/>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userDrawn="1"/>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userDrawn="1"/>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userDrawn="1"/>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userDrawn="1"/>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userDrawn="1"/>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userDrawn="1"/>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userDrawn="1"/>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userDrawn="1"/>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userDrawn="1"/>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userDrawn="1"/>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userDrawn="1"/>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userDrawn="1"/>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userDrawn="1"/>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userDrawn="1"/>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userDrawn="1"/>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userDrawn="1"/>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userDrawn="1"/>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userDrawn="1"/>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userDrawn="1"/>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userDrawn="1"/>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userDrawn="1"/>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userDrawn="1"/>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userDrawn="1"/>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userDrawn="1"/>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userDrawn="1"/>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userDrawn="1"/>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userDrawn="1"/>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userDrawn="1"/>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userDrawn="1"/>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userDrawn="1"/>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userDrawn="1"/>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userDrawn="1"/>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userDrawn="1"/>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userDrawn="1"/>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userDrawn="1"/>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userDrawn="1"/>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userDrawn="1"/>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696061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userDrawn="1"/>
          </p:nvGrpSpPr>
          <p:grpSpPr>
            <a:xfrm>
              <a:off x="-390525" y="1985885"/>
              <a:ext cx="2182945" cy="2687844"/>
              <a:chOff x="2643188" y="3548063"/>
              <a:chExt cx="1166813" cy="1436688"/>
            </a:xfrm>
          </p:grpSpPr>
          <p:sp>
            <p:nvSpPr>
              <p:cNvPr id="156"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userDrawn="1"/>
          </p:nvGrpSpPr>
          <p:grpSpPr>
            <a:xfrm>
              <a:off x="1897733" y="2989511"/>
              <a:ext cx="7639463" cy="1940782"/>
              <a:chOff x="1897733" y="3030151"/>
              <a:chExt cx="7639463" cy="1940782"/>
            </a:xfrm>
          </p:grpSpPr>
          <p:sp>
            <p:nvSpPr>
              <p:cNvPr id="142" name="Freeform 5"/>
              <p:cNvSpPr>
                <a:spLocks/>
              </p:cNvSpPr>
              <p:nvPr userDrawn="1"/>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userDrawn="1"/>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userDrawn="1"/>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userDrawn="1"/>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userDrawn="1"/>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userDrawn="1"/>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userDrawn="1"/>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userDrawn="1"/>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userDrawn="1"/>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userDrawn="1"/>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userDrawn="1"/>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userDrawn="1"/>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userDrawn="1"/>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userDrawn="1"/>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userDrawn="1"/>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userDrawn="1"/>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userDrawn="1"/>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userDrawn="1"/>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userDrawn="1"/>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userDrawn="1"/>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userDrawn="1"/>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userDrawn="1"/>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userDrawn="1"/>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userDrawn="1"/>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userDrawn="1"/>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userDrawn="1"/>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userDrawn="1"/>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userDrawn="1"/>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userDrawn="1"/>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userDrawn="1"/>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userDrawn="1"/>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userDrawn="1"/>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userDrawn="1"/>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userDrawn="1"/>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userDrawn="1"/>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userDrawn="1"/>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userDrawn="1"/>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userDrawn="1"/>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userDrawn="1"/>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userDrawn="1"/>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userDrawn="1"/>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userDrawn="1"/>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userDrawn="1"/>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userDrawn="1"/>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userDrawn="1"/>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userDrawn="1"/>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userDrawn="1"/>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userDrawn="1"/>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userDrawn="1"/>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userDrawn="1"/>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userDrawn="1"/>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userDrawn="1"/>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userDrawn="1"/>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userDrawn="1"/>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554267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userDrawn="1"/>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userDrawn="1"/>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userDrawn="1"/>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userDrawn="1"/>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userDrawn="1"/>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userDrawn="1"/>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userDrawn="1"/>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userDrawn="1"/>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userDrawn="1"/>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userDrawn="1"/>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userDrawn="1"/>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userDrawn="1"/>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userDrawn="1"/>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userDrawn="1"/>
          </p:nvGrpSpPr>
          <p:grpSpPr>
            <a:xfrm>
              <a:off x="366552" y="2014399"/>
              <a:ext cx="2203019" cy="2712561"/>
              <a:chOff x="3983038" y="3548063"/>
              <a:chExt cx="1166813" cy="1436688"/>
            </a:xfrm>
          </p:grpSpPr>
          <p:sp>
            <p:nvSpPr>
              <p:cNvPr id="82"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9249600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userDrawn="1"/>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userDrawn="1"/>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userDrawn="1"/>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userDrawn="1"/>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userDrawn="1"/>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userDrawn="1"/>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userDrawn="1"/>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userDrawn="1"/>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userDrawn="1"/>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userDrawn="1"/>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userDrawn="1"/>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userDrawn="1"/>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userDrawn="1"/>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userDrawn="1"/>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userDrawn="1"/>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userDrawn="1"/>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userDrawn="1"/>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userDrawn="1"/>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userDrawn="1"/>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userDrawn="1"/>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userDrawn="1"/>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userDrawn="1"/>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userDrawn="1"/>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userDrawn="1"/>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userDrawn="1"/>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userDrawn="1"/>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userDrawn="1"/>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userDrawn="1"/>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userDrawn="1"/>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userDrawn="1"/>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userDrawn="1"/>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userDrawn="1"/>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userDrawn="1"/>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userDrawn="1"/>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userDrawn="1"/>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userDrawn="1"/>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userDrawn="1"/>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userDrawn="1"/>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userDrawn="1"/>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userDrawn="1"/>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userDrawn="1"/>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userDrawn="1"/>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userDrawn="1"/>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userDrawn="1"/>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userDrawn="1"/>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userDrawn="1"/>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userDrawn="1"/>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userDrawn="1"/>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userDrawn="1"/>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userDrawn="1"/>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userDrawn="1"/>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userDrawn="1"/>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userDrawn="1"/>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userDrawn="1"/>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userDrawn="1"/>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userDrawn="1"/>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userDrawn="1"/>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userDrawn="1"/>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userDrawn="1"/>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userDrawn="1"/>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userDrawn="1"/>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userDrawn="1"/>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userDrawn="1"/>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userDrawn="1"/>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userDrawn="1"/>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userDrawn="1"/>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userDrawn="1"/>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userDrawn="1"/>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userDrawn="1"/>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userDrawn="1"/>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userDrawn="1"/>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userDrawn="1"/>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userDrawn="1"/>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951102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userDrawn="1">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userDrawn="1">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userDrawn="1">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userDrawn="1">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userDrawn="1">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userDrawn="1">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userDrawn="1">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userDrawn="1">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userDrawn="1">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userDrawn="1">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userDrawn="1">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userDrawn="1">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userDrawn="1">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userDrawn="1">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userDrawn="1">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userDrawn="1">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userDrawn="1">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userDrawn="1">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userDrawn="1">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userDrawn="1">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userDrawn="1">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userDrawn="1">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userDrawn="1">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userDrawn="1">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userDrawn="1">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userDrawn="1">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userDrawn="1">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userDrawn="1">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userDrawn="1">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userDrawn="1">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userDrawn="1">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userDrawn="1">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userDrawn="1">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userDrawn="1">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userDrawn="1">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userDrawn="1">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userDrawn="1">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userDrawn="1">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userDrawn="1">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userDrawn="1">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userDrawn="1">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userDrawn="1">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userDrawn="1">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userDrawn="1">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userDrawn="1">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userDrawn="1">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userDrawn="1">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Mechanical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431480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FF00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REMOVE SLIDE # BEFORE SEND TO WORD</a:t>
            </a:r>
          </a:p>
        </p:txBody>
      </p:sp>
      <p:sp>
        <p:nvSpPr>
          <p:cNvPr id="5" name="Footer Placeholder 4"/>
          <p:cNvSpPr>
            <a:spLocks noGrp="1"/>
          </p:cNvSpPr>
          <p:nvPr>
            <p:ph type="ftr" sz="quarter" idx="11"/>
          </p:nvPr>
        </p:nvSpPr>
        <p:spPr/>
        <p:txBody>
          <a:bodyPr/>
          <a:lstStyle/>
          <a:p>
            <a:r>
              <a:rPr lang="en-US"/>
              <a:t>Energy Code Ace Conference — Nonresidential Mechanical Track: New Construction</a:t>
            </a:r>
          </a:p>
        </p:txBody>
      </p:sp>
      <p:sp>
        <p:nvSpPr>
          <p:cNvPr id="6" name="Slide Number Placeholder 5"/>
          <p:cNvSpPr>
            <a:spLocks noGrp="1"/>
          </p:cNvSpPr>
          <p:nvPr>
            <p:ph type="sldNum" sz="quarter" idx="12"/>
          </p:nvPr>
        </p:nvSpPr>
        <p:spPr/>
        <p:txBody>
          <a:bodyPr/>
          <a:lstStyle/>
          <a:p>
            <a:fld id="{EC738F7B-612E-4941-96F3-BAD6A92F9719}" type="slidenum">
              <a:rPr lang="en-US" smtClean="0"/>
              <a:t>‹#›</a:t>
            </a:fld>
            <a:endParaRPr lang="en-US"/>
          </a:p>
        </p:txBody>
      </p:sp>
    </p:spTree>
    <p:extLst>
      <p:ext uri="{BB962C8B-B14F-4D97-AF65-F5344CB8AC3E}">
        <p14:creationId xmlns:p14="http://schemas.microsoft.com/office/powerpoint/2010/main" val="29793101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1849" y="1906438"/>
            <a:ext cx="7904163"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p:nvPr>
        </p:nvSpPr>
        <p:spPr>
          <a:xfrm>
            <a:off x="831849" y="1186767"/>
            <a:ext cx="7915336" cy="387798"/>
          </a:xfrm>
          <a:noFill/>
          <a:ln w="9525">
            <a:noFill/>
            <a:miter lim="800000"/>
            <a:headEnd/>
            <a:tailEnd/>
          </a:ln>
        </p:spPr>
        <p:txBody>
          <a:bodyPr anchor="ctr"/>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a:t>Edit Master text styles</a:t>
            </a:r>
          </a:p>
        </p:txBody>
      </p:sp>
      <p:sp>
        <p:nvSpPr>
          <p:cNvPr id="5" name="Date Placeholder 4">
            <a:extLst>
              <a:ext uri="{FF2B5EF4-FFF2-40B4-BE49-F238E27FC236}">
                <a16:creationId xmlns:a16="http://schemas.microsoft.com/office/drawing/2014/main" id="{2FD2030E-794E-4957-9218-91D9E200527C}"/>
              </a:ext>
            </a:extLst>
          </p:cNvPr>
          <p:cNvSpPr>
            <a:spLocks noGrp="1"/>
          </p:cNvSpPr>
          <p:nvPr>
            <p:ph type="dt" sz="half" idx="18"/>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B4B62BE3-F687-42A0-9D5E-D2CDC8ABE0EF}"/>
              </a:ext>
            </a:extLst>
          </p:cNvPr>
          <p:cNvSpPr>
            <a:spLocks noGrp="1"/>
          </p:cNvSpPr>
          <p:nvPr>
            <p:ph type="ftr" sz="quarter" idx="19"/>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 Nonresidential Mechanical Track: New Construction</a:t>
            </a:r>
          </a:p>
        </p:txBody>
      </p:sp>
      <p:sp>
        <p:nvSpPr>
          <p:cNvPr id="7" name="Slide Number Placeholder 6">
            <a:extLst>
              <a:ext uri="{FF2B5EF4-FFF2-40B4-BE49-F238E27FC236}">
                <a16:creationId xmlns:a16="http://schemas.microsoft.com/office/drawing/2014/main" id="{EC9F9D1D-F8B9-4428-ADAD-9826520945DB}"/>
              </a:ext>
            </a:extLst>
          </p:cNvPr>
          <p:cNvSpPr>
            <a:spLocks noGrp="1"/>
          </p:cNvSpPr>
          <p:nvPr>
            <p:ph type="sldNum" sz="quarter" idx="20"/>
          </p:nvPr>
        </p:nvSpPr>
        <p:spPr/>
        <p:txBody>
          <a:bodyPr/>
          <a:lstStyle>
            <a:lvl1pPr>
              <a:defRPr smtClean="0"/>
            </a:lvl1pPr>
          </a:lstStyle>
          <a:p>
            <a:pPr>
              <a:defRPr/>
            </a:pPr>
            <a:fld id="{BBEBA2D1-C3D7-452B-B482-AE10A11CB4F5}" type="slidenum">
              <a:rPr lang="en-US"/>
              <a:pPr>
                <a:defRPr/>
              </a:pPr>
              <a:t>‹#›</a:t>
            </a:fld>
            <a:endParaRPr lang="en-US" dirty="0"/>
          </a:p>
        </p:txBody>
      </p:sp>
    </p:spTree>
    <p:extLst>
      <p:ext uri="{BB962C8B-B14F-4D97-AF65-F5344CB8AC3E}">
        <p14:creationId xmlns:p14="http://schemas.microsoft.com/office/powerpoint/2010/main" val="21056076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Module Title ONE DAY">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F464D-6223-480C-A043-D26515C54AA3}"/>
              </a:ext>
            </a:extLst>
          </p:cNvPr>
          <p:cNvSpPr/>
          <p:nvPr userDrawn="1">
            <p:custDataLst>
              <p:tags r:id="rId1"/>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5" name="Rectangle 4">
            <a:extLst>
              <a:ext uri="{FF2B5EF4-FFF2-40B4-BE49-F238E27FC236}">
                <a16:creationId xmlns:a16="http://schemas.microsoft.com/office/drawing/2014/main" id="{C4BCCEB0-FBB7-4D60-9538-F4D037EDDA8C}"/>
              </a:ext>
            </a:extLst>
          </p:cNvPr>
          <p:cNvSpPr/>
          <p:nvPr>
            <p:custDataLst>
              <p:tags r:id="rId2"/>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6" name="Rectangle 5">
            <a:extLst>
              <a:ext uri="{FF2B5EF4-FFF2-40B4-BE49-F238E27FC236}">
                <a16:creationId xmlns:a16="http://schemas.microsoft.com/office/drawing/2014/main" id="{8D1D9B9D-CED3-4BEB-8A14-ADB06FEDC429}"/>
              </a:ext>
            </a:extLst>
          </p:cNvPr>
          <p:cNvSpPr/>
          <p:nvPr>
            <p:custDataLst>
              <p:tags r:id="rId3"/>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7" name="Rectangle 6">
            <a:extLst>
              <a:ext uri="{FF2B5EF4-FFF2-40B4-BE49-F238E27FC236}">
                <a16:creationId xmlns:a16="http://schemas.microsoft.com/office/drawing/2014/main" id="{61849466-9400-4EBD-BD54-40ACD95B2586}"/>
              </a:ext>
            </a:extLst>
          </p:cNvPr>
          <p:cNvSpPr/>
          <p:nvPr userDrawn="1">
            <p:custDataLst>
              <p:tags r:id="rId4"/>
            </p:custDataLst>
          </p:nvPr>
        </p:nvSpPr>
        <p:spPr>
          <a:xfrm>
            <a:off x="0" y="6440488"/>
            <a:ext cx="9144000" cy="41751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b="1"/>
          </a:p>
        </p:txBody>
      </p:sp>
      <p:sp>
        <p:nvSpPr>
          <p:cNvPr id="8" name="Rectangle 7">
            <a:extLst>
              <a:ext uri="{FF2B5EF4-FFF2-40B4-BE49-F238E27FC236}">
                <a16:creationId xmlns:a16="http://schemas.microsoft.com/office/drawing/2014/main" id="{63FC86C0-3F35-4786-9E8C-E02564CCAA26}"/>
              </a:ext>
            </a:extLst>
          </p:cNvPr>
          <p:cNvSpPr/>
          <p:nvPr>
            <p:custDataLst>
              <p:tags r:id="rId5"/>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10" name="Rectangle 9">
            <a:extLst>
              <a:ext uri="{FF2B5EF4-FFF2-40B4-BE49-F238E27FC236}">
                <a16:creationId xmlns:a16="http://schemas.microsoft.com/office/drawing/2014/main" id="{11C1EDBC-0AE8-46AA-B7B5-BCF1A77376AD}"/>
              </a:ext>
            </a:extLst>
          </p:cNvPr>
          <p:cNvSpPr/>
          <p:nvPr>
            <p:custDataLst>
              <p:tags r:id="rId6"/>
            </p:custDataLst>
          </p:nvPr>
        </p:nvSpPr>
        <p:spPr>
          <a:xfrm>
            <a:off x="0" y="0"/>
            <a:ext cx="9144000" cy="1554163"/>
          </a:xfrm>
          <a:prstGeom prst="rect">
            <a:avLst/>
          </a:prstGeom>
          <a:solidFill>
            <a:srgbClr val="7030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pic>
        <p:nvPicPr>
          <p:cNvPr id="11" name="Picture 2">
            <a:extLst>
              <a:ext uri="{FF2B5EF4-FFF2-40B4-BE49-F238E27FC236}">
                <a16:creationId xmlns:a16="http://schemas.microsoft.com/office/drawing/2014/main" id="{EAD50496-7CF3-4CFC-B582-678A071E9C72}"/>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3500" y="44450"/>
            <a:ext cx="112395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p:nvPr>
        </p:nvSpPr>
        <p:spPr>
          <a:xfrm>
            <a:off x="1252538" y="1725283"/>
            <a:ext cx="7483475" cy="4700368"/>
          </a:xfrm>
        </p:spPr>
        <p:txBody>
          <a:bodyPr/>
          <a:lstStyle>
            <a:lvl1pPr marL="233363" indent="-233363">
              <a:lnSpc>
                <a:spcPct val="100000"/>
              </a:lnSpc>
              <a:spcBef>
                <a:spcPts val="600"/>
              </a:spcBef>
              <a:buSzPct val="80000"/>
              <a:buFont typeface="Wingdings" panose="05000000000000000000" pitchFamily="2" charset="2"/>
              <a:buChar char="n"/>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chemeClr val="accent3"/>
              </a:buClr>
              <a:buSzPct val="100000"/>
              <a:buFont typeface="Wingdings 3" panose="05040102010807070707" pitchFamily="18" charset="2"/>
              <a:buChar char=""/>
              <a:defRPr lang="en-US" sz="2000" b="1" kern="1200" baseline="0" dirty="0" smtClean="0">
                <a:solidFill>
                  <a:schemeClr val="accent3"/>
                </a:solidFill>
                <a:latin typeface="+mn-lt"/>
                <a:ea typeface="+mn-ea"/>
                <a:cs typeface="+mn-cs"/>
              </a:defRPr>
            </a:lvl2pPr>
            <a:lvl3pPr marL="454025" indent="-230188">
              <a:lnSpc>
                <a:spcPct val="100000"/>
              </a:lnSpc>
              <a:spcBef>
                <a:spcPts val="800"/>
              </a:spcBef>
              <a:buClr>
                <a:schemeClr val="accent3"/>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690563" indent="-225425">
              <a:lnSpc>
                <a:spcPct val="100000"/>
              </a:lnSpc>
              <a:spcBef>
                <a:spcPts val="300"/>
              </a:spcBef>
              <a:buClr>
                <a:schemeClr val="accent3"/>
              </a:buClr>
              <a:buSzPct val="70000"/>
              <a:buFont typeface="Wingdings" panose="05000000000000000000" pitchFamily="2" charset="2"/>
              <a:buChar char="¨"/>
              <a:defRPr sz="1400" baseline="0">
                <a:solidFill>
                  <a:schemeClr val="accent1">
                    <a:lumMod val="50000"/>
                  </a:schemeClr>
                </a:solidFill>
                <a:latin typeface="+mn-lt"/>
              </a:defRPr>
            </a:lvl4pPr>
            <a:lvl5pPr marL="285750" marR="0" indent="-285750" algn="l" defTabSz="914400" rtl="0" eaLnBrk="0" fontAlgn="base" latinLnBrk="0" hangingPunct="0">
              <a:lnSpc>
                <a:spcPct val="100000"/>
              </a:lnSpc>
              <a:spcBef>
                <a:spcPts val="1200"/>
              </a:spcBef>
              <a:spcAft>
                <a:spcPct val="0"/>
              </a:spcAft>
              <a:buClr>
                <a:schemeClr val="accent1"/>
              </a:buClr>
              <a:buSzPct val="80000"/>
              <a:buFont typeface="Wingdings" panose="05000000000000000000" pitchFamily="2" charset="2"/>
              <a:buChar char="n"/>
              <a:tabLst/>
              <a:defRPr sz="20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250830" y="1"/>
            <a:ext cx="7485183" cy="1486782"/>
          </a:xfrm>
        </p:spPr>
        <p:txBody>
          <a:bodyPr/>
          <a:lstStyle>
            <a:lvl1pPr>
              <a:defRPr sz="40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7442498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1_Subsection marker">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9EA84060-1FF0-4C67-8F95-71FA514D1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33338"/>
            <a:ext cx="658813"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3"/>
          </p:nvPr>
        </p:nvSpPr>
        <p:spPr>
          <a:xfrm>
            <a:off x="0" y="1979356"/>
            <a:ext cx="9144000" cy="4878644"/>
          </a:xfrm>
          <a:solidFill>
            <a:srgbClr val="EED9FF"/>
          </a:solidFill>
        </p:spPr>
        <p:txBody>
          <a:bodyPr/>
          <a:lstStyle>
            <a:lvl1pPr marL="0" indent="0">
              <a:buNone/>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9" name="Content Placeholder 7"/>
          <p:cNvSpPr>
            <a:spLocks noGrp="1"/>
          </p:cNvSpPr>
          <p:nvPr>
            <p:ph sz="quarter" idx="14"/>
          </p:nvPr>
        </p:nvSpPr>
        <p:spPr>
          <a:xfrm>
            <a:off x="0" y="996563"/>
            <a:ext cx="9144000" cy="982793"/>
          </a:xfrm>
          <a:solidFill>
            <a:srgbClr val="7030A0"/>
          </a:solidFill>
        </p:spPr>
        <p:txBody>
          <a:bodyPr anchor="ctr">
            <a:normAutofit/>
          </a:bodyPr>
          <a:lstStyle>
            <a:lvl1pPr marL="0" indent="0" algn="ctr">
              <a:buNone/>
              <a:defRPr sz="3600" b="1">
                <a:solidFill>
                  <a:schemeClr val="bg1"/>
                </a:solidFill>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5" name="Title 4"/>
          <p:cNvSpPr>
            <a:spLocks noGrp="1"/>
          </p:cNvSpPr>
          <p:nvPr>
            <p:ph type="title"/>
          </p:nvPr>
        </p:nvSpPr>
        <p:spPr/>
        <p:txBody>
          <a:bodyPr/>
          <a:lstStyle/>
          <a:p>
            <a:r>
              <a:rPr lang="en-US"/>
              <a:t>Click to edit Master title style</a:t>
            </a:r>
          </a:p>
        </p:txBody>
      </p:sp>
      <p:sp>
        <p:nvSpPr>
          <p:cNvPr id="7" name="Slide Number Placeholder 1">
            <a:extLst>
              <a:ext uri="{FF2B5EF4-FFF2-40B4-BE49-F238E27FC236}">
                <a16:creationId xmlns:a16="http://schemas.microsoft.com/office/drawing/2014/main" id="{C2851D4D-26D4-44ED-AE87-DAD8999781E2}"/>
              </a:ext>
            </a:extLst>
          </p:cNvPr>
          <p:cNvSpPr>
            <a:spLocks noGrp="1"/>
          </p:cNvSpPr>
          <p:nvPr>
            <p:ph type="sldNum" sz="quarter" idx="15"/>
          </p:nvPr>
        </p:nvSpPr>
        <p:spPr/>
        <p:txBody>
          <a:bodyPr/>
          <a:lstStyle>
            <a:lvl1pPr>
              <a:defRPr/>
            </a:lvl1pPr>
          </a:lstStyle>
          <a:p>
            <a:pPr>
              <a:defRPr/>
            </a:pPr>
            <a:fld id="{1B57A8BC-E4B6-49BB-9006-D4E5C442E59A}" type="slidenum">
              <a:rPr lang="en-US"/>
              <a:pPr>
                <a:defRPr/>
              </a:pPr>
              <a:t>‹#›</a:t>
            </a:fld>
            <a:endParaRPr lang="en-US" dirty="0"/>
          </a:p>
        </p:txBody>
      </p:sp>
    </p:spTree>
    <p:extLst>
      <p:ext uri="{BB962C8B-B14F-4D97-AF65-F5344CB8AC3E}">
        <p14:creationId xmlns:p14="http://schemas.microsoft.com/office/powerpoint/2010/main" val="29142141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1200150"/>
            <a:ext cx="7904163" cy="530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5" name="Date Placeholder 1">
            <a:extLst>
              <a:ext uri="{FF2B5EF4-FFF2-40B4-BE49-F238E27FC236}">
                <a16:creationId xmlns:a16="http://schemas.microsoft.com/office/drawing/2014/main" id="{46EE0A6F-2C73-4164-A8BC-312D9AF48555}"/>
              </a:ext>
            </a:extLst>
          </p:cNvPr>
          <p:cNvSpPr>
            <a:spLocks noGrp="1"/>
          </p:cNvSpPr>
          <p:nvPr>
            <p:ph type="dt" sz="half" idx="10"/>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4">
            <a:extLst>
              <a:ext uri="{FF2B5EF4-FFF2-40B4-BE49-F238E27FC236}">
                <a16:creationId xmlns:a16="http://schemas.microsoft.com/office/drawing/2014/main" id="{D508F0D3-514C-4048-B9B4-C5B753BDD21A}"/>
              </a:ext>
            </a:extLst>
          </p:cNvPr>
          <p:cNvSpPr>
            <a:spLocks noGrp="1"/>
          </p:cNvSpPr>
          <p:nvPr>
            <p:ph type="ftr" sz="quarter" idx="11"/>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 Nonresidential Mechanical Track: New Construction</a:t>
            </a:r>
          </a:p>
        </p:txBody>
      </p:sp>
      <p:sp>
        <p:nvSpPr>
          <p:cNvPr id="7" name="Slide Number Placeholder 5">
            <a:extLst>
              <a:ext uri="{FF2B5EF4-FFF2-40B4-BE49-F238E27FC236}">
                <a16:creationId xmlns:a16="http://schemas.microsoft.com/office/drawing/2014/main" id="{8ACFA499-E53E-4BAD-96C1-76C9BA9CE710}"/>
              </a:ext>
            </a:extLst>
          </p:cNvPr>
          <p:cNvSpPr>
            <a:spLocks noGrp="1"/>
          </p:cNvSpPr>
          <p:nvPr>
            <p:ph type="sldNum" sz="quarter" idx="12"/>
          </p:nvPr>
        </p:nvSpPr>
        <p:spPr/>
        <p:txBody>
          <a:bodyPr/>
          <a:lstStyle>
            <a:lvl1pPr>
              <a:defRPr smtClean="0"/>
            </a:lvl1pPr>
          </a:lstStyle>
          <a:p>
            <a:pPr>
              <a:defRPr/>
            </a:pPr>
            <a:fld id="{FD50AA31-6942-4121-B97D-D89855FB455D}" type="slidenum">
              <a:rPr lang="en-US"/>
              <a:pPr>
                <a:defRPr/>
              </a:pPr>
              <a:t>‹#›</a:t>
            </a:fld>
            <a:endParaRPr lang="en-US" dirty="0"/>
          </a:p>
        </p:txBody>
      </p:sp>
    </p:spTree>
    <p:extLst>
      <p:ext uri="{BB962C8B-B14F-4D97-AF65-F5344CB8AC3E}">
        <p14:creationId xmlns:p14="http://schemas.microsoft.com/office/powerpoint/2010/main" val="25431940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6" name="Slide Number Placeholder 5"/>
          <p:cNvSpPr>
            <a:spLocks noGrp="1"/>
          </p:cNvSpPr>
          <p:nvPr>
            <p:ph type="sldNum" sz="quarter" idx="10"/>
            <p:custDataLst>
              <p:tags r:id="rId2"/>
            </p:custDataLst>
          </p:nvPr>
        </p:nvSpPr>
        <p:spPr/>
        <p:txBody>
          <a:bodyPr/>
          <a:lstStyle/>
          <a:p>
            <a:pPr>
              <a:defRPr/>
            </a:pPr>
            <a:fld id="{291028C2-2B1C-477B-909D-D33CB9D32E05}" type="slidenum">
              <a:rPr lang="en-US" smtClean="0"/>
              <a:pPr>
                <a:defRPr/>
              </a:pPr>
              <a:t>‹#›</a:t>
            </a:fld>
            <a:endParaRPr lang="en-US" dirty="0"/>
          </a:p>
        </p:txBody>
      </p:sp>
    </p:spTree>
    <p:extLst>
      <p:ext uri="{BB962C8B-B14F-4D97-AF65-F5344CB8AC3E}">
        <p14:creationId xmlns:p14="http://schemas.microsoft.com/office/powerpoint/2010/main" val="26985296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Mechanical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25220873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12"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Mechanical Track: New Construction</a:t>
            </a:r>
          </a:p>
        </p:txBody>
      </p:sp>
      <p:sp>
        <p:nvSpPr>
          <p:cNvPr id="13"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id="{88131366-A75E-4E77-AFBE-81514B1B4540}"/>
              </a:ext>
            </a:extLst>
          </p:cNvPr>
          <p:cNvSpPr txBox="1"/>
          <p:nvPr userDrawn="1"/>
        </p:nvSpPr>
        <p:spPr>
          <a:xfrm>
            <a:off x="568193" y="5905026"/>
            <a:ext cx="8121811" cy="938847"/>
          </a:xfrm>
          <a:prstGeom prst="rect">
            <a:avLst/>
          </a:prstGeom>
          <a:noFill/>
        </p:spPr>
        <p:txBody>
          <a:bodyPr wrap="square" lIns="91440" tIns="45720" rIns="91440" bIns="45720" rtlCol="0">
            <a:spAutoFit/>
          </a:bodyPr>
          <a:lstStyle/>
          <a:p>
            <a:r>
              <a:rPr lang="en-US" sz="786"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786" dirty="0" err="1">
                <a:latin typeface="Arial Narrow"/>
                <a:cs typeface="Arial Narrow"/>
              </a:rPr>
              <a:t>SoCalGas</a:t>
            </a:r>
            <a:r>
              <a:rPr lang="en-US" sz="786" dirty="0">
                <a:latin typeface="Arial Narrow"/>
                <a:cs typeface="Arial Narrow"/>
              </a:rPr>
              <a:t>®) under the auspices of the California Public Utilities Commission.</a:t>
            </a:r>
          </a:p>
          <a:p>
            <a:r>
              <a:rPr lang="en-US" sz="786" dirty="0">
                <a:latin typeface="Arial Narrow"/>
                <a:cs typeface="Arial Narrow"/>
              </a:rPr>
              <a:t>© 2018 PG&amp;E, SDG&amp;E, </a:t>
            </a:r>
            <a:r>
              <a:rPr lang="en-US" sz="786" dirty="0" err="1">
                <a:latin typeface="Arial Narrow"/>
                <a:cs typeface="Arial Narrow"/>
              </a:rPr>
              <a:t>SoCalGas</a:t>
            </a:r>
            <a:r>
              <a:rPr lang="en-US" sz="786" dirty="0">
                <a:latin typeface="Arial Narrow"/>
                <a:cs typeface="Arial Narrow"/>
              </a:rPr>
              <a:t> and SCE. All rights reserved, except that this document may be used, copied, and distributed without modification. Neither PG&amp;E, </a:t>
            </a:r>
            <a:r>
              <a:rPr lang="en-US" sz="786" dirty="0" err="1">
                <a:latin typeface="Arial Narrow"/>
                <a:cs typeface="Arial Narrow"/>
              </a:rPr>
              <a:t>SoCalGas</a:t>
            </a:r>
            <a:r>
              <a:rPr lang="en-US" sz="786"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54651" y="5170714"/>
            <a:ext cx="5748895" cy="6254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066801" y="762001"/>
            <a:ext cx="6697627" cy="3891829"/>
          </a:xfrm>
          <a:prstGeom prst="rect">
            <a:avLst/>
          </a:prstGeom>
        </p:spPr>
      </p:pic>
    </p:spTree>
    <p:extLst>
      <p:ext uri="{BB962C8B-B14F-4D97-AF65-F5344CB8AC3E}">
        <p14:creationId xmlns:p14="http://schemas.microsoft.com/office/powerpoint/2010/main" val="10808630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2.xml"/><Relationship Id="rId50"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3.xml"/><Relationship Id="rId8" Type="http://schemas.openxmlformats.org/officeDocument/2006/relationships/slideLayout" Target="../slideLayouts/slideLayout8.xml"/><Relationship Id="rId51" Type="http://schemas.openxmlformats.org/officeDocument/2006/relationships/tags" Target="../tags/tag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slideLayout" Target="../slideLayouts/slideLayout92.xml"/><Relationship Id="rId50" Type="http://schemas.openxmlformats.org/officeDocument/2006/relationships/slideLayout" Target="../slideLayouts/slideLayout95.xml"/><Relationship Id="rId55" Type="http://schemas.openxmlformats.org/officeDocument/2006/relationships/theme" Target="../theme/theme2.xml"/><Relationship Id="rId63" Type="http://schemas.openxmlformats.org/officeDocument/2006/relationships/image" Target="../media/image20.png"/><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54" Type="http://schemas.openxmlformats.org/officeDocument/2006/relationships/slideLayout" Target="../slideLayouts/slideLayout99.xml"/><Relationship Id="rId62" Type="http://schemas.openxmlformats.org/officeDocument/2006/relationships/image" Target="../media/image19.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3" Type="http://schemas.openxmlformats.org/officeDocument/2006/relationships/slideLayout" Target="../slideLayouts/slideLayout98.xml"/><Relationship Id="rId58" Type="http://schemas.openxmlformats.org/officeDocument/2006/relationships/tags" Target="../tags/tag1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slideLayout" Target="../slideLayouts/slideLayout94.xml"/><Relationship Id="rId57" Type="http://schemas.openxmlformats.org/officeDocument/2006/relationships/tags" Target="../tags/tag168.xml"/><Relationship Id="rId61" Type="http://schemas.openxmlformats.org/officeDocument/2006/relationships/image" Target="../media/image1.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52" Type="http://schemas.openxmlformats.org/officeDocument/2006/relationships/slideLayout" Target="../slideLayouts/slideLayout97.xml"/><Relationship Id="rId60" Type="http://schemas.openxmlformats.org/officeDocument/2006/relationships/tags" Target="../tags/tag171.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slideLayout" Target="../slideLayouts/slideLayout93.xml"/><Relationship Id="rId56" Type="http://schemas.openxmlformats.org/officeDocument/2006/relationships/tags" Target="../tags/tag167.xml"/><Relationship Id="rId8" Type="http://schemas.openxmlformats.org/officeDocument/2006/relationships/slideLayout" Target="../slideLayouts/slideLayout53.xml"/><Relationship Id="rId51" Type="http://schemas.openxmlformats.org/officeDocument/2006/relationships/slideLayout" Target="../slideLayouts/slideLayout96.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slideLayout" Target="../slideLayouts/slideLayout91.xml"/><Relationship Id="rId59" Type="http://schemas.openxmlformats.org/officeDocument/2006/relationships/tags" Target="../tags/tag1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a:off x="826711" y="936107"/>
            <a:ext cx="81381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47"/>
            </p:custDataLst>
          </p:nvPr>
        </p:nvSpPr>
        <p:spPr bwMode="auto">
          <a:xfrm>
            <a:off x="826452" y="94905"/>
            <a:ext cx="722376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48"/>
            </p:custDataLst>
          </p:nvPr>
        </p:nvSpPr>
        <p:spPr bwMode="auto">
          <a:xfrm>
            <a:off x="826711" y="1200149"/>
            <a:ext cx="8138160" cy="220829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custDataLst>
              <p:tags r:id="rId49"/>
            </p:custDataLst>
          </p:nvPr>
        </p:nvPicPr>
        <p:blipFill>
          <a:blip r:embed="rId53" cstate="screen">
            <a:extLst>
              <a:ext uri="{28A0092B-C50C-407E-A947-70E740481C1C}">
                <a14:useLocalDpi xmlns:a14="http://schemas.microsoft.com/office/drawing/2010/main"/>
              </a:ext>
            </a:extLst>
          </a:blip>
          <a:srcRect/>
          <a:stretch>
            <a:fillRect/>
          </a:stretch>
        </p:blipFill>
        <p:spPr bwMode="auto">
          <a:xfrm>
            <a:off x="106979"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0"/>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1"/>
            </p:custDataLst>
          </p:nvPr>
        </p:nvSpPr>
        <p:spPr>
          <a:xfrm>
            <a:off x="150471" y="6650251"/>
            <a:ext cx="3807132"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 Nonresidential Mechanical Track: New Construction</a:t>
            </a:r>
            <a:endParaRPr lang="en-US" dirty="0"/>
          </a:p>
        </p:txBody>
      </p:sp>
      <p:sp>
        <p:nvSpPr>
          <p:cNvPr id="11" name="Slide Number Placeholder 7"/>
          <p:cNvSpPr>
            <a:spLocks noGrp="1"/>
          </p:cNvSpPr>
          <p:nvPr>
            <p:ph type="sldNum" sz="quarter" idx="4"/>
            <p:custDataLst>
              <p:tags r:id="rId52"/>
            </p:custDataLst>
          </p:nvPr>
        </p:nvSpPr>
        <p:spPr>
          <a:xfrm>
            <a:off x="8791747"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9454368"/>
      </p:ext>
    </p:extLst>
  </p:cSld>
  <p:clrMap bg1="lt1" tx1="dk1" bg2="lt2" tx2="dk2" accent1="accent1" accent2="accent2" accent3="accent3" accent4="accent4" accent5="accent5" accent6="accent6" hlink="hlink" folHlink="folHlink"/>
  <p:sldLayoutIdLst>
    <p:sldLayoutId id="2147485838" r:id="rId1"/>
    <p:sldLayoutId id="2147485839" r:id="rId2"/>
    <p:sldLayoutId id="2147485837" r:id="rId3"/>
    <p:sldLayoutId id="2147485792" r:id="rId4"/>
    <p:sldLayoutId id="2147485793" r:id="rId5"/>
    <p:sldLayoutId id="2147485794" r:id="rId6"/>
    <p:sldLayoutId id="2147485795" r:id="rId7"/>
    <p:sldLayoutId id="2147485796" r:id="rId8"/>
    <p:sldLayoutId id="2147485841" r:id="rId9"/>
    <p:sldLayoutId id="2147485797" r:id="rId10"/>
    <p:sldLayoutId id="2147485798" r:id="rId11"/>
    <p:sldLayoutId id="2147485799" r:id="rId12"/>
    <p:sldLayoutId id="2147485800" r:id="rId13"/>
    <p:sldLayoutId id="2147485801" r:id="rId14"/>
    <p:sldLayoutId id="2147485802" r:id="rId15"/>
    <p:sldLayoutId id="2147485803" r:id="rId16"/>
    <p:sldLayoutId id="2147485804" r:id="rId17"/>
    <p:sldLayoutId id="2147485805" r:id="rId18"/>
    <p:sldLayoutId id="2147485806" r:id="rId19"/>
    <p:sldLayoutId id="2147485808" r:id="rId20"/>
    <p:sldLayoutId id="2147485807" r:id="rId21"/>
    <p:sldLayoutId id="2147485809" r:id="rId22"/>
    <p:sldLayoutId id="2147485810" r:id="rId23"/>
    <p:sldLayoutId id="2147485811" r:id="rId24"/>
    <p:sldLayoutId id="2147485812" r:id="rId25"/>
    <p:sldLayoutId id="2147485813" r:id="rId26"/>
    <p:sldLayoutId id="2147485840" r:id="rId27"/>
    <p:sldLayoutId id="2147485814" r:id="rId28"/>
    <p:sldLayoutId id="2147485815" r:id="rId29"/>
    <p:sldLayoutId id="2147485816" r:id="rId30"/>
    <p:sldLayoutId id="2147485817" r:id="rId31"/>
    <p:sldLayoutId id="2147485818" r:id="rId32"/>
    <p:sldLayoutId id="2147485819" r:id="rId33"/>
    <p:sldLayoutId id="2147485820" r:id="rId34"/>
    <p:sldLayoutId id="2147485821" r:id="rId35"/>
    <p:sldLayoutId id="2147485828" r:id="rId36"/>
    <p:sldLayoutId id="2147485829" r:id="rId37"/>
    <p:sldLayoutId id="2147485830" r:id="rId38"/>
    <p:sldLayoutId id="2147485831" r:id="rId39"/>
    <p:sldLayoutId id="2147485832" r:id="rId40"/>
    <p:sldLayoutId id="2147485833" r:id="rId41"/>
    <p:sldLayoutId id="2147485836" r:id="rId42"/>
    <p:sldLayoutId id="2147485834" r:id="rId43"/>
    <p:sldLayoutId id="2147485835" r:id="rId44"/>
    <p:sldLayoutId id="2147485842" r:id="rId45"/>
  </p:sldLayoutIdLst>
  <p:hf hdr="0" dt="0"/>
  <p:txStyles>
    <p:titleStyle>
      <a:lvl1pPr algn="l" rtl="0" eaLnBrk="1" fontAlgn="base" hangingPunct="1">
        <a:lnSpc>
          <a:spcPct val="85000"/>
        </a:lnSpc>
        <a:spcBef>
          <a:spcPct val="0"/>
        </a:spcBef>
        <a:spcAft>
          <a:spcPct val="0"/>
        </a:spcAft>
        <a:defRPr sz="3600" b="1" i="0" u="none" kern="1200" spc="-100" baseline="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flipV="1">
            <a:off x="1229065" y="936107"/>
            <a:ext cx="7507207" cy="20607"/>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56"/>
            </p:custDataLst>
          </p:nvPr>
        </p:nvSpPr>
        <p:spPr bwMode="auto">
          <a:xfrm>
            <a:off x="1282334" y="94905"/>
            <a:ext cx="632843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57"/>
            </p:custDataLst>
          </p:nvPr>
        </p:nvSpPr>
        <p:spPr bwMode="auto">
          <a:xfrm>
            <a:off x="826711" y="1200149"/>
            <a:ext cx="7909301" cy="211596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nvPicPr>
        <p:blipFill>
          <a:blip r:embed="rId61" cstate="screen">
            <a:extLst>
              <a:ext uri="{28A0092B-C50C-407E-A947-70E740481C1C}">
                <a14:useLocalDpi xmlns:a14="http://schemas.microsoft.com/office/drawing/2010/main"/>
              </a:ext>
            </a:extLst>
          </a:blip>
          <a:srcRect/>
          <a:stretch>
            <a:fillRect/>
          </a:stretch>
        </p:blipFill>
        <p:spPr bwMode="auto">
          <a:xfrm>
            <a:off x="25954"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8"/>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9"/>
            </p:custDataLst>
          </p:nvPr>
        </p:nvSpPr>
        <p:spPr>
          <a:xfrm>
            <a:off x="297720" y="6650251"/>
            <a:ext cx="931345"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 Nonresidential Mechanical Track: New Construction</a:t>
            </a:r>
            <a:endParaRPr lang="en-US" dirty="0"/>
          </a:p>
        </p:txBody>
      </p:sp>
      <p:sp>
        <p:nvSpPr>
          <p:cNvPr id="11" name="Slide Number Placeholder 7"/>
          <p:cNvSpPr>
            <a:spLocks noGrp="1"/>
          </p:cNvSpPr>
          <p:nvPr>
            <p:ph type="sldNum" sz="quarter" idx="4"/>
            <p:custDataLst>
              <p:tags r:id="rId60"/>
            </p:custDataLst>
          </p:nvPr>
        </p:nvSpPr>
        <p:spPr>
          <a:xfrm>
            <a:off x="8736012"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pic>
        <p:nvPicPr>
          <p:cNvPr id="12" name="Picture 2" descr="D:\Biz\PGE\_ play\Titles\star.png">
            <a:extLst>
              <a:ext uri="{FF2B5EF4-FFF2-40B4-BE49-F238E27FC236}">
                <a16:creationId xmlns:a16="http://schemas.microsoft.com/office/drawing/2014/main" id="{EA18C45A-F734-48F4-9B07-24E10C2EBC52}"/>
              </a:ext>
            </a:extLst>
          </p:cNvPr>
          <p:cNvPicPr>
            <a:picLocks noChangeAspect="1" noChangeArrowheads="1"/>
          </p:cNvPicPr>
          <p:nvPr userDrawn="1"/>
        </p:nvPicPr>
        <p:blipFill rotWithShape="1">
          <a:blip r:embed="rId6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3" name="Picture 3">
            <a:extLst>
              <a:ext uri="{FF2B5EF4-FFF2-40B4-BE49-F238E27FC236}">
                <a16:creationId xmlns:a16="http://schemas.microsoft.com/office/drawing/2014/main" id="{D98604A4-E930-48B0-8237-453A5A231C2D}"/>
              </a:ext>
            </a:extLst>
          </p:cNvPr>
          <p:cNvPicPr>
            <a:picLocks noChangeAspect="1" noChangeArrowheads="1"/>
          </p:cNvPicPr>
          <p:nvPr userDrawn="1"/>
        </p:nvPicPr>
        <p:blipFill>
          <a:blip r:embed="rId63"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470790"/>
      </p:ext>
    </p:extLst>
  </p:cSld>
  <p:clrMap bg1="lt1" tx1="dk1" bg2="lt2" tx2="dk2" accent1="accent1" accent2="accent2" accent3="accent3" accent4="accent4" accent5="accent5" accent6="accent6" hlink="hlink" folHlink="folHlink"/>
  <p:sldLayoutIdLst>
    <p:sldLayoutId id="2147485844" r:id="rId1"/>
    <p:sldLayoutId id="2147485845" r:id="rId2"/>
    <p:sldLayoutId id="2147485846" r:id="rId3"/>
    <p:sldLayoutId id="2147485847" r:id="rId4"/>
    <p:sldLayoutId id="2147485848" r:id="rId5"/>
    <p:sldLayoutId id="2147485849" r:id="rId6"/>
    <p:sldLayoutId id="2147485850" r:id="rId7"/>
    <p:sldLayoutId id="2147485851" r:id="rId8"/>
    <p:sldLayoutId id="2147485852" r:id="rId9"/>
    <p:sldLayoutId id="2147485853" r:id="rId10"/>
    <p:sldLayoutId id="2147485854" r:id="rId11"/>
    <p:sldLayoutId id="2147485855" r:id="rId12"/>
    <p:sldLayoutId id="2147485856" r:id="rId13"/>
    <p:sldLayoutId id="2147485857" r:id="rId14"/>
    <p:sldLayoutId id="2147485858" r:id="rId15"/>
    <p:sldLayoutId id="2147485859" r:id="rId16"/>
    <p:sldLayoutId id="2147485860" r:id="rId17"/>
    <p:sldLayoutId id="2147485861" r:id="rId18"/>
    <p:sldLayoutId id="2147485862" r:id="rId19"/>
    <p:sldLayoutId id="2147485863" r:id="rId20"/>
    <p:sldLayoutId id="2147485864" r:id="rId21"/>
    <p:sldLayoutId id="2147485865" r:id="rId22"/>
    <p:sldLayoutId id="2147485866" r:id="rId23"/>
    <p:sldLayoutId id="2147485867" r:id="rId24"/>
    <p:sldLayoutId id="2147485868" r:id="rId25"/>
    <p:sldLayoutId id="2147485869" r:id="rId26"/>
    <p:sldLayoutId id="2147485870" r:id="rId27"/>
    <p:sldLayoutId id="2147485871" r:id="rId28"/>
    <p:sldLayoutId id="2147485872" r:id="rId29"/>
    <p:sldLayoutId id="2147485873" r:id="rId30"/>
    <p:sldLayoutId id="2147485874" r:id="rId31"/>
    <p:sldLayoutId id="2147485875" r:id="rId32"/>
    <p:sldLayoutId id="2147485876" r:id="rId33"/>
    <p:sldLayoutId id="2147485877" r:id="rId34"/>
    <p:sldLayoutId id="2147485878" r:id="rId35"/>
    <p:sldLayoutId id="2147485879" r:id="rId36"/>
    <p:sldLayoutId id="2147485880" r:id="rId37"/>
    <p:sldLayoutId id="2147485881" r:id="rId38"/>
    <p:sldLayoutId id="2147485882" r:id="rId39"/>
    <p:sldLayoutId id="2147485883" r:id="rId40"/>
    <p:sldLayoutId id="2147485884" r:id="rId41"/>
    <p:sldLayoutId id="2147485885" r:id="rId42"/>
    <p:sldLayoutId id="2147485886" r:id="rId43"/>
    <p:sldLayoutId id="2147485887" r:id="rId44"/>
    <p:sldLayoutId id="2147485888" r:id="rId45"/>
    <p:sldLayoutId id="2147485889" r:id="rId46"/>
    <p:sldLayoutId id="2147485890" r:id="rId47"/>
    <p:sldLayoutId id="2147485891" r:id="rId48"/>
    <p:sldLayoutId id="2147485892" r:id="rId49"/>
    <p:sldLayoutId id="2147485893" r:id="rId50"/>
    <p:sldLayoutId id="2147485894" r:id="rId51"/>
    <p:sldLayoutId id="2147485895" r:id="rId52"/>
    <p:sldLayoutId id="2147485896" r:id="rId53"/>
    <p:sldLayoutId id="2147485897" r:id="rId54"/>
  </p:sldLayoutIdLst>
  <p:hf hdr="0" dt="0"/>
  <p:txStyles>
    <p:titleStyle>
      <a:lvl1pPr algn="l" rtl="0" eaLnBrk="1" fontAlgn="base" hangingPunct="1">
        <a:lnSpc>
          <a:spcPct val="85000"/>
        </a:lnSpc>
        <a:spcBef>
          <a:spcPct val="0"/>
        </a:spcBef>
        <a:spcAft>
          <a:spcPct val="0"/>
        </a:spcAft>
        <a:defRPr sz="3600" b="0" i="0" u="none" kern="1200" spc="-15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7.xml"/><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6.xm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6.xml"/><Relationship Id="rId5" Type="http://schemas.openxmlformats.org/officeDocument/2006/relationships/image" Target="../media/image43.png"/><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6.xml"/><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6.xml"/><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7.xml"/><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7.xml"/><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10">
            <a:extLst>
              <a:ext uri="{FF2B5EF4-FFF2-40B4-BE49-F238E27FC236}">
                <a16:creationId xmlns:a16="http://schemas.microsoft.com/office/drawing/2014/main" id="{BA1A7A31-6497-4F8F-8005-4BFCFD004341}"/>
              </a:ext>
            </a:extLst>
          </p:cNvPr>
          <p:cNvSpPr>
            <a:spLocks noGrp="1"/>
          </p:cNvSpPr>
          <p:nvPr>
            <p:ph type="subTitle" idx="1"/>
          </p:nvPr>
        </p:nvSpPr>
        <p:spPr/>
        <p:txBody>
          <a:bodyPr/>
          <a:lstStyle/>
          <a:p>
            <a:r>
              <a:rPr lang="en-US" dirty="0"/>
              <a:t>Nonresidential Mechanical</a:t>
            </a:r>
          </a:p>
        </p:txBody>
      </p:sp>
      <p:sp>
        <p:nvSpPr>
          <p:cNvPr id="12" name="Text Placeholder 11">
            <a:extLst>
              <a:ext uri="{FF2B5EF4-FFF2-40B4-BE49-F238E27FC236}">
                <a16:creationId xmlns:a16="http://schemas.microsoft.com/office/drawing/2014/main" id="{0D5CFE49-C50F-4B4C-B039-2BB5C8A740F4}"/>
              </a:ext>
            </a:extLst>
          </p:cNvPr>
          <p:cNvSpPr>
            <a:spLocks noGrp="1"/>
          </p:cNvSpPr>
          <p:nvPr>
            <p:ph type="body" sz="quarter" idx="17"/>
          </p:nvPr>
        </p:nvSpPr>
        <p:spPr/>
        <p:txBody>
          <a:bodyPr/>
          <a:lstStyle/>
          <a:p>
            <a:r>
              <a:rPr lang="en-US" dirty="0"/>
              <a:t>Bruce Cheney</a:t>
            </a:r>
          </a:p>
          <a:p>
            <a:pPr lvl="1"/>
            <a:r>
              <a:rPr lang="en-US" dirty="0"/>
              <a:t>Anchors Aweigh Energy</a:t>
            </a:r>
          </a:p>
        </p:txBody>
      </p:sp>
      <p:sp>
        <p:nvSpPr>
          <p:cNvPr id="13" name="Text Placeholder 12">
            <a:extLst>
              <a:ext uri="{FF2B5EF4-FFF2-40B4-BE49-F238E27FC236}">
                <a16:creationId xmlns:a16="http://schemas.microsoft.com/office/drawing/2014/main" id="{AD53A9D0-54F3-4801-A34C-3584CC900D6B}"/>
              </a:ext>
            </a:extLst>
          </p:cNvPr>
          <p:cNvSpPr>
            <a:spLocks noGrp="1"/>
          </p:cNvSpPr>
          <p:nvPr>
            <p:ph type="body" sz="quarter" idx="21"/>
          </p:nvPr>
        </p:nvSpPr>
        <p:spPr/>
        <p:txBody>
          <a:bodyPr/>
          <a:lstStyle/>
          <a:p>
            <a:r>
              <a:rPr lang="en-US" dirty="0"/>
              <a:t>David Wylie</a:t>
            </a:r>
          </a:p>
          <a:p>
            <a:pPr lvl="1"/>
            <a:r>
              <a:rPr lang="en-US" dirty="0"/>
              <a:t>ASWB Engineering</a:t>
            </a:r>
          </a:p>
        </p:txBody>
      </p:sp>
      <p:sp>
        <p:nvSpPr>
          <p:cNvPr id="15" name="Text Placeholder 14">
            <a:extLst>
              <a:ext uri="{FF2B5EF4-FFF2-40B4-BE49-F238E27FC236}">
                <a16:creationId xmlns:a16="http://schemas.microsoft.com/office/drawing/2014/main" id="{919D6FDA-D4CE-48BA-80B6-CC7EC0CC7327}"/>
              </a:ext>
            </a:extLst>
          </p:cNvPr>
          <p:cNvSpPr>
            <a:spLocks noGrp="1"/>
          </p:cNvSpPr>
          <p:nvPr>
            <p:ph type="body" sz="quarter" idx="22"/>
          </p:nvPr>
        </p:nvSpPr>
        <p:spPr/>
        <p:txBody>
          <a:bodyPr/>
          <a:lstStyle/>
          <a:p>
            <a:r>
              <a:rPr lang="en-US" dirty="0"/>
              <a:t>November 15, 2018</a:t>
            </a:r>
          </a:p>
        </p:txBody>
      </p:sp>
      <p:sp>
        <p:nvSpPr>
          <p:cNvPr id="10" name="Title 9">
            <a:extLst>
              <a:ext uri="{FF2B5EF4-FFF2-40B4-BE49-F238E27FC236}">
                <a16:creationId xmlns:a16="http://schemas.microsoft.com/office/drawing/2014/main" id="{4887940F-CF57-4CB2-B2B8-A9B62E54BF92}"/>
              </a:ext>
            </a:extLst>
          </p:cNvPr>
          <p:cNvSpPr>
            <a:spLocks noGrp="1"/>
          </p:cNvSpPr>
          <p:nvPr>
            <p:ph type="title"/>
          </p:nvPr>
        </p:nvSpPr>
        <p:spPr/>
        <p:txBody>
          <a:bodyPr/>
          <a:lstStyle/>
          <a:p>
            <a:r>
              <a:rPr lang="en-US" dirty="0"/>
              <a:t>New Construction</a:t>
            </a:r>
          </a:p>
        </p:txBody>
      </p:sp>
      <p:sp>
        <p:nvSpPr>
          <p:cNvPr id="2" name="Footer Placeholder 1">
            <a:extLst>
              <a:ext uri="{FF2B5EF4-FFF2-40B4-BE49-F238E27FC236}">
                <a16:creationId xmlns:a16="http://schemas.microsoft.com/office/drawing/2014/main" id="{9E845169-9B5B-4D60-A110-B8B9AB6092BA}"/>
              </a:ext>
            </a:extLst>
          </p:cNvPr>
          <p:cNvSpPr>
            <a:spLocks noGrp="1"/>
          </p:cNvSpPr>
          <p:nvPr>
            <p:ph type="ftr" sz="quarter" idx="11"/>
          </p:nvPr>
        </p:nvSpPr>
        <p:spPr/>
        <p:txBody>
          <a:bodyPr/>
          <a:lstStyle/>
          <a:p>
            <a:pPr>
              <a:defRPr/>
            </a:pPr>
            <a:r>
              <a:rPr lang="en-US">
                <a:solidFill>
                  <a:prstClr val="white">
                    <a:lumMod val="50000"/>
                  </a:prstClr>
                </a:solidFill>
              </a:rPr>
              <a:t>Energy Code Ace Conference — Nonresidential Mechanical Track: New Construction</a:t>
            </a:r>
            <a:endParaRPr lang="en-US" dirty="0">
              <a:solidFill>
                <a:prstClr val="white">
                  <a:lumMod val="50000"/>
                </a:prstClr>
              </a:solidFill>
            </a:endParaRPr>
          </a:p>
        </p:txBody>
      </p:sp>
      <p:sp>
        <p:nvSpPr>
          <p:cNvPr id="3" name="Slide Number Placeholder 2">
            <a:extLst>
              <a:ext uri="{FF2B5EF4-FFF2-40B4-BE49-F238E27FC236}">
                <a16:creationId xmlns:a16="http://schemas.microsoft.com/office/drawing/2014/main" id="{8D1CEABA-4BBF-4201-9007-2CC969B5035E}"/>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1</a:t>
            </a:fld>
            <a:endParaRPr lang="en-US" dirty="0">
              <a:solidFill>
                <a:prstClr val="white">
                  <a:lumMod val="50000"/>
                </a:prstClr>
              </a:solidFill>
            </a:endParaRPr>
          </a:p>
        </p:txBody>
      </p:sp>
    </p:spTree>
    <p:extLst>
      <p:ext uri="{BB962C8B-B14F-4D97-AF65-F5344CB8AC3E}">
        <p14:creationId xmlns:p14="http://schemas.microsoft.com/office/powerpoint/2010/main" val="3791598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E5E6345-FE3B-4955-B153-6F9C158B4798}"/>
              </a:ext>
            </a:extLst>
          </p:cNvPr>
          <p:cNvSpPr>
            <a:spLocks noGrp="1"/>
          </p:cNvSpPr>
          <p:nvPr>
            <p:ph sz="half" idx="2"/>
          </p:nvPr>
        </p:nvSpPr>
        <p:spPr/>
        <p:txBody>
          <a:bodyPr/>
          <a:lstStyle/>
          <a:p>
            <a:r>
              <a:rPr lang="en-US" dirty="0"/>
              <a:t>What’s your role?</a:t>
            </a:r>
          </a:p>
          <a:p>
            <a:r>
              <a:rPr lang="en-US" dirty="0"/>
              <a:t>Why are you interested in energy code?</a:t>
            </a:r>
          </a:p>
          <a:p>
            <a:r>
              <a:rPr lang="en-US" dirty="0"/>
              <a:t>Why are you in this session?</a:t>
            </a:r>
          </a:p>
        </p:txBody>
      </p:sp>
      <p:sp>
        <p:nvSpPr>
          <p:cNvPr id="15" name="Title 14">
            <a:extLst>
              <a:ext uri="{FF2B5EF4-FFF2-40B4-BE49-F238E27FC236}">
                <a16:creationId xmlns:a16="http://schemas.microsoft.com/office/drawing/2014/main" id="{3EA79959-E328-4A7F-9D03-F84ED33CC45D}"/>
              </a:ext>
            </a:extLst>
          </p:cNvPr>
          <p:cNvSpPr>
            <a:spLocks noGrp="1"/>
          </p:cNvSpPr>
          <p:nvPr>
            <p:ph type="title"/>
          </p:nvPr>
        </p:nvSpPr>
        <p:spPr/>
        <p:txBody>
          <a:bodyPr/>
          <a:lstStyle/>
          <a:p>
            <a:r>
              <a:rPr lang="en-US" dirty="0"/>
              <a:t>Who are we talking with?</a:t>
            </a:r>
          </a:p>
        </p:txBody>
      </p:sp>
      <p:sp>
        <p:nvSpPr>
          <p:cNvPr id="7" name="Footer Placeholder 6">
            <a:extLst>
              <a:ext uri="{FF2B5EF4-FFF2-40B4-BE49-F238E27FC236}">
                <a16:creationId xmlns:a16="http://schemas.microsoft.com/office/drawing/2014/main" id="{E6BE4E92-AFEC-4CFB-9183-62D226E310F9}"/>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8" name="Slide Number Placeholder 7">
            <a:extLst>
              <a:ext uri="{FF2B5EF4-FFF2-40B4-BE49-F238E27FC236}">
                <a16:creationId xmlns:a16="http://schemas.microsoft.com/office/drawing/2014/main" id="{FACCB281-1686-4EB1-A7D6-212C5FED0DD8}"/>
              </a:ext>
            </a:extLst>
          </p:cNvPr>
          <p:cNvSpPr>
            <a:spLocks noGrp="1"/>
          </p:cNvSpPr>
          <p:nvPr>
            <p:ph type="sldNum" sz="quarter" idx="16"/>
          </p:nvPr>
        </p:nvSpPr>
        <p:spPr/>
        <p:txBody>
          <a:bodyPr/>
          <a:lstStyle/>
          <a:p>
            <a:fld id="{6815F63D-5E07-4A39-B6DB-F0CE512EDFFD}" type="slidenum">
              <a:rPr lang="en-US" smtClean="0"/>
              <a:pPr/>
              <a:t>2</a:t>
            </a:fld>
            <a:endParaRPr lang="en-US" dirty="0"/>
          </a:p>
        </p:txBody>
      </p:sp>
      <p:sp>
        <p:nvSpPr>
          <p:cNvPr id="14" name="Rectangle 13">
            <a:extLst>
              <a:ext uri="{FF2B5EF4-FFF2-40B4-BE49-F238E27FC236}">
                <a16:creationId xmlns:a16="http://schemas.microsoft.com/office/drawing/2014/main" id="{9E7090E7-4B44-4905-B536-E4D7B833BB6C}"/>
              </a:ext>
            </a:extLst>
          </p:cNvPr>
          <p:cNvSpPr/>
          <p:nvPr/>
        </p:nvSpPr>
        <p:spPr>
          <a:xfrm>
            <a:off x="8174736" y="17470"/>
            <a:ext cx="876900" cy="839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24" name="Picture 23">
            <a:extLst>
              <a:ext uri="{FF2B5EF4-FFF2-40B4-BE49-F238E27FC236}">
                <a16:creationId xmlns:a16="http://schemas.microsoft.com/office/drawing/2014/main" id="{21657529-8338-4F36-B737-CAB0A4A92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1" y="1209965"/>
            <a:ext cx="2983998" cy="3483871"/>
          </a:xfrm>
          <a:prstGeom prst="rect">
            <a:avLst/>
          </a:prstGeom>
        </p:spPr>
      </p:pic>
    </p:spTree>
    <p:extLst>
      <p:ext uri="{BB962C8B-B14F-4D97-AF65-F5344CB8AC3E}">
        <p14:creationId xmlns:p14="http://schemas.microsoft.com/office/powerpoint/2010/main" val="325355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4E8CB64-5177-47B5-886B-0C6425A912DD}"/>
              </a:ext>
            </a:extLst>
          </p:cNvPr>
          <p:cNvSpPr>
            <a:spLocks noGrp="1"/>
          </p:cNvSpPr>
          <p:nvPr>
            <p:ph type="title"/>
          </p:nvPr>
        </p:nvSpPr>
        <p:spPr/>
        <p:txBody>
          <a:bodyPr/>
          <a:lstStyle/>
          <a:p>
            <a:r>
              <a:rPr lang="en-US"/>
              <a:t>Where you get the guidance you need…</a:t>
            </a:r>
            <a:endParaRPr lang="en-US" dirty="0"/>
          </a:p>
        </p:txBody>
      </p:sp>
      <p:sp>
        <p:nvSpPr>
          <p:cNvPr id="2" name="Footer Placeholder 1">
            <a:extLst>
              <a:ext uri="{FF2B5EF4-FFF2-40B4-BE49-F238E27FC236}">
                <a16:creationId xmlns:a16="http://schemas.microsoft.com/office/drawing/2014/main" id="{C2595A19-9B8B-4427-98D5-7BEC987CDB07}"/>
              </a:ext>
            </a:extLst>
          </p:cNvPr>
          <p:cNvSpPr>
            <a:spLocks noGrp="1"/>
          </p:cNvSpPr>
          <p:nvPr>
            <p:ph type="ftr" sz="quarter" idx="15"/>
          </p:nvPr>
        </p:nvSpPr>
        <p:spPr/>
        <p:txBody>
          <a:bodyPr/>
          <a:lstStyle/>
          <a:p>
            <a:r>
              <a:rPr lang="en-US"/>
              <a:t>Energy Code Ace Conference — Nonresidential Mechanical Track: New Construction</a:t>
            </a:r>
            <a:endParaRPr lang="en-US" dirty="0"/>
          </a:p>
        </p:txBody>
      </p:sp>
      <p:sp>
        <p:nvSpPr>
          <p:cNvPr id="3" name="Slide Number Placeholder 2">
            <a:extLst>
              <a:ext uri="{FF2B5EF4-FFF2-40B4-BE49-F238E27FC236}">
                <a16:creationId xmlns:a16="http://schemas.microsoft.com/office/drawing/2014/main" id="{154A8E3C-1255-4CED-B075-DDA5D74B148E}"/>
              </a:ext>
            </a:extLst>
          </p:cNvPr>
          <p:cNvSpPr>
            <a:spLocks noGrp="1"/>
          </p:cNvSpPr>
          <p:nvPr>
            <p:ph type="sldNum" sz="quarter" idx="16"/>
          </p:nvPr>
        </p:nvSpPr>
        <p:spPr/>
        <p:txBody>
          <a:bodyPr/>
          <a:lstStyle/>
          <a:p>
            <a:fld id="{6815F63D-5E07-4A39-B6DB-F0CE512EDFFD}" type="slidenum">
              <a:rPr lang="en-US" smtClean="0"/>
              <a:pPr/>
              <a:t>3</a:t>
            </a:fld>
            <a:endParaRPr lang="en-US" dirty="0"/>
          </a:p>
        </p:txBody>
      </p:sp>
      <p:sp>
        <p:nvSpPr>
          <p:cNvPr id="8" name="Text Placeholder 7">
            <a:extLst>
              <a:ext uri="{FF2B5EF4-FFF2-40B4-BE49-F238E27FC236}">
                <a16:creationId xmlns:a16="http://schemas.microsoft.com/office/drawing/2014/main" id="{76003B1D-FA4F-4C03-AEED-5400FC111444}"/>
              </a:ext>
            </a:extLst>
          </p:cNvPr>
          <p:cNvSpPr>
            <a:spLocks noGrp="1"/>
          </p:cNvSpPr>
          <p:nvPr>
            <p:ph type="body" sz="quarter" idx="13"/>
          </p:nvPr>
        </p:nvSpPr>
        <p:spPr/>
        <p:txBody>
          <a:bodyPr/>
          <a:lstStyle/>
          <a:p>
            <a:r>
              <a:rPr lang="en-US" dirty="0"/>
              <a:t>2</a:t>
            </a:r>
          </a:p>
        </p:txBody>
      </p:sp>
      <p:sp>
        <p:nvSpPr>
          <p:cNvPr id="32" name="Rectangle: Rounded Corners 31">
            <a:extLst>
              <a:ext uri="{FF2B5EF4-FFF2-40B4-BE49-F238E27FC236}">
                <a16:creationId xmlns:a16="http://schemas.microsoft.com/office/drawing/2014/main" id="{45A6FC34-F040-470F-81CD-C8766BF64DA1}"/>
              </a:ext>
            </a:extLst>
          </p:cNvPr>
          <p:cNvSpPr/>
          <p:nvPr/>
        </p:nvSpPr>
        <p:spPr>
          <a:xfrm>
            <a:off x="2930013" y="1116172"/>
            <a:ext cx="6066304" cy="1906524"/>
          </a:xfrm>
          <a:prstGeom prst="roundRect">
            <a:avLst>
              <a:gd name="adj" fmla="val 9547"/>
            </a:avLst>
          </a:prstGeom>
          <a:solidFill>
            <a:srgbClr val="DEEAF6"/>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Look up the code — quickly and easily</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Determine necessary forms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Understand the compliance process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Identify proper installation techniques</a:t>
            </a:r>
          </a:p>
        </p:txBody>
      </p:sp>
      <p:pic>
        <p:nvPicPr>
          <p:cNvPr id="15" name="Picture 14">
            <a:extLst>
              <a:ext uri="{FF2B5EF4-FFF2-40B4-BE49-F238E27FC236}">
                <a16:creationId xmlns:a16="http://schemas.microsoft.com/office/drawing/2014/main" id="{2F78E212-0624-43BA-9679-D63EF32070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614" y="1116172"/>
            <a:ext cx="2052116" cy="772941"/>
          </a:xfrm>
          <a:prstGeom prst="rect">
            <a:avLst/>
          </a:prstGeom>
          <a:solidFill>
            <a:schemeClr val="bg1"/>
          </a:solidFill>
        </p:spPr>
      </p:pic>
      <p:pic>
        <p:nvPicPr>
          <p:cNvPr id="16" name="Picture 15">
            <a:extLst>
              <a:ext uri="{FF2B5EF4-FFF2-40B4-BE49-F238E27FC236}">
                <a16:creationId xmlns:a16="http://schemas.microsoft.com/office/drawing/2014/main" id="{7F0400C8-FCEA-474D-826B-5C1E89EB68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846" y="3283319"/>
            <a:ext cx="2356763" cy="781435"/>
          </a:xfrm>
          <a:prstGeom prst="rect">
            <a:avLst/>
          </a:prstGeom>
          <a:solidFill>
            <a:schemeClr val="bg1"/>
          </a:solidFill>
        </p:spPr>
      </p:pic>
      <p:sp>
        <p:nvSpPr>
          <p:cNvPr id="39" name="Rectangle: Rounded Corners 38">
            <a:extLst>
              <a:ext uri="{FF2B5EF4-FFF2-40B4-BE49-F238E27FC236}">
                <a16:creationId xmlns:a16="http://schemas.microsoft.com/office/drawing/2014/main" id="{06EDF62D-913F-4070-A667-AEB11528022B}"/>
              </a:ext>
            </a:extLst>
          </p:cNvPr>
          <p:cNvSpPr/>
          <p:nvPr/>
        </p:nvSpPr>
        <p:spPr>
          <a:xfrm>
            <a:off x="2930013" y="3283319"/>
            <a:ext cx="6066304" cy="1329230"/>
          </a:xfrm>
          <a:prstGeom prst="roundRect">
            <a:avLst>
              <a:gd name="adj" fmla="val 10048"/>
            </a:avLst>
          </a:prstGeom>
          <a:solidFill>
            <a:schemeClr val="accent2">
              <a:lumMod val="20000"/>
              <a:lumOff val="80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Live classes for “hands-on” practice and expert guidance</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On-demand courses for foundational understanding</a:t>
            </a:r>
          </a:p>
        </p:txBody>
      </p:sp>
      <p:pic>
        <p:nvPicPr>
          <p:cNvPr id="14" name="Picture 13">
            <a:extLst>
              <a:ext uri="{FF2B5EF4-FFF2-40B4-BE49-F238E27FC236}">
                <a16:creationId xmlns:a16="http://schemas.microsoft.com/office/drawing/2014/main" id="{26FABFAC-05EE-41A6-AA94-82C726550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902" y="4873173"/>
            <a:ext cx="2637627" cy="772942"/>
          </a:xfrm>
          <a:prstGeom prst="rect">
            <a:avLst/>
          </a:prstGeom>
          <a:solidFill>
            <a:schemeClr val="bg1"/>
          </a:solidFill>
        </p:spPr>
      </p:pic>
      <p:sp>
        <p:nvSpPr>
          <p:cNvPr id="40" name="Rectangle: Rounded Corners 39">
            <a:extLst>
              <a:ext uri="{FF2B5EF4-FFF2-40B4-BE49-F238E27FC236}">
                <a16:creationId xmlns:a16="http://schemas.microsoft.com/office/drawing/2014/main" id="{55D568B7-A0D4-4A9E-A9D5-31F3E6B85AD7}"/>
              </a:ext>
            </a:extLst>
          </p:cNvPr>
          <p:cNvSpPr/>
          <p:nvPr/>
        </p:nvSpPr>
        <p:spPr>
          <a:xfrm>
            <a:off x="2930013" y="4873172"/>
            <a:ext cx="6066304" cy="1656929"/>
          </a:xfrm>
          <a:prstGeom prst="roundRect">
            <a:avLst>
              <a:gd name="adj" fmla="val 10048"/>
            </a:avLst>
          </a:prstGeom>
          <a:solidFill>
            <a:schemeClr val="accent5">
              <a:lumMod val="20000"/>
              <a:lumOff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In-depth exploration of the code and building applications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“Just the facts” summaries of key compliance issues</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Interactive checklists of project requirements </a:t>
            </a:r>
          </a:p>
        </p:txBody>
      </p:sp>
    </p:spTree>
    <p:extLst>
      <p:ext uri="{BB962C8B-B14F-4D97-AF65-F5344CB8AC3E}">
        <p14:creationId xmlns:p14="http://schemas.microsoft.com/office/powerpoint/2010/main" val="79480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Tools</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15"/>
          </p:nvPr>
        </p:nvSpPr>
        <p:spPr/>
        <p:txBody>
          <a:bodyPr/>
          <a:lstStyle/>
          <a:p>
            <a:r>
              <a:rPr lang="en-US"/>
              <a:t>Energy Code Ace Conference — Nonresidential Mechanical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16"/>
          </p:nvPr>
        </p:nvSpPr>
        <p:spPr/>
        <p:txBody>
          <a:bodyPr/>
          <a:lstStyle/>
          <a:p>
            <a:fld id="{6815F63D-5E07-4A39-B6DB-F0CE512EDFFD}" type="slidenum">
              <a:rPr lang="en-US" smtClean="0"/>
              <a:pPr/>
              <a:t>4</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3 – 4 </a:t>
            </a:r>
          </a:p>
        </p:txBody>
      </p:sp>
      <p:grpSp>
        <p:nvGrpSpPr>
          <p:cNvPr id="3" name="Navigator &amp; Reference">
            <a:extLst>
              <a:ext uri="{FF2B5EF4-FFF2-40B4-BE49-F238E27FC236}">
                <a16:creationId xmlns:a16="http://schemas.microsoft.com/office/drawing/2014/main" id="{ECE2240B-9A9F-4C87-93FF-537EA9F5907C}"/>
              </a:ext>
            </a:extLst>
          </p:cNvPr>
          <p:cNvGrpSpPr/>
          <p:nvPr/>
        </p:nvGrpSpPr>
        <p:grpSpPr>
          <a:xfrm>
            <a:off x="328538" y="832546"/>
            <a:ext cx="8630267" cy="2609182"/>
            <a:chOff x="328538" y="832546"/>
            <a:chExt cx="8630267" cy="2609182"/>
          </a:xfrm>
        </p:grpSpPr>
        <p:pic>
          <p:nvPicPr>
            <p:cNvPr id="10" name="Picture 9">
              <a:extLst>
                <a:ext uri="{FF2B5EF4-FFF2-40B4-BE49-F238E27FC236}">
                  <a16:creationId xmlns:a16="http://schemas.microsoft.com/office/drawing/2014/main" id="{D8F54535-00A8-49EB-B6B8-68549A5B64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538" y="832546"/>
              <a:ext cx="2674541" cy="586492"/>
            </a:xfrm>
            <a:prstGeom prst="rect">
              <a:avLst/>
            </a:prstGeom>
          </p:spPr>
        </p:pic>
        <p:pic>
          <p:nvPicPr>
            <p:cNvPr id="14" name="Picture 13">
              <a:extLst>
                <a:ext uri="{FF2B5EF4-FFF2-40B4-BE49-F238E27FC236}">
                  <a16:creationId xmlns:a16="http://schemas.microsoft.com/office/drawing/2014/main" id="{C5A3F2D4-BE6B-4883-B868-3A7C61C484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565" y="832546"/>
              <a:ext cx="2688673" cy="575892"/>
            </a:xfrm>
            <a:prstGeom prst="rect">
              <a:avLst/>
            </a:prstGeom>
          </p:spPr>
        </p:pic>
        <p:sp>
          <p:nvSpPr>
            <p:cNvPr id="12" name="Content Placeholder 1">
              <a:extLst>
                <a:ext uri="{FF2B5EF4-FFF2-40B4-BE49-F238E27FC236}">
                  <a16:creationId xmlns:a16="http://schemas.microsoft.com/office/drawing/2014/main" id="{2639270B-0B3F-454C-8655-D279CCF50B69}"/>
                </a:ext>
              </a:extLst>
            </p:cNvPr>
            <p:cNvSpPr txBox="1">
              <a:spLocks/>
            </p:cNvSpPr>
            <p:nvPr/>
          </p:nvSpPr>
          <p:spPr bwMode="auto">
            <a:xfrm>
              <a:off x="328538" y="1430048"/>
              <a:ext cx="4003318"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Clr>
                  <a:schemeClr val="bg2">
                    <a:lumMod val="60000"/>
                    <a:lumOff val="40000"/>
                  </a:schemeClr>
                </a:buClr>
                <a:buNone/>
              </a:pPr>
              <a:r>
                <a:rPr lang="en-US" sz="1800" dirty="0"/>
                <a:t>Compliance process as a simple diagram</a:t>
              </a:r>
            </a:p>
            <a:p>
              <a:pPr marL="239713" indent="-239713">
                <a:spcBef>
                  <a:spcPts val="1200"/>
                </a:spcBef>
                <a:buClr>
                  <a:schemeClr val="bg2"/>
                </a:buClr>
              </a:pPr>
              <a:r>
                <a:rPr lang="en-US" sz="1800" dirty="0"/>
                <a:t>Design &amp; Construction responsibilities </a:t>
              </a:r>
            </a:p>
            <a:p>
              <a:pPr marL="239713" indent="-239713">
                <a:spcBef>
                  <a:spcPts val="1200"/>
                </a:spcBef>
                <a:buClr>
                  <a:schemeClr val="bg2"/>
                </a:buClr>
              </a:pPr>
              <a:r>
                <a:rPr lang="en-US" sz="1800" dirty="0"/>
                <a:t>Res &amp; Nonres, Prescriptive &amp; Performance</a:t>
              </a:r>
            </a:p>
            <a:p>
              <a:pPr marL="239713" indent="-239713">
                <a:spcBef>
                  <a:spcPts val="1200"/>
                </a:spcBef>
                <a:buClr>
                  <a:schemeClr val="bg2"/>
                </a:buClr>
              </a:pPr>
              <a:r>
                <a:rPr lang="en-US" sz="1800" dirty="0"/>
                <a:t>Supporting details for each activity (printable PDFs)</a:t>
              </a:r>
            </a:p>
          </p:txBody>
        </p:sp>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867565" y="1430046"/>
              <a:ext cx="4091240"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The actual code and supporting documents</a:t>
              </a:r>
            </a:p>
            <a:p>
              <a:pPr marL="239713" indent="-239713">
                <a:spcBef>
                  <a:spcPts val="900"/>
                </a:spcBef>
                <a:buClr>
                  <a:schemeClr val="bg2"/>
                </a:buClr>
              </a:pPr>
              <a:r>
                <a:rPr lang="en-US" sz="1800" dirty="0"/>
                <a:t>Always-there, expandable Table of Contents </a:t>
              </a:r>
            </a:p>
            <a:p>
              <a:pPr marL="239713" indent="-239713">
                <a:spcBef>
                  <a:spcPts val="900"/>
                </a:spcBef>
                <a:buClr>
                  <a:schemeClr val="bg2"/>
                </a:buClr>
              </a:pPr>
              <a:r>
                <a:rPr lang="en-US" sz="1800" dirty="0"/>
                <a:t>Key word search and pop-up definitions</a:t>
              </a:r>
            </a:p>
            <a:p>
              <a:pPr marL="239713" indent="-239713">
                <a:spcBef>
                  <a:spcPts val="900"/>
                </a:spcBef>
                <a:buClr>
                  <a:schemeClr val="bg2"/>
                </a:buClr>
              </a:pPr>
              <a:r>
                <a:rPr lang="en-US" sz="1800" dirty="0"/>
                <a:t>Hyperlinks to related sections and tables</a:t>
              </a:r>
            </a:p>
            <a:p>
              <a:pPr marL="239713" indent="-239713">
                <a:spcBef>
                  <a:spcPts val="900"/>
                </a:spcBef>
                <a:buClr>
                  <a:schemeClr val="bg2"/>
                </a:buClr>
              </a:pPr>
              <a:r>
                <a:rPr lang="en-US" sz="1800" dirty="0"/>
                <a:t>Links to Title 20 (Appliance Efficiency </a:t>
              </a:r>
              <a:r>
                <a:rPr lang="en-US" sz="1800" dirty="0" err="1"/>
                <a:t>Regs</a:t>
              </a:r>
              <a:r>
                <a:rPr lang="en-US" sz="1800" dirty="0"/>
                <a:t>)</a:t>
              </a:r>
            </a:p>
          </p:txBody>
        </p:sp>
      </p:grpSp>
      <p:grpSp>
        <p:nvGrpSpPr>
          <p:cNvPr id="2" name="Forms &amp; Installation">
            <a:extLst>
              <a:ext uri="{FF2B5EF4-FFF2-40B4-BE49-F238E27FC236}">
                <a16:creationId xmlns:a16="http://schemas.microsoft.com/office/drawing/2014/main" id="{253A7424-0EF3-46A4-98ED-E1A8F6BDB499}"/>
              </a:ext>
            </a:extLst>
          </p:cNvPr>
          <p:cNvGrpSpPr/>
          <p:nvPr/>
        </p:nvGrpSpPr>
        <p:grpSpPr>
          <a:xfrm>
            <a:off x="328538" y="3799366"/>
            <a:ext cx="8630267" cy="2725866"/>
            <a:chOff x="328538" y="3799366"/>
            <a:chExt cx="8630267" cy="2725866"/>
          </a:xfrm>
        </p:grpSpPr>
        <p:pic>
          <p:nvPicPr>
            <p:cNvPr id="16" name="Picture 15">
              <a:extLst>
                <a:ext uri="{FF2B5EF4-FFF2-40B4-BE49-F238E27FC236}">
                  <a16:creationId xmlns:a16="http://schemas.microsoft.com/office/drawing/2014/main" id="{C89DC5C6-13D0-42B2-BE22-E749C0DE31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38" y="3799366"/>
              <a:ext cx="2215241" cy="575892"/>
            </a:xfrm>
            <a:prstGeom prst="rect">
              <a:avLst/>
            </a:prstGeom>
          </p:spPr>
        </p:pic>
        <p:pic>
          <p:nvPicPr>
            <p:cNvPr id="18" name="Picture 17">
              <a:extLst>
                <a:ext uri="{FF2B5EF4-FFF2-40B4-BE49-F238E27FC236}">
                  <a16:creationId xmlns:a16="http://schemas.microsoft.com/office/drawing/2014/main" id="{DB85A8C6-4E02-44E9-9236-4D9723158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7565" y="3799366"/>
              <a:ext cx="2798199" cy="575892"/>
            </a:xfrm>
            <a:prstGeom prst="rect">
              <a:avLst/>
            </a:prstGeom>
          </p:spPr>
        </p:pic>
        <p:sp>
          <p:nvSpPr>
            <p:cNvPr id="28" name="Content Placeholder 1">
              <a:extLst>
                <a:ext uri="{FF2B5EF4-FFF2-40B4-BE49-F238E27FC236}">
                  <a16:creationId xmlns:a16="http://schemas.microsoft.com/office/drawing/2014/main" id="{D1A9CCDE-8856-4392-AAFF-60B60536697F}"/>
                </a:ext>
              </a:extLst>
            </p:cNvPr>
            <p:cNvSpPr txBox="1">
              <a:spLocks/>
            </p:cNvSpPr>
            <p:nvPr/>
          </p:nvSpPr>
          <p:spPr bwMode="auto">
            <a:xfrm>
              <a:off x="328538" y="4422112"/>
              <a:ext cx="4003318"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Guide to compliance docs based on your answers to questions about your project</a:t>
              </a:r>
            </a:p>
            <a:p>
              <a:pPr marL="230188" indent="-230188">
                <a:spcBef>
                  <a:spcPts val="900"/>
                </a:spcBef>
                <a:buClr>
                  <a:schemeClr val="bg2">
                    <a:lumMod val="60000"/>
                    <a:lumOff val="40000"/>
                  </a:schemeClr>
                </a:buClr>
              </a:pPr>
              <a:r>
                <a:rPr lang="en-US" sz="1800" dirty="0"/>
                <a:t>Summary of project phases and characteristics</a:t>
              </a:r>
            </a:p>
            <a:p>
              <a:pPr marL="230188" indent="-230188">
                <a:spcBef>
                  <a:spcPts val="900"/>
                </a:spcBef>
                <a:buClr>
                  <a:schemeClr val="bg2">
                    <a:lumMod val="60000"/>
                    <a:lumOff val="40000"/>
                  </a:schemeClr>
                </a:buClr>
              </a:pPr>
              <a:r>
                <a:rPr lang="en-US" sz="1800" dirty="0"/>
                <a:t>List of forms with links to download them</a:t>
              </a:r>
            </a:p>
            <a:p>
              <a:pPr marL="230188" indent="-230188">
                <a:spcBef>
                  <a:spcPts val="900"/>
                </a:spcBef>
                <a:buClr>
                  <a:schemeClr val="bg2">
                    <a:lumMod val="60000"/>
                    <a:lumOff val="40000"/>
                  </a:schemeClr>
                </a:buClr>
              </a:pPr>
              <a:r>
                <a:rPr lang="en-US" sz="1800" dirty="0"/>
                <a:t>Save option for future reference</a:t>
              </a:r>
            </a:p>
          </p:txBody>
        </p:sp>
        <p:sp>
          <p:nvSpPr>
            <p:cNvPr id="29" name="Content Placeholder 1">
              <a:extLst>
                <a:ext uri="{FF2B5EF4-FFF2-40B4-BE49-F238E27FC236}">
                  <a16:creationId xmlns:a16="http://schemas.microsoft.com/office/drawing/2014/main" id="{9ADD141C-87AC-4168-ADC4-80F6E3921EE3}"/>
                </a:ext>
              </a:extLst>
            </p:cNvPr>
            <p:cNvSpPr txBox="1">
              <a:spLocks/>
            </p:cNvSpPr>
            <p:nvPr/>
          </p:nvSpPr>
          <p:spPr bwMode="auto">
            <a:xfrm>
              <a:off x="4867565" y="4422111"/>
              <a:ext cx="4091240"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Field guide of key requirements for common Res &amp; Nonres measures</a:t>
              </a:r>
            </a:p>
            <a:p>
              <a:pPr marL="239713" indent="-239713">
                <a:spcBef>
                  <a:spcPts val="900"/>
                </a:spcBef>
                <a:buClr>
                  <a:schemeClr val="bg2"/>
                </a:buClr>
              </a:pPr>
              <a:r>
                <a:rPr lang="en-US" sz="1800" dirty="0"/>
                <a:t>Brief text that’s easy to read</a:t>
              </a:r>
            </a:p>
            <a:p>
              <a:pPr marL="239713" indent="-239713">
                <a:spcBef>
                  <a:spcPts val="900"/>
                </a:spcBef>
                <a:buClr>
                  <a:schemeClr val="bg2"/>
                </a:buClr>
              </a:pPr>
              <a:r>
                <a:rPr lang="en-US" sz="1800" dirty="0"/>
                <a:t>Photos of “meet the code” and “best practice” installations</a:t>
              </a:r>
            </a:p>
            <a:p>
              <a:pPr marL="239713" indent="-239713">
                <a:spcBef>
                  <a:spcPts val="900"/>
                </a:spcBef>
                <a:buClr>
                  <a:schemeClr val="bg2"/>
                </a:buClr>
              </a:pPr>
              <a:r>
                <a:rPr lang="en-US" sz="1800" dirty="0"/>
                <a:t>Photos of common installation “fails” </a:t>
              </a:r>
            </a:p>
          </p:txBody>
        </p:sp>
      </p:grpSp>
    </p:spTree>
    <p:extLst>
      <p:ext uri="{BB962C8B-B14F-4D97-AF65-F5344CB8AC3E}">
        <p14:creationId xmlns:p14="http://schemas.microsoft.com/office/powerpoint/2010/main" val="195746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35"/>
                                      </p:to>
                                    </p:set>
                                    <p:animEffect filter="image" prLst="opacity: 0.35">
                                      <p:cBhvr rctx="IE">
                                        <p:cTn id="10"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a:t>Example of using a tool</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5</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2" name="Base">
            <a:extLst>
              <a:ext uri="{FF2B5EF4-FFF2-40B4-BE49-F238E27FC236}">
                <a16:creationId xmlns:a16="http://schemas.microsoft.com/office/drawing/2014/main" id="{223518AA-5E44-4C4D-866C-767DB4E7C30A}"/>
              </a:ext>
            </a:extLst>
          </p:cNvPr>
          <p:cNvSpPr/>
          <p:nvPr/>
        </p:nvSpPr>
        <p:spPr>
          <a:xfrm>
            <a:off x="185195" y="1095404"/>
            <a:ext cx="8606552" cy="3355677"/>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10835" y="4256315"/>
            <a:ext cx="1991020" cy="2285974"/>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1">
            <a:extLst>
              <a:ext uri="{FF2B5EF4-FFF2-40B4-BE49-F238E27FC236}">
                <a16:creationId xmlns:a16="http://schemas.microsoft.com/office/drawing/2014/main" id="{8E800815-3591-4291-A4A4-F9A2A1145BC7}"/>
              </a:ext>
            </a:extLst>
          </p:cNvPr>
          <p:cNvGrpSpPr/>
          <p:nvPr/>
        </p:nvGrpSpPr>
        <p:grpSpPr>
          <a:xfrm>
            <a:off x="2222749" y="1371598"/>
            <a:ext cx="1301095" cy="293161"/>
            <a:chOff x="2166004" y="1371598"/>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2545080" y="1371598"/>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2166004" y="1390439"/>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8" name="mask behind pop S2 for fade">
            <a:extLst>
              <a:ext uri="{FF2B5EF4-FFF2-40B4-BE49-F238E27FC236}">
                <a16:creationId xmlns:a16="http://schemas.microsoft.com/office/drawing/2014/main" id="{80740F3A-6293-4782-894D-B8078657811D}"/>
              </a:ext>
            </a:extLst>
          </p:cNvPr>
          <p:cNvSpPr/>
          <p:nvPr/>
        </p:nvSpPr>
        <p:spPr>
          <a:xfrm>
            <a:off x="2222749" y="3259651"/>
            <a:ext cx="2349252" cy="276379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7" name="S 2">
            <a:extLst>
              <a:ext uri="{FF2B5EF4-FFF2-40B4-BE49-F238E27FC236}">
                <a16:creationId xmlns:a16="http://schemas.microsoft.com/office/drawing/2014/main" id="{DD1AEF49-B9A9-4D91-A52B-AB7E8BDFF894}"/>
              </a:ext>
            </a:extLst>
          </p:cNvPr>
          <p:cNvGrpSpPr/>
          <p:nvPr/>
        </p:nvGrpSpPr>
        <p:grpSpPr>
          <a:xfrm>
            <a:off x="555847" y="2960724"/>
            <a:ext cx="1666903" cy="669494"/>
            <a:chOff x="555847" y="2960724"/>
            <a:chExt cx="1666903" cy="669494"/>
          </a:xfrm>
        </p:grpSpPr>
        <p:sp>
          <p:nvSpPr>
            <p:cNvPr id="57" name="2 box">
              <a:extLst>
                <a:ext uri="{FF2B5EF4-FFF2-40B4-BE49-F238E27FC236}">
                  <a16:creationId xmlns:a16="http://schemas.microsoft.com/office/drawing/2014/main" id="{DB5A2025-23DA-44AC-9B12-4071B34622BC}"/>
                </a:ext>
              </a:extLst>
            </p:cNvPr>
            <p:cNvSpPr/>
            <p:nvPr/>
          </p:nvSpPr>
          <p:spPr>
            <a:xfrm>
              <a:off x="916454" y="3006444"/>
              <a:ext cx="922019" cy="228600"/>
            </a:xfrm>
            <a:prstGeom prst="roundRect">
              <a:avLst>
                <a:gd name="adj" fmla="val 30000"/>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555847" y="2960724"/>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sp>
          <p:nvSpPr>
            <p:cNvPr id="66" name="2 Arrow">
              <a:extLst>
                <a:ext uri="{FF2B5EF4-FFF2-40B4-BE49-F238E27FC236}">
                  <a16:creationId xmlns:a16="http://schemas.microsoft.com/office/drawing/2014/main" id="{B468327A-B3ED-469B-BE47-2251D6FA5F7D}"/>
                </a:ext>
              </a:extLst>
            </p:cNvPr>
            <p:cNvSpPr>
              <a:spLocks/>
            </p:cNvSpPr>
            <p:nvPr/>
          </p:nvSpPr>
          <p:spPr bwMode="auto">
            <a:xfrm rot="10800000" flipH="1" flipV="1">
              <a:off x="1372566" y="3259651"/>
              <a:ext cx="850184" cy="370567"/>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S2 pop pic">
            <a:extLst>
              <a:ext uri="{FF2B5EF4-FFF2-40B4-BE49-F238E27FC236}">
                <a16:creationId xmlns:a16="http://schemas.microsoft.com/office/drawing/2014/main" id="{D1DA0C0A-3089-443F-A50F-CE599EF30AA8}"/>
              </a:ext>
            </a:extLst>
          </p:cNvPr>
          <p:cNvSpPr/>
          <p:nvPr/>
        </p:nvSpPr>
        <p:spPr>
          <a:xfrm>
            <a:off x="2222749" y="3259651"/>
            <a:ext cx="2349251" cy="2785878"/>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S3 pic">
            <a:extLst>
              <a:ext uri="{FF2B5EF4-FFF2-40B4-BE49-F238E27FC236}">
                <a16:creationId xmlns:a16="http://schemas.microsoft.com/office/drawing/2014/main" id="{3F76E708-603F-4360-AC20-0BA3B8FB723D}"/>
              </a:ext>
            </a:extLst>
          </p:cNvPr>
          <p:cNvSpPr/>
          <p:nvPr/>
        </p:nvSpPr>
        <p:spPr>
          <a:xfrm>
            <a:off x="4180739" y="4401164"/>
            <a:ext cx="4852426" cy="2187706"/>
          </a:xfrm>
          <a:prstGeom prst="rect">
            <a:avLst/>
          </a:prstGeom>
          <a:blipFill>
            <a:blip r:embed="rId4"/>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S 3 click pic">
            <a:extLst>
              <a:ext uri="{FF2B5EF4-FFF2-40B4-BE49-F238E27FC236}">
                <a16:creationId xmlns:a16="http://schemas.microsoft.com/office/drawing/2014/main" id="{17AAC3AE-B753-473A-926D-8B8610200FE8}"/>
              </a:ext>
            </a:extLst>
          </p:cNvPr>
          <p:cNvSpPr>
            <a:spLocks noChangeAspect="1"/>
          </p:cNvSpPr>
          <p:nvPr/>
        </p:nvSpPr>
        <p:spPr>
          <a:xfrm>
            <a:off x="2292060" y="4596356"/>
            <a:ext cx="1828800" cy="99813"/>
          </a:xfrm>
          <a:prstGeom prst="rect">
            <a:avLst/>
          </a:prstGeom>
          <a:blipFill>
            <a:blip r:embed="rId5">
              <a:extLst>
                <a:ext uri="{BEBA8EAE-BF5A-486C-A8C5-ECC9F3942E4B}">
                  <a14:imgProps xmlns:a14="http://schemas.microsoft.com/office/drawing/2010/main">
                    <a14:imgLayer r:embed="rId6">
                      <a14:imgEffect>
                        <a14:sharpenSoften amount="65000"/>
                      </a14:imgEffect>
                    </a14:imgLayer>
                  </a14:imgProps>
                </a:ext>
              </a:extLst>
            </a:blip>
            <a:stretch>
              <a:fillRect l="-6165" t="-1499417" r="-35691" b="-1482775"/>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0" name="S 3">
            <a:extLst>
              <a:ext uri="{FF2B5EF4-FFF2-40B4-BE49-F238E27FC236}">
                <a16:creationId xmlns:a16="http://schemas.microsoft.com/office/drawing/2014/main" id="{CD26BF0B-491B-4F62-8CDC-EAC4E904BD7A}"/>
              </a:ext>
            </a:extLst>
          </p:cNvPr>
          <p:cNvGrpSpPr/>
          <p:nvPr/>
        </p:nvGrpSpPr>
        <p:grpSpPr>
          <a:xfrm>
            <a:off x="1974056" y="4522053"/>
            <a:ext cx="2206683" cy="446723"/>
            <a:chOff x="1974056" y="4522053"/>
            <a:chExt cx="2206683" cy="446723"/>
          </a:xfrm>
        </p:grpSpPr>
        <p:sp>
          <p:nvSpPr>
            <p:cNvPr id="56" name="3 Arrow">
              <a:extLst>
                <a:ext uri="{FF2B5EF4-FFF2-40B4-BE49-F238E27FC236}">
                  <a16:creationId xmlns:a16="http://schemas.microsoft.com/office/drawing/2014/main" id="{81C28869-BD45-404C-9BAF-72BEB9AFB245}"/>
                </a:ext>
              </a:extLst>
            </p:cNvPr>
            <p:cNvSpPr>
              <a:spLocks/>
            </p:cNvSpPr>
            <p:nvPr/>
          </p:nvSpPr>
          <p:spPr bwMode="auto">
            <a:xfrm rot="10800000" flipH="1" flipV="1">
              <a:off x="3299746" y="4768435"/>
              <a:ext cx="880993" cy="200341"/>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3 box">
              <a:extLst>
                <a:ext uri="{FF2B5EF4-FFF2-40B4-BE49-F238E27FC236}">
                  <a16:creationId xmlns:a16="http://schemas.microsoft.com/office/drawing/2014/main" id="{2231AD32-F808-4D2A-AB01-B983FAC74DFD}"/>
                </a:ext>
              </a:extLst>
            </p:cNvPr>
            <p:cNvSpPr/>
            <p:nvPr/>
          </p:nvSpPr>
          <p:spPr>
            <a:xfrm>
              <a:off x="2279725" y="4559043"/>
              <a:ext cx="1847088" cy="182880"/>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5" name="3 #">
              <a:extLst>
                <a:ext uri="{FF2B5EF4-FFF2-40B4-BE49-F238E27FC236}">
                  <a16:creationId xmlns:a16="http://schemas.microsoft.com/office/drawing/2014/main" id="{312C53DE-0927-4BF9-91B2-3ED53D6AD8EE}"/>
                </a:ext>
              </a:extLst>
            </p:cNvPr>
            <p:cNvSpPr>
              <a:spLocks noChangeAspect="1"/>
            </p:cNvSpPr>
            <p:nvPr/>
          </p:nvSpPr>
          <p:spPr>
            <a:xfrm>
              <a:off x="1974056" y="452205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grpSp>
        <p:nvGrpSpPr>
          <p:cNvPr id="16" name="S 4">
            <a:extLst>
              <a:ext uri="{FF2B5EF4-FFF2-40B4-BE49-F238E27FC236}">
                <a16:creationId xmlns:a16="http://schemas.microsoft.com/office/drawing/2014/main" id="{C61E9283-96C2-404C-BC9B-5AABE3E649C0}"/>
              </a:ext>
            </a:extLst>
          </p:cNvPr>
          <p:cNvGrpSpPr/>
          <p:nvPr/>
        </p:nvGrpSpPr>
        <p:grpSpPr>
          <a:xfrm>
            <a:off x="3957603" y="5278461"/>
            <a:ext cx="1983547" cy="274320"/>
            <a:chOff x="3957603" y="5296933"/>
            <a:chExt cx="1983547" cy="274320"/>
          </a:xfrm>
        </p:grpSpPr>
        <p:sp>
          <p:nvSpPr>
            <p:cNvPr id="67" name="4 box">
              <a:extLst>
                <a:ext uri="{FF2B5EF4-FFF2-40B4-BE49-F238E27FC236}">
                  <a16:creationId xmlns:a16="http://schemas.microsoft.com/office/drawing/2014/main" id="{0A2F6889-C5A9-45D3-AF73-454C263A9EBC}"/>
                </a:ext>
              </a:extLst>
            </p:cNvPr>
            <p:cNvSpPr/>
            <p:nvPr/>
          </p:nvSpPr>
          <p:spPr>
            <a:xfrm>
              <a:off x="4263272" y="5333923"/>
              <a:ext cx="1677878" cy="237330"/>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8" name="4 #">
              <a:extLst>
                <a:ext uri="{FF2B5EF4-FFF2-40B4-BE49-F238E27FC236}">
                  <a16:creationId xmlns:a16="http://schemas.microsoft.com/office/drawing/2014/main" id="{E3B205B1-B5AE-41C9-8118-73052C2C8FC4}"/>
                </a:ext>
              </a:extLst>
            </p:cNvPr>
            <p:cNvSpPr>
              <a:spLocks noChangeAspect="1"/>
            </p:cNvSpPr>
            <p:nvPr/>
          </p:nvSpPr>
          <p:spPr>
            <a:xfrm>
              <a:off x="3957603" y="529693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controls are required for nonresidential space conditioning systems?</a:t>
            </a:r>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4433836"/>
            <a:ext cx="1912224" cy="193899"/>
          </a:xfrm>
          <a:prstGeom prst="rect">
            <a:avLst/>
          </a:prstGeom>
          <a:noFill/>
        </p:spPr>
        <p:txBody>
          <a:bodyPr wrap="square" lIns="0" tIns="0" rIns="0" bIns="0" rtlCol="0">
            <a:spAutoFit/>
          </a:bodyPr>
          <a:lstStyle/>
          <a:p>
            <a:pPr marL="166688" indent="-166688">
              <a:lnSpc>
                <a:spcPct val="90000"/>
              </a:lnSpc>
              <a:spcBef>
                <a:spcPts val="900"/>
              </a:spcBef>
            </a:pPr>
            <a:r>
              <a:rPr lang="en-US" sz="1400" b="1" dirty="0">
                <a:latin typeface="+mn-lt"/>
              </a:rPr>
              <a:t>1)	Go to the Tools section</a:t>
            </a:r>
          </a:p>
        </p:txBody>
      </p:sp>
      <p:sp>
        <p:nvSpPr>
          <p:cNvPr id="39" name="TXT Step 2">
            <a:extLst>
              <a:ext uri="{FF2B5EF4-FFF2-40B4-BE49-F238E27FC236}">
                <a16:creationId xmlns:a16="http://schemas.microsoft.com/office/drawing/2014/main" id="{B9E468CB-AAEC-4C98-A14D-0E00529C06D1}"/>
              </a:ext>
            </a:extLst>
          </p:cNvPr>
          <p:cNvSpPr txBox="1"/>
          <p:nvPr/>
        </p:nvSpPr>
        <p:spPr>
          <a:xfrm>
            <a:off x="189631" y="4768435"/>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2)	Click “Show Tool</a:t>
            </a:r>
            <a:r>
              <a:rPr lang="en-US" sz="1400" b="1" spc="-150" dirty="0">
                <a:latin typeface="+mn-lt"/>
              </a:rPr>
              <a:t>…</a:t>
            </a:r>
            <a:r>
              <a:rPr lang="en-US" sz="1400" b="1" dirty="0">
                <a:latin typeface="+mn-lt"/>
              </a:rPr>
              <a:t>” for  the Reference Ace entry</a:t>
            </a:r>
          </a:p>
        </p:txBody>
      </p:sp>
      <p:sp>
        <p:nvSpPr>
          <p:cNvPr id="40" name="Txt Step 3">
            <a:extLst>
              <a:ext uri="{FF2B5EF4-FFF2-40B4-BE49-F238E27FC236}">
                <a16:creationId xmlns:a16="http://schemas.microsoft.com/office/drawing/2014/main" id="{9FD3A9B2-B474-4214-B22D-793962A3624C}"/>
              </a:ext>
            </a:extLst>
          </p:cNvPr>
          <p:cNvSpPr txBox="1"/>
          <p:nvPr/>
        </p:nvSpPr>
        <p:spPr>
          <a:xfrm>
            <a:off x="189631" y="5296933"/>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3)	Select “Browse</a:t>
            </a:r>
            <a:r>
              <a:rPr lang="en-US" sz="1400" b="1" spc="-150" dirty="0">
                <a:latin typeface="+mn-lt"/>
              </a:rPr>
              <a:t>…</a:t>
            </a:r>
            <a:r>
              <a:rPr lang="en-US" sz="1400" b="1" dirty="0">
                <a:latin typeface="+mn-lt"/>
              </a:rPr>
              <a:t>” for Title 24, Part 6</a:t>
            </a:r>
          </a:p>
        </p:txBody>
      </p:sp>
      <p:sp>
        <p:nvSpPr>
          <p:cNvPr id="41" name="Txt Step 4">
            <a:extLst>
              <a:ext uri="{FF2B5EF4-FFF2-40B4-BE49-F238E27FC236}">
                <a16:creationId xmlns:a16="http://schemas.microsoft.com/office/drawing/2014/main" id="{593586E3-582E-4A2D-9B91-AA251E2D8EF6}"/>
              </a:ext>
            </a:extLst>
          </p:cNvPr>
          <p:cNvSpPr txBox="1"/>
          <p:nvPr/>
        </p:nvSpPr>
        <p:spPr>
          <a:xfrm>
            <a:off x="189631" y="5825432"/>
            <a:ext cx="1912224" cy="5816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4)	Click “Efficiency Standards</a:t>
            </a:r>
            <a:r>
              <a:rPr lang="en-US" sz="1400" b="1" spc="-150" dirty="0">
                <a:latin typeface="+mn-lt"/>
              </a:rPr>
              <a:t>…</a:t>
            </a:r>
            <a:r>
              <a:rPr lang="en-US" sz="1400" b="1" dirty="0">
                <a:latin typeface="+mn-lt"/>
              </a:rPr>
              <a:t>” in Table</a:t>
            </a:r>
            <a:br>
              <a:rPr lang="en-US" sz="1400" b="1" dirty="0">
                <a:latin typeface="+mn-lt"/>
              </a:rPr>
            </a:br>
            <a:r>
              <a:rPr lang="en-US" sz="1400" b="1" dirty="0">
                <a:latin typeface="+mn-lt"/>
              </a:rPr>
              <a:t>of Contents</a:t>
            </a:r>
          </a:p>
        </p:txBody>
      </p:sp>
      <p:sp>
        <p:nvSpPr>
          <p:cNvPr id="25" name="Use ToC">
            <a:extLst>
              <a:ext uri="{FF2B5EF4-FFF2-40B4-BE49-F238E27FC236}">
                <a16:creationId xmlns:a16="http://schemas.microsoft.com/office/drawing/2014/main" id="{5FB5D942-5ED4-47FE-B74C-20F22D407F14}"/>
              </a:ext>
            </a:extLst>
          </p:cNvPr>
          <p:cNvSpPr/>
          <p:nvPr/>
        </p:nvSpPr>
        <p:spPr>
          <a:xfrm>
            <a:off x="185195" y="1102844"/>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Use the Reference Ace Table of Contents</a:t>
            </a:r>
          </a:p>
        </p:txBody>
      </p:sp>
    </p:spTree>
    <p:extLst>
      <p:ext uri="{BB962C8B-B14F-4D97-AF65-F5344CB8AC3E}">
        <p14:creationId xmlns:p14="http://schemas.microsoft.com/office/powerpoint/2010/main" val="111805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0"/>
                                  </p:stCondLst>
                                  <p:childTnLst>
                                    <p:animEffect transition="out" filter="fade">
                                      <p:cBhvr>
                                        <p:cTn id="9" dur="500"/>
                                        <p:tgtEl>
                                          <p:spTgt spid="25"/>
                                        </p:tgtEl>
                                      </p:cBhvr>
                                    </p:animEffect>
                                    <p:set>
                                      <p:cBhvr>
                                        <p:cTn id="10" dur="1" fill="hold">
                                          <p:stCondLst>
                                            <p:cond delay="499"/>
                                          </p:stCondLst>
                                        </p:cTn>
                                        <p:tgtEl>
                                          <p:spTgt spid="25"/>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9" presetClass="emph" presetSubtype="0" nodeType="withEffect">
                                  <p:stCondLst>
                                    <p:cond delay="0"/>
                                  </p:stCondLst>
                                  <p:childTnLst>
                                    <p:set>
                                      <p:cBhvr>
                                        <p:cTn id="32" dur="indefinite"/>
                                        <p:tgtEl>
                                          <p:spTgt spid="11"/>
                                        </p:tgtEl>
                                        <p:attrNameLst>
                                          <p:attrName>style.opacity</p:attrName>
                                        </p:attrNameLst>
                                      </p:cBhvr>
                                      <p:to>
                                        <p:strVal val="0.35"/>
                                      </p:to>
                                    </p:set>
                                    <p:animEffect filter="image" prLst="opacity: 0.35">
                                      <p:cBhvr rctx="IE">
                                        <p:cTn id="33" dur="indefinite"/>
                                        <p:tgtEl>
                                          <p:spTgt spid="11"/>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9" presetClass="emph" presetSubtype="0" nodeType="withEffect">
                                  <p:stCondLst>
                                    <p:cond delay="0"/>
                                  </p:stCondLst>
                                  <p:childTnLst>
                                    <p:set>
                                      <p:cBhvr>
                                        <p:cTn id="55" dur="indefinite"/>
                                        <p:tgtEl>
                                          <p:spTgt spid="17"/>
                                        </p:tgtEl>
                                        <p:attrNameLst>
                                          <p:attrName>style.opacity</p:attrName>
                                        </p:attrNameLst>
                                      </p:cBhvr>
                                      <p:to>
                                        <p:strVal val="0.35"/>
                                      </p:to>
                                    </p:set>
                                    <p:animEffect filter="image" prLst="opacity: 0.35">
                                      <p:cBhvr rctx="IE">
                                        <p:cTn id="56" dur="indefinite"/>
                                        <p:tgtEl>
                                          <p:spTgt spid="17"/>
                                        </p:tgtEl>
                                      </p:cBhvr>
                                    </p:animEffect>
                                  </p:childTnLst>
                                </p:cTn>
                              </p:par>
                              <p:par>
                                <p:cTn id="57" presetID="9" presetClass="emph" presetSubtype="0" grpId="1" nodeType="withEffect">
                                  <p:stCondLst>
                                    <p:cond delay="0"/>
                                  </p:stCondLst>
                                  <p:childTnLst>
                                    <p:set>
                                      <p:cBhvr>
                                        <p:cTn id="58" dur="indefinite"/>
                                        <p:tgtEl>
                                          <p:spTgt spid="39"/>
                                        </p:tgtEl>
                                        <p:attrNameLst>
                                          <p:attrName>style.opacity</p:attrName>
                                        </p:attrNameLst>
                                      </p:cBhvr>
                                      <p:to>
                                        <p:strVal val="0.35"/>
                                      </p:to>
                                    </p:set>
                                    <p:animEffect filter="image" prLst="opacity: 0.35">
                                      <p:cBhvr rctx="IE">
                                        <p:cTn id="59" dur="indefinite"/>
                                        <p:tgtEl>
                                          <p:spTgt spid="39"/>
                                        </p:tgtEl>
                                      </p:cBhvr>
                                    </p:animEffect>
                                  </p:childTnLst>
                                </p:cTn>
                              </p:par>
                              <p:par>
                                <p:cTn id="60" presetID="9" presetClass="emph" presetSubtype="0" grpId="1" nodeType="withEffect">
                                  <p:stCondLst>
                                    <p:cond delay="0"/>
                                  </p:stCondLst>
                                  <p:childTnLst>
                                    <p:set>
                                      <p:cBhvr>
                                        <p:cTn id="61" dur="indefinite"/>
                                        <p:tgtEl>
                                          <p:spTgt spid="6"/>
                                        </p:tgtEl>
                                        <p:attrNameLst>
                                          <p:attrName>style.opacity</p:attrName>
                                        </p:attrNameLst>
                                      </p:cBhvr>
                                      <p:to>
                                        <p:strVal val="0.35"/>
                                      </p:to>
                                    </p:set>
                                    <p:animEffect filter="image" prLst="opacity: 0.35">
                                      <p:cBhvr rctx="IE">
                                        <p:cTn id="62" dur="indefinite"/>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par>
                                <p:cTn id="71" presetID="9" presetClass="emph" presetSubtype="0" grpId="1" nodeType="withEffect">
                                  <p:stCondLst>
                                    <p:cond delay="0"/>
                                  </p:stCondLst>
                                  <p:childTnLst>
                                    <p:set>
                                      <p:cBhvr>
                                        <p:cTn id="72" dur="indefinite"/>
                                        <p:tgtEl>
                                          <p:spTgt spid="40"/>
                                        </p:tgtEl>
                                        <p:attrNameLst>
                                          <p:attrName>style.opacity</p:attrName>
                                        </p:attrNameLst>
                                      </p:cBhvr>
                                      <p:to>
                                        <p:strVal val="0.35"/>
                                      </p:to>
                                    </p:set>
                                    <p:animEffect filter="image" prLst="opacity: 0.35">
                                      <p:cBhvr rctx="IE">
                                        <p:cTn id="73" dur="indefinite"/>
                                        <p:tgtEl>
                                          <p:spTgt spid="40"/>
                                        </p:tgtEl>
                                      </p:cBhvr>
                                    </p:animEffect>
                                  </p:childTnLst>
                                </p:cTn>
                              </p:par>
                              <p:par>
                                <p:cTn id="74" presetID="9" presetClass="emph" presetSubtype="0" nodeType="withEffect">
                                  <p:stCondLst>
                                    <p:cond delay="0"/>
                                  </p:stCondLst>
                                  <p:childTnLst>
                                    <p:set>
                                      <p:cBhvr>
                                        <p:cTn id="75" dur="indefinite"/>
                                        <p:tgtEl>
                                          <p:spTgt spid="20"/>
                                        </p:tgtEl>
                                        <p:attrNameLst>
                                          <p:attrName>style.opacity</p:attrName>
                                        </p:attrNameLst>
                                      </p:cBhvr>
                                      <p:to>
                                        <p:strVal val="0.35"/>
                                      </p:to>
                                    </p:set>
                                    <p:animEffect filter="image" prLst="opacity: 0.35">
                                      <p:cBhvr rctx="IE">
                                        <p:cTn id="76" dur="indefinite"/>
                                        <p:tgtEl>
                                          <p:spTgt spid="20"/>
                                        </p:tgtEl>
                                      </p:cBhvr>
                                    </p:animEffect>
                                  </p:childTnLst>
                                </p:cTn>
                              </p:par>
                              <p:par>
                                <p:cTn id="77" presetID="9" presetClass="emph" presetSubtype="0" grpId="1" nodeType="withEffect">
                                  <p:stCondLst>
                                    <p:cond delay="0"/>
                                  </p:stCondLst>
                                  <p:childTnLst>
                                    <p:set>
                                      <p:cBhvr>
                                        <p:cTn id="78" dur="indefinite"/>
                                        <p:tgtEl>
                                          <p:spTgt spid="33"/>
                                        </p:tgtEl>
                                        <p:attrNameLst>
                                          <p:attrName>style.opacity</p:attrName>
                                        </p:attrNameLst>
                                      </p:cBhvr>
                                      <p:to>
                                        <p:strVal val="0.35"/>
                                      </p:to>
                                    </p:set>
                                    <p:animEffect filter="image" prLst="opacity: 0.35">
                                      <p:cBhvr rctx="IE">
                                        <p:cTn id="79"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7" grpId="0" animBg="1"/>
      <p:bldP spid="8" grpId="0" animBg="1"/>
      <p:bldP spid="6" grpId="0" animBg="1"/>
      <p:bldP spid="6" grpId="1" animBg="1"/>
      <p:bldP spid="9" grpId="0" animBg="1"/>
      <p:bldP spid="33" grpId="0" animBg="1"/>
      <p:bldP spid="33" grpId="1" animBg="1"/>
      <p:bldP spid="38" grpId="0"/>
      <p:bldP spid="38" grpId="1"/>
      <p:bldP spid="39" grpId="0"/>
      <p:bldP spid="39" grpId="1"/>
      <p:bldP spid="40" grpId="0"/>
      <p:bldP spid="40" grpId="1"/>
      <p:bldP spid="41" grpId="0"/>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6</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 </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controls are required for nonresidential space conditioning systems?</a:t>
            </a:r>
          </a:p>
        </p:txBody>
      </p:sp>
      <p:sp>
        <p:nvSpPr>
          <p:cNvPr id="2" name="base pic">
            <a:extLst>
              <a:ext uri="{FF2B5EF4-FFF2-40B4-BE49-F238E27FC236}">
                <a16:creationId xmlns:a16="http://schemas.microsoft.com/office/drawing/2014/main" id="{873D9494-1D32-40AE-8EBD-667E236E252E}"/>
              </a:ext>
            </a:extLst>
          </p:cNvPr>
          <p:cNvSpPr/>
          <p:nvPr/>
        </p:nvSpPr>
        <p:spPr>
          <a:xfrm>
            <a:off x="744135" y="1072716"/>
            <a:ext cx="7332161" cy="4956394"/>
          </a:xfrm>
          <a:prstGeom prst="rect">
            <a:avLst/>
          </a:prstGeom>
          <a:blipFill>
            <a:blip r:embed="rId2"/>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8" name="mask base">
            <a:extLst>
              <a:ext uri="{FF2B5EF4-FFF2-40B4-BE49-F238E27FC236}">
                <a16:creationId xmlns:a16="http://schemas.microsoft.com/office/drawing/2014/main" id="{3F345C71-504E-4EA3-B55A-A315D5D5C1C8}"/>
              </a:ext>
            </a:extLst>
          </p:cNvPr>
          <p:cNvSpPr/>
          <p:nvPr/>
        </p:nvSpPr>
        <p:spPr>
          <a:xfrm>
            <a:off x="2970601" y="1644073"/>
            <a:ext cx="5028090" cy="4073238"/>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6" name="box for text">
            <a:extLst>
              <a:ext uri="{FF2B5EF4-FFF2-40B4-BE49-F238E27FC236}">
                <a16:creationId xmlns:a16="http://schemas.microsoft.com/office/drawing/2014/main" id="{2D9B57F5-3BC9-42E8-9F69-83C77ABEE5D3}"/>
              </a:ext>
            </a:extLst>
          </p:cNvPr>
          <p:cNvSpPr/>
          <p:nvPr/>
        </p:nvSpPr>
        <p:spPr>
          <a:xfrm>
            <a:off x="151989" y="3994168"/>
            <a:ext cx="3246995" cy="2570463"/>
          </a:xfrm>
          <a:prstGeom prst="roundRect">
            <a:avLst>
              <a:gd name="adj" fmla="val 7464"/>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sz="2000" b="1" dirty="0"/>
          </a:p>
        </p:txBody>
      </p:sp>
      <p:grpSp>
        <p:nvGrpSpPr>
          <p:cNvPr id="7" name="S 5">
            <a:extLst>
              <a:ext uri="{FF2B5EF4-FFF2-40B4-BE49-F238E27FC236}">
                <a16:creationId xmlns:a16="http://schemas.microsoft.com/office/drawing/2014/main" id="{3F0755D1-3944-4C08-8466-20E5FDAE2CDE}"/>
              </a:ext>
            </a:extLst>
          </p:cNvPr>
          <p:cNvGrpSpPr/>
          <p:nvPr/>
        </p:nvGrpSpPr>
        <p:grpSpPr>
          <a:xfrm>
            <a:off x="665204" y="2428519"/>
            <a:ext cx="2672315" cy="1094735"/>
            <a:chOff x="665204" y="2428519"/>
            <a:chExt cx="2672315" cy="1094735"/>
          </a:xfrm>
        </p:grpSpPr>
        <p:sp>
          <p:nvSpPr>
            <p:cNvPr id="71" name="5 box">
              <a:extLst>
                <a:ext uri="{FF2B5EF4-FFF2-40B4-BE49-F238E27FC236}">
                  <a16:creationId xmlns:a16="http://schemas.microsoft.com/office/drawing/2014/main" id="{12070D90-D887-4E6C-8E27-3F05C8EE5677}"/>
                </a:ext>
              </a:extLst>
            </p:cNvPr>
            <p:cNvSpPr/>
            <p:nvPr/>
          </p:nvSpPr>
          <p:spPr>
            <a:xfrm>
              <a:off x="970873" y="3050737"/>
              <a:ext cx="1677878" cy="472517"/>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2" name="5 #">
              <a:extLst>
                <a:ext uri="{FF2B5EF4-FFF2-40B4-BE49-F238E27FC236}">
                  <a16:creationId xmlns:a16="http://schemas.microsoft.com/office/drawing/2014/main" id="{32918B6A-0C46-4F75-B086-2C8C04279ED5}"/>
                </a:ext>
              </a:extLst>
            </p:cNvPr>
            <p:cNvSpPr>
              <a:spLocks noChangeAspect="1"/>
            </p:cNvSpPr>
            <p:nvPr/>
          </p:nvSpPr>
          <p:spPr>
            <a:xfrm>
              <a:off x="665204" y="3013748"/>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sp>
          <p:nvSpPr>
            <p:cNvPr id="20" name="5 Arrow">
              <a:extLst>
                <a:ext uri="{FF2B5EF4-FFF2-40B4-BE49-F238E27FC236}">
                  <a16:creationId xmlns:a16="http://schemas.microsoft.com/office/drawing/2014/main" id="{B8118D65-36EC-4341-8923-1AFA9F5B36F4}"/>
                </a:ext>
              </a:extLst>
            </p:cNvPr>
            <p:cNvSpPr>
              <a:spLocks/>
            </p:cNvSpPr>
            <p:nvPr/>
          </p:nvSpPr>
          <p:spPr bwMode="auto">
            <a:xfrm rot="10800000" flipH="1" flipV="1">
              <a:off x="2578384" y="2428519"/>
              <a:ext cx="759135" cy="588723"/>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Lst>
              <a:ahLst/>
              <a:cxnLst>
                <a:cxn ang="0">
                  <a:pos x="connsiteX0" y="connsiteY0"/>
                </a:cxn>
                <a:cxn ang="0">
                  <a:pos x="connsiteX1" y="connsiteY1"/>
                </a:cxn>
              </a:cxnLst>
              <a:rect l="l" t="t" r="r" b="b"/>
              <a:pathLst>
                <a:path w="11034" h="10000">
                  <a:moveTo>
                    <a:pt x="0" y="10000"/>
                  </a:moveTo>
                  <a:cubicBezTo>
                    <a:pt x="212" y="9735"/>
                    <a:pt x="338" y="-100"/>
                    <a:pt x="11034" y="1"/>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Pic 6">
            <a:extLst>
              <a:ext uri="{FF2B5EF4-FFF2-40B4-BE49-F238E27FC236}">
                <a16:creationId xmlns:a16="http://schemas.microsoft.com/office/drawing/2014/main" id="{D75E84A6-6085-474B-8564-572F697C3D4A}"/>
              </a:ext>
            </a:extLst>
          </p:cNvPr>
          <p:cNvSpPr/>
          <p:nvPr/>
        </p:nvSpPr>
        <p:spPr>
          <a:xfrm>
            <a:off x="3742561" y="3903465"/>
            <a:ext cx="5203269" cy="2726972"/>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grpSp>
        <p:nvGrpSpPr>
          <p:cNvPr id="9" name="S 6">
            <a:extLst>
              <a:ext uri="{FF2B5EF4-FFF2-40B4-BE49-F238E27FC236}">
                <a16:creationId xmlns:a16="http://schemas.microsoft.com/office/drawing/2014/main" id="{0F204E2A-DEF1-4956-87FD-76A76F09F654}"/>
              </a:ext>
            </a:extLst>
          </p:cNvPr>
          <p:cNvGrpSpPr/>
          <p:nvPr/>
        </p:nvGrpSpPr>
        <p:grpSpPr>
          <a:xfrm>
            <a:off x="2970601" y="3368546"/>
            <a:ext cx="4963434" cy="572523"/>
            <a:chOff x="2970601" y="3368546"/>
            <a:chExt cx="4963434" cy="572523"/>
          </a:xfrm>
        </p:grpSpPr>
        <p:sp>
          <p:nvSpPr>
            <p:cNvPr id="79" name="6 Arrow">
              <a:extLst>
                <a:ext uri="{FF2B5EF4-FFF2-40B4-BE49-F238E27FC236}">
                  <a16:creationId xmlns:a16="http://schemas.microsoft.com/office/drawing/2014/main" id="{36DCEFBD-A63B-4567-8037-A40EB82D2C79}"/>
                </a:ext>
              </a:extLst>
            </p:cNvPr>
            <p:cNvSpPr>
              <a:spLocks/>
            </p:cNvSpPr>
            <p:nvPr/>
          </p:nvSpPr>
          <p:spPr bwMode="auto">
            <a:xfrm rot="5400000" flipV="1">
              <a:off x="7437236" y="3444269"/>
              <a:ext cx="435360" cy="558239"/>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ffectLst>
              <a:glow rad="63500">
                <a:schemeClr val="bg1"/>
              </a:glo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6 box">
              <a:extLst>
                <a:ext uri="{FF2B5EF4-FFF2-40B4-BE49-F238E27FC236}">
                  <a16:creationId xmlns:a16="http://schemas.microsoft.com/office/drawing/2014/main" id="{691EF11D-B02A-4BCC-9DF6-8523EA0129FB}"/>
                </a:ext>
              </a:extLst>
            </p:cNvPr>
            <p:cNvSpPr/>
            <p:nvPr/>
          </p:nvSpPr>
          <p:spPr>
            <a:xfrm>
              <a:off x="3316909" y="3387063"/>
              <a:ext cx="4058888" cy="237331"/>
            </a:xfrm>
            <a:prstGeom prst="roundRect">
              <a:avLst>
                <a:gd name="adj" fmla="val 32235"/>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5" name="6 #">
              <a:extLst>
                <a:ext uri="{FF2B5EF4-FFF2-40B4-BE49-F238E27FC236}">
                  <a16:creationId xmlns:a16="http://schemas.microsoft.com/office/drawing/2014/main" id="{347D201E-C3D2-4636-A223-08FF2391EBDF}"/>
                </a:ext>
              </a:extLst>
            </p:cNvPr>
            <p:cNvSpPr>
              <a:spLocks noChangeAspect="1"/>
            </p:cNvSpPr>
            <p:nvPr/>
          </p:nvSpPr>
          <p:spPr>
            <a:xfrm>
              <a:off x="2970601" y="336854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77" name="TXT 5">
            <a:extLst>
              <a:ext uri="{FF2B5EF4-FFF2-40B4-BE49-F238E27FC236}">
                <a16:creationId xmlns:a16="http://schemas.microsoft.com/office/drawing/2014/main" id="{C708B0AD-1C0A-42D9-AB04-81580BB2C641}"/>
              </a:ext>
            </a:extLst>
          </p:cNvPr>
          <p:cNvSpPr txBox="1"/>
          <p:nvPr/>
        </p:nvSpPr>
        <p:spPr>
          <a:xfrm>
            <a:off x="245175" y="4665104"/>
            <a:ext cx="3071734" cy="366254"/>
          </a:xfrm>
          <a:prstGeom prst="rect">
            <a:avLst/>
          </a:prstGeom>
          <a:noFill/>
        </p:spPr>
        <p:txBody>
          <a:bodyPr wrap="square" lIns="0" tIns="0" rIns="0" bIns="0" rtlCol="0">
            <a:spAutoFit/>
          </a:bodyPr>
          <a:lstStyle/>
          <a:p>
            <a:pPr marL="166688" indent="-166688">
              <a:lnSpc>
                <a:spcPct val="85000"/>
              </a:lnSpc>
              <a:spcBef>
                <a:spcPts val="900"/>
              </a:spcBef>
            </a:pPr>
            <a:r>
              <a:rPr lang="en-US" sz="1400" b="1" dirty="0">
                <a:latin typeface="+mn-lt"/>
              </a:rPr>
              <a:t>5)	Select “Subchapter 3 – Nonresidential… Mandatory Requirements”</a:t>
            </a:r>
          </a:p>
        </p:txBody>
      </p:sp>
      <p:sp>
        <p:nvSpPr>
          <p:cNvPr id="23" name="TXT 6">
            <a:extLst>
              <a:ext uri="{FF2B5EF4-FFF2-40B4-BE49-F238E27FC236}">
                <a16:creationId xmlns:a16="http://schemas.microsoft.com/office/drawing/2014/main" id="{211958AF-8A6B-41C0-80C3-450EB154A95E}"/>
              </a:ext>
            </a:extLst>
          </p:cNvPr>
          <p:cNvSpPr txBox="1"/>
          <p:nvPr/>
        </p:nvSpPr>
        <p:spPr>
          <a:xfrm>
            <a:off x="245174" y="5196686"/>
            <a:ext cx="2965493" cy="1329595"/>
          </a:xfrm>
          <a:prstGeom prst="rect">
            <a:avLst/>
          </a:prstGeom>
          <a:noFill/>
        </p:spPr>
        <p:txBody>
          <a:bodyPr wrap="square" lIns="0" tIns="0" rIns="0" bIns="0" rtlCol="0">
            <a:spAutoFit/>
          </a:bodyPr>
          <a:lstStyle/>
          <a:p>
            <a:pPr marL="166688" indent="-166688">
              <a:lnSpc>
                <a:spcPct val="85000"/>
              </a:lnSpc>
              <a:spcBef>
                <a:spcPts val="1200"/>
              </a:spcBef>
            </a:pPr>
            <a:r>
              <a:rPr lang="en-US" sz="1400" b="1" dirty="0">
                <a:latin typeface="+mn-lt"/>
              </a:rPr>
              <a:t>6)	Click “Section 120.2 – Required Controls for Space Conditioning Systems” in the body of the tool.</a:t>
            </a:r>
          </a:p>
          <a:p>
            <a:pPr marL="342900" indent="-176213">
              <a:lnSpc>
                <a:spcPct val="85000"/>
              </a:lnSpc>
              <a:spcBef>
                <a:spcPts val="900"/>
              </a:spcBef>
              <a:buClr>
                <a:srgbClr val="750FC1"/>
              </a:buClr>
              <a:buSzPct val="90000"/>
              <a:buFont typeface="Wingdings" panose="05000000000000000000" pitchFamily="2" charset="2"/>
              <a:buChar char="ª"/>
            </a:pPr>
            <a:r>
              <a:rPr lang="en-US" sz="1400" b="1" dirty="0">
                <a:latin typeface="+mn-lt"/>
              </a:rPr>
              <a:t>Scroll through to find what you want</a:t>
            </a:r>
          </a:p>
          <a:p>
            <a:pPr marL="342900" indent="-176213">
              <a:lnSpc>
                <a:spcPct val="85000"/>
              </a:lnSpc>
              <a:spcBef>
                <a:spcPts val="900"/>
              </a:spcBef>
              <a:buClr>
                <a:srgbClr val="750FC1"/>
              </a:buClr>
              <a:buSzPct val="90000"/>
              <a:buFont typeface="Wingdings" panose="05000000000000000000" pitchFamily="2" charset="2"/>
              <a:buChar char="ª"/>
            </a:pPr>
            <a:r>
              <a:rPr lang="en-US" sz="1400" b="1" dirty="0">
                <a:latin typeface="+mn-lt"/>
              </a:rPr>
              <a:t>Use hyperlinks to see definitions of key terms or go to related sections</a:t>
            </a:r>
          </a:p>
        </p:txBody>
      </p:sp>
      <p:grpSp>
        <p:nvGrpSpPr>
          <p:cNvPr id="12" name="startup">
            <a:extLst>
              <a:ext uri="{FF2B5EF4-FFF2-40B4-BE49-F238E27FC236}">
                <a16:creationId xmlns:a16="http://schemas.microsoft.com/office/drawing/2014/main" id="{7AE2724D-97DD-45AB-AF33-83EA2B214C87}"/>
              </a:ext>
            </a:extLst>
          </p:cNvPr>
          <p:cNvGrpSpPr/>
          <p:nvPr/>
        </p:nvGrpSpPr>
        <p:grpSpPr>
          <a:xfrm>
            <a:off x="486865" y="1644072"/>
            <a:ext cx="1916758" cy="890697"/>
            <a:chOff x="486865" y="1644072"/>
            <a:chExt cx="1916758" cy="890697"/>
          </a:xfrm>
        </p:grpSpPr>
        <p:sp>
          <p:nvSpPr>
            <p:cNvPr id="22" name="4 box">
              <a:extLst>
                <a:ext uri="{FF2B5EF4-FFF2-40B4-BE49-F238E27FC236}">
                  <a16:creationId xmlns:a16="http://schemas.microsoft.com/office/drawing/2014/main" id="{6ECBA6CC-47D5-4F73-BE34-D36BACD7C1C4}"/>
                </a:ext>
              </a:extLst>
            </p:cNvPr>
            <p:cNvSpPr/>
            <p:nvPr/>
          </p:nvSpPr>
          <p:spPr>
            <a:xfrm>
              <a:off x="725745" y="1644072"/>
              <a:ext cx="1677878" cy="293656"/>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4 Arrow">
              <a:extLst>
                <a:ext uri="{FF2B5EF4-FFF2-40B4-BE49-F238E27FC236}">
                  <a16:creationId xmlns:a16="http://schemas.microsoft.com/office/drawing/2014/main" id="{6A9A7B82-BAFE-4BC0-A715-B3638BC98B0B}"/>
                </a:ext>
              </a:extLst>
            </p:cNvPr>
            <p:cNvSpPr>
              <a:spLocks/>
            </p:cNvSpPr>
            <p:nvPr/>
          </p:nvSpPr>
          <p:spPr bwMode="auto">
            <a:xfrm rot="10800000" flipH="1">
              <a:off x="486865" y="1872217"/>
              <a:ext cx="353752" cy="662552"/>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 name="connsiteX0" fmla="*/ 2130 w 5914"/>
                <a:gd name="connsiteY0" fmla="*/ 13608 h 13608"/>
                <a:gd name="connsiteX1" fmla="*/ 5914 w 5914"/>
                <a:gd name="connsiteY1" fmla="*/ 1 h 13608"/>
                <a:gd name="connsiteX0" fmla="*/ 3464 w 10089"/>
                <a:gd name="connsiteY0" fmla="*/ 10000 h 10000"/>
                <a:gd name="connsiteX1" fmla="*/ 10089 w 10089"/>
                <a:gd name="connsiteY1" fmla="*/ 1 h 10000"/>
                <a:gd name="connsiteX0" fmla="*/ 5637 w 12262"/>
                <a:gd name="connsiteY0" fmla="*/ 10000 h 10000"/>
                <a:gd name="connsiteX1" fmla="*/ 12262 w 12262"/>
                <a:gd name="connsiteY1" fmla="*/ 1 h 10000"/>
                <a:gd name="connsiteX0" fmla="*/ 7073 w 10974"/>
                <a:gd name="connsiteY0" fmla="*/ 8271 h 8271"/>
                <a:gd name="connsiteX1" fmla="*/ 10974 w 10974"/>
                <a:gd name="connsiteY1" fmla="*/ 1 h 8271"/>
                <a:gd name="connsiteX0" fmla="*/ 4747 w 8302"/>
                <a:gd name="connsiteY0" fmla="*/ 9999 h 9999"/>
                <a:gd name="connsiteX1" fmla="*/ 8302 w 8302"/>
                <a:gd name="connsiteY1" fmla="*/ 0 h 9999"/>
                <a:gd name="connsiteX0" fmla="*/ 5261 w 9543"/>
                <a:gd name="connsiteY0" fmla="*/ 10000 h 10000"/>
                <a:gd name="connsiteX1" fmla="*/ 9543 w 9543"/>
                <a:gd name="connsiteY1" fmla="*/ 0 h 10000"/>
              </a:gdLst>
              <a:ahLst/>
              <a:cxnLst>
                <a:cxn ang="0">
                  <a:pos x="connsiteX0" y="connsiteY0"/>
                </a:cxn>
                <a:cxn ang="0">
                  <a:pos x="connsiteX1" y="connsiteY1"/>
                </a:cxn>
              </a:cxnLst>
              <a:rect l="l" t="t" r="r" b="b"/>
              <a:pathLst>
                <a:path w="9543" h="10000">
                  <a:moveTo>
                    <a:pt x="5261" y="10000"/>
                  </a:moveTo>
                  <a:cubicBezTo>
                    <a:pt x="-1074" y="8092"/>
                    <a:pt x="-3830" y="2002"/>
                    <a:pt x="9543" y="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7" name="TXT 5">
            <a:extLst>
              <a:ext uri="{FF2B5EF4-FFF2-40B4-BE49-F238E27FC236}">
                <a16:creationId xmlns:a16="http://schemas.microsoft.com/office/drawing/2014/main" id="{77536D6B-7EF2-4E08-9B38-7FB30EB99EBC}"/>
              </a:ext>
            </a:extLst>
          </p:cNvPr>
          <p:cNvSpPr txBox="1"/>
          <p:nvPr/>
        </p:nvSpPr>
        <p:spPr>
          <a:xfrm>
            <a:off x="245174" y="4133521"/>
            <a:ext cx="2965493" cy="366254"/>
          </a:xfrm>
          <a:prstGeom prst="rect">
            <a:avLst/>
          </a:prstGeom>
          <a:noFill/>
        </p:spPr>
        <p:txBody>
          <a:bodyPr wrap="square" lIns="0" tIns="0" rIns="0" bIns="0" rtlCol="0">
            <a:spAutoFit/>
          </a:bodyPr>
          <a:lstStyle/>
          <a:p>
            <a:pPr>
              <a:lnSpc>
                <a:spcPct val="85000"/>
              </a:lnSpc>
              <a:spcBef>
                <a:spcPts val="900"/>
              </a:spcBef>
            </a:pPr>
            <a:r>
              <a:rPr lang="en-US" sz="1400" b="1" dirty="0">
                <a:latin typeface="+mn-lt"/>
              </a:rPr>
              <a:t>When you click a section of the Contents it expands to show subsections</a:t>
            </a:r>
          </a:p>
        </p:txBody>
      </p:sp>
      <p:sp>
        <p:nvSpPr>
          <p:cNvPr id="32" name="6 box">
            <a:extLst>
              <a:ext uri="{FF2B5EF4-FFF2-40B4-BE49-F238E27FC236}">
                <a16:creationId xmlns:a16="http://schemas.microsoft.com/office/drawing/2014/main" id="{74D66D26-754E-42D5-860D-67E4462BBABF}"/>
              </a:ext>
            </a:extLst>
          </p:cNvPr>
          <p:cNvSpPr/>
          <p:nvPr/>
        </p:nvSpPr>
        <p:spPr>
          <a:xfrm>
            <a:off x="3357946" y="-269542"/>
            <a:ext cx="4017851" cy="237331"/>
          </a:xfrm>
          <a:prstGeom prst="rect">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4" name="fill for S6">
            <a:extLst>
              <a:ext uri="{FF2B5EF4-FFF2-40B4-BE49-F238E27FC236}">
                <a16:creationId xmlns:a16="http://schemas.microsoft.com/office/drawing/2014/main" id="{1789024E-E634-459D-865B-A37492690D02}"/>
              </a:ext>
            </a:extLst>
          </p:cNvPr>
          <p:cNvPicPr>
            <a:picLocks noChangeAspect="1"/>
          </p:cNvPicPr>
          <p:nvPr/>
        </p:nvPicPr>
        <p:blipFill rotWithShape="1">
          <a:blip r:embed="rId4"/>
          <a:srcRect l="1000" t="1" r="4422" b="-22575"/>
          <a:stretch/>
        </p:blipFill>
        <p:spPr>
          <a:xfrm>
            <a:off x="3380741" y="3414999"/>
            <a:ext cx="3954019" cy="193378"/>
          </a:xfrm>
          <a:prstGeom prst="rect">
            <a:avLst/>
          </a:prstGeom>
        </p:spPr>
      </p:pic>
      <p:pic>
        <p:nvPicPr>
          <p:cNvPr id="15" name="Picture 14">
            <a:extLst>
              <a:ext uri="{FF2B5EF4-FFF2-40B4-BE49-F238E27FC236}">
                <a16:creationId xmlns:a16="http://schemas.microsoft.com/office/drawing/2014/main" id="{8935021D-2CD4-440F-9272-5AF1E8580F2B}"/>
              </a:ext>
            </a:extLst>
          </p:cNvPr>
          <p:cNvPicPr>
            <a:picLocks noChangeAspect="1"/>
          </p:cNvPicPr>
          <p:nvPr/>
        </p:nvPicPr>
        <p:blipFill>
          <a:blip r:embed="rId5"/>
          <a:stretch>
            <a:fillRect/>
          </a:stretch>
        </p:blipFill>
        <p:spPr>
          <a:xfrm>
            <a:off x="3113724" y="-669583"/>
            <a:ext cx="4102964" cy="323116"/>
          </a:xfrm>
          <a:prstGeom prst="rect">
            <a:avLst/>
          </a:prstGeom>
        </p:spPr>
      </p:pic>
    </p:spTree>
    <p:extLst>
      <p:ext uri="{BB962C8B-B14F-4D97-AF65-F5344CB8AC3E}">
        <p14:creationId xmlns:p14="http://schemas.microsoft.com/office/powerpoint/2010/main" val="155513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par>
                                <p:cTn id="11" presetID="10" presetClass="exit" presetSubtype="0" fill="hold" grpId="0"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9" presetClass="emph" presetSubtype="0" nodeType="withEffect">
                                  <p:stCondLst>
                                    <p:cond delay="0"/>
                                  </p:stCondLst>
                                  <p:childTnLst>
                                    <p:set>
                                      <p:cBhvr>
                                        <p:cTn id="15" dur="indefinite"/>
                                        <p:tgtEl>
                                          <p:spTgt spid="12"/>
                                        </p:tgtEl>
                                        <p:attrNameLst>
                                          <p:attrName>style.opacity</p:attrName>
                                        </p:attrNameLst>
                                      </p:cBhvr>
                                      <p:to>
                                        <p:strVal val="0.35"/>
                                      </p:to>
                                    </p:set>
                                    <p:animEffect filter="image" prLst="opacity: 0.35">
                                      <p:cBhvr rctx="IE">
                                        <p:cTn id="16" dur="indefinite"/>
                                        <p:tgtEl>
                                          <p:spTgt spid="12"/>
                                        </p:tgtEl>
                                      </p:cBhvr>
                                    </p:animEffect>
                                  </p:childTnLst>
                                </p:cTn>
                              </p:par>
                              <p:par>
                                <p:cTn id="17" presetID="9" presetClass="emph" presetSubtype="0" grpId="0" nodeType="withEffect">
                                  <p:stCondLst>
                                    <p:cond delay="0"/>
                                  </p:stCondLst>
                                  <p:childTnLst>
                                    <p:set>
                                      <p:cBhvr>
                                        <p:cTn id="18" dur="indefinite"/>
                                        <p:tgtEl>
                                          <p:spTgt spid="27"/>
                                        </p:tgtEl>
                                        <p:attrNameLst>
                                          <p:attrName>style.opacity</p:attrName>
                                        </p:attrNameLst>
                                      </p:cBhvr>
                                      <p:to>
                                        <p:strVal val="0.35"/>
                                      </p:to>
                                    </p:set>
                                    <p:animEffect filter="image" prLst="opacity: 0.35">
                                      <p:cBhvr rctx="IE">
                                        <p:cTn id="19" dur="indefinite"/>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9" presetClass="emph" presetSubtype="0" grpId="1" nodeType="withEffect">
                                  <p:stCondLst>
                                    <p:cond delay="0"/>
                                  </p:stCondLst>
                                  <p:childTnLst>
                                    <p:set>
                                      <p:cBhvr>
                                        <p:cTn id="35" dur="indefinite"/>
                                        <p:tgtEl>
                                          <p:spTgt spid="77"/>
                                        </p:tgtEl>
                                        <p:attrNameLst>
                                          <p:attrName>style.opacity</p:attrName>
                                        </p:attrNameLst>
                                      </p:cBhvr>
                                      <p:to>
                                        <p:strVal val="0.35"/>
                                      </p:to>
                                    </p:set>
                                    <p:animEffect filter="image" prLst="opacity: 0.35">
                                      <p:cBhvr rctx="IE">
                                        <p:cTn id="36" dur="indefinite"/>
                                        <p:tgtEl>
                                          <p:spTgt spid="77"/>
                                        </p:tgtEl>
                                      </p:cBhvr>
                                    </p:animEffect>
                                  </p:childTnLst>
                                </p:cTn>
                              </p:par>
                              <p:par>
                                <p:cTn id="37" presetID="9" presetClass="emph" presetSubtype="0" nodeType="withEffect">
                                  <p:stCondLst>
                                    <p:cond delay="0"/>
                                  </p:stCondLst>
                                  <p:childTnLst>
                                    <p:set>
                                      <p:cBhvr>
                                        <p:cTn id="38" dur="indefinite"/>
                                        <p:tgtEl>
                                          <p:spTgt spid="7"/>
                                        </p:tgtEl>
                                        <p:attrNameLst>
                                          <p:attrName>style.opacity</p:attrName>
                                        </p:attrNameLst>
                                      </p:cBhvr>
                                      <p:to>
                                        <p:strVal val="0.35"/>
                                      </p:to>
                                    </p:set>
                                    <p:animEffect filter="image" prLst="opacity: 0.35">
                                      <p:cBhvr rctx="IE">
                                        <p:cTn id="39" dur="indefinite"/>
                                        <p:tgtEl>
                                          <p:spTgt spid="7"/>
                                        </p:tgtEl>
                                      </p:cBhvr>
                                    </p:animEffect>
                                  </p:childTnLst>
                                </p:cTn>
                              </p:par>
                              <p:par>
                                <p:cTn id="40" presetID="9" presetClass="emph" presetSubtype="0" grpId="0" nodeType="withEffect">
                                  <p:stCondLst>
                                    <p:cond delay="0"/>
                                  </p:stCondLst>
                                  <p:childTnLst>
                                    <p:set>
                                      <p:cBhvr>
                                        <p:cTn id="41" dur="indefinite"/>
                                        <p:tgtEl>
                                          <p:spTgt spid="2"/>
                                        </p:tgtEl>
                                        <p:attrNameLst>
                                          <p:attrName>style.opacity</p:attrName>
                                        </p:attrNameLst>
                                      </p:cBhvr>
                                      <p:to>
                                        <p:strVal val="0.35"/>
                                      </p:to>
                                    </p:set>
                                    <p:animEffect filter="image" prLst="opacity: 0.35">
                                      <p:cBhvr rctx="IE">
                                        <p:cTn id="42"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6" grpId="0" animBg="1"/>
      <p:bldP spid="77" grpId="0"/>
      <p:bldP spid="77" grpId="1"/>
      <p:bldP spid="23"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controls are required for nonresidential space conditioning systems?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7</a:t>
            </a:fld>
            <a:endParaRPr lang="en-US" dirty="0"/>
          </a:p>
        </p:txBody>
      </p:sp>
      <p:sp>
        <p:nvSpPr>
          <p:cNvPr id="2" name="base pic">
            <a:extLst>
              <a:ext uri="{FF2B5EF4-FFF2-40B4-BE49-F238E27FC236}">
                <a16:creationId xmlns:a16="http://schemas.microsoft.com/office/drawing/2014/main" id="{7594716D-36EA-470B-959C-80EA44AF65FD}"/>
              </a:ext>
            </a:extLst>
          </p:cNvPr>
          <p:cNvSpPr/>
          <p:nvPr/>
        </p:nvSpPr>
        <p:spPr>
          <a:xfrm>
            <a:off x="506295" y="1844749"/>
            <a:ext cx="8037342" cy="4280909"/>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2" name="mask base">
            <a:extLst>
              <a:ext uri="{FF2B5EF4-FFF2-40B4-BE49-F238E27FC236}">
                <a16:creationId xmlns:a16="http://schemas.microsoft.com/office/drawing/2014/main" id="{4D080F36-8808-443B-9A64-DA5D78076AC7}"/>
              </a:ext>
            </a:extLst>
          </p:cNvPr>
          <p:cNvSpPr/>
          <p:nvPr/>
        </p:nvSpPr>
        <p:spPr>
          <a:xfrm>
            <a:off x="3046246" y="2526300"/>
            <a:ext cx="5460447" cy="3560394"/>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2">
            <a:extLst>
              <a:ext uri="{FF2B5EF4-FFF2-40B4-BE49-F238E27FC236}">
                <a16:creationId xmlns:a16="http://schemas.microsoft.com/office/drawing/2014/main" id="{2F4D7EBF-B4A7-4820-88D4-2675E341EDF2}"/>
              </a:ext>
            </a:extLst>
          </p:cNvPr>
          <p:cNvGrpSpPr/>
          <p:nvPr/>
        </p:nvGrpSpPr>
        <p:grpSpPr>
          <a:xfrm>
            <a:off x="150471" y="2483175"/>
            <a:ext cx="2766900" cy="304800"/>
            <a:chOff x="150471" y="2483175"/>
            <a:chExt cx="2766900" cy="304800"/>
          </a:xfrm>
        </p:grpSpPr>
        <p:sp>
          <p:nvSpPr>
            <p:cNvPr id="7" name="2 Arrow">
              <a:extLst>
                <a:ext uri="{FF2B5EF4-FFF2-40B4-BE49-F238E27FC236}">
                  <a16:creationId xmlns:a16="http://schemas.microsoft.com/office/drawing/2014/main" id="{11117154-DB15-4A0C-B98E-C2D547EF7DC5}"/>
                </a:ext>
              </a:extLst>
            </p:cNvPr>
            <p:cNvSpPr/>
            <p:nvPr/>
          </p:nvSpPr>
          <p:spPr>
            <a:xfrm>
              <a:off x="150471" y="2483175"/>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2 box">
              <a:extLst>
                <a:ext uri="{FF2B5EF4-FFF2-40B4-BE49-F238E27FC236}">
                  <a16:creationId xmlns:a16="http://schemas.microsoft.com/office/drawing/2014/main" id="{5BDED91D-4E6C-48F4-9983-4090415C2772}"/>
                </a:ext>
              </a:extLst>
            </p:cNvPr>
            <p:cNvSpPr/>
            <p:nvPr/>
          </p:nvSpPr>
          <p:spPr>
            <a:xfrm>
              <a:off x="506295" y="2537605"/>
              <a:ext cx="2411076" cy="250370"/>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8" name="S 1">
            <a:extLst>
              <a:ext uri="{FF2B5EF4-FFF2-40B4-BE49-F238E27FC236}">
                <a16:creationId xmlns:a16="http://schemas.microsoft.com/office/drawing/2014/main" id="{57D31E0C-05C5-498D-AB74-3BF746F0B224}"/>
              </a:ext>
            </a:extLst>
          </p:cNvPr>
          <p:cNvGrpSpPr/>
          <p:nvPr/>
        </p:nvGrpSpPr>
        <p:grpSpPr>
          <a:xfrm>
            <a:off x="1901637" y="1859307"/>
            <a:ext cx="304800" cy="328500"/>
            <a:chOff x="1977837" y="1985353"/>
            <a:chExt cx="304800" cy="328500"/>
          </a:xfrm>
        </p:grpSpPr>
        <p:sp>
          <p:nvSpPr>
            <p:cNvPr id="25" name="Arrow: Right 24">
              <a:extLst>
                <a:ext uri="{FF2B5EF4-FFF2-40B4-BE49-F238E27FC236}">
                  <a16:creationId xmlns:a16="http://schemas.microsoft.com/office/drawing/2014/main" id="{D6C4DF91-AD4A-47CB-B681-ADB7E986389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Arrow: Right 25">
              <a:extLst>
                <a:ext uri="{FF2B5EF4-FFF2-40B4-BE49-F238E27FC236}">
                  <a16:creationId xmlns:a16="http://schemas.microsoft.com/office/drawing/2014/main" id="{A0BF634A-4D8D-4773-88F1-AB72C4E2B6E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10" name="S 3">
            <a:extLst>
              <a:ext uri="{FF2B5EF4-FFF2-40B4-BE49-F238E27FC236}">
                <a16:creationId xmlns:a16="http://schemas.microsoft.com/office/drawing/2014/main" id="{2258B6C4-64CA-4A3B-B77F-2442DCB658C9}"/>
              </a:ext>
            </a:extLst>
          </p:cNvPr>
          <p:cNvGrpSpPr/>
          <p:nvPr/>
        </p:nvGrpSpPr>
        <p:grpSpPr>
          <a:xfrm>
            <a:off x="150471" y="3083343"/>
            <a:ext cx="2371056" cy="345656"/>
            <a:chOff x="150471" y="3083343"/>
            <a:chExt cx="2371056" cy="345656"/>
          </a:xfrm>
        </p:grpSpPr>
        <p:sp>
          <p:nvSpPr>
            <p:cNvPr id="28" name="3 Arrow">
              <a:extLst>
                <a:ext uri="{FF2B5EF4-FFF2-40B4-BE49-F238E27FC236}">
                  <a16:creationId xmlns:a16="http://schemas.microsoft.com/office/drawing/2014/main" id="{40FD78E2-7BE3-4A63-BCEB-89880DF6C1BC}"/>
                </a:ext>
              </a:extLst>
            </p:cNvPr>
            <p:cNvSpPr/>
            <p:nvPr/>
          </p:nvSpPr>
          <p:spPr>
            <a:xfrm>
              <a:off x="150471" y="308334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9" name="3 box">
              <a:extLst>
                <a:ext uri="{FF2B5EF4-FFF2-40B4-BE49-F238E27FC236}">
                  <a16:creationId xmlns:a16="http://schemas.microsoft.com/office/drawing/2014/main" id="{C3C629F0-0F09-4661-88CE-6C40BEF47E91}"/>
                </a:ext>
              </a:extLst>
            </p:cNvPr>
            <p:cNvSpPr/>
            <p:nvPr/>
          </p:nvSpPr>
          <p:spPr>
            <a:xfrm>
              <a:off x="506295" y="3137772"/>
              <a:ext cx="2015232" cy="291227"/>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30" name="Rectangle: Rounded Corners 29">
            <a:extLst>
              <a:ext uri="{FF2B5EF4-FFF2-40B4-BE49-F238E27FC236}">
                <a16:creationId xmlns:a16="http://schemas.microsoft.com/office/drawing/2014/main" id="{E602502B-0C74-4267-9C35-03F912ADE7EE}"/>
              </a:ext>
            </a:extLst>
          </p:cNvPr>
          <p:cNvSpPr/>
          <p:nvPr/>
        </p:nvSpPr>
        <p:spPr>
          <a:xfrm>
            <a:off x="5486401" y="5305618"/>
            <a:ext cx="3507130" cy="1283923"/>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1" name="TXT 1">
            <a:extLst>
              <a:ext uri="{FF2B5EF4-FFF2-40B4-BE49-F238E27FC236}">
                <a16:creationId xmlns:a16="http://schemas.microsoft.com/office/drawing/2014/main" id="{F8D70D92-1D80-41D8-95FE-A7CA20336140}"/>
              </a:ext>
            </a:extLst>
          </p:cNvPr>
          <p:cNvSpPr txBox="1"/>
          <p:nvPr/>
        </p:nvSpPr>
        <p:spPr>
          <a:xfrm>
            <a:off x="5597236" y="5445714"/>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Click the “Search” tab in the navigation pane</a:t>
            </a:r>
          </a:p>
        </p:txBody>
      </p:sp>
      <p:sp>
        <p:nvSpPr>
          <p:cNvPr id="22" name="TXT 2">
            <a:extLst>
              <a:ext uri="{FF2B5EF4-FFF2-40B4-BE49-F238E27FC236}">
                <a16:creationId xmlns:a16="http://schemas.microsoft.com/office/drawing/2014/main" id="{890AB0F4-5583-4DA6-8F4C-35EC8E020485}"/>
              </a:ext>
            </a:extLst>
          </p:cNvPr>
          <p:cNvSpPr txBox="1"/>
          <p:nvPr/>
        </p:nvSpPr>
        <p:spPr>
          <a:xfrm>
            <a:off x="5597236" y="5728695"/>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Enter the relevant key words</a:t>
            </a:r>
          </a:p>
        </p:txBody>
      </p:sp>
      <p:sp>
        <p:nvSpPr>
          <p:cNvPr id="24" name="TXT 3">
            <a:extLst>
              <a:ext uri="{FF2B5EF4-FFF2-40B4-BE49-F238E27FC236}">
                <a16:creationId xmlns:a16="http://schemas.microsoft.com/office/drawing/2014/main" id="{FD67BA84-E703-43E6-BF5C-DFDD8E57753D}"/>
              </a:ext>
            </a:extLst>
          </p:cNvPr>
          <p:cNvSpPr txBox="1"/>
          <p:nvPr/>
        </p:nvSpPr>
        <p:spPr>
          <a:xfrm>
            <a:off x="5597236" y="6011677"/>
            <a:ext cx="3407750" cy="490391"/>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Select the entry you’re interested in</a:t>
            </a:r>
          </a:p>
          <a:p>
            <a:pPr>
              <a:lnSpc>
                <a:spcPct val="90000"/>
              </a:lnSpc>
              <a:spcBef>
                <a:spcPts val="800"/>
              </a:spcBef>
              <a:buClr>
                <a:srgbClr val="750FC1"/>
              </a:buClr>
            </a:pPr>
            <a:r>
              <a:rPr lang="en-US" sz="1400" b="1" dirty="0">
                <a:latin typeface="+mn-lt"/>
              </a:rPr>
              <a:t>Note the highlighted text in the body of the tool</a:t>
            </a:r>
          </a:p>
        </p:txBody>
      </p:sp>
      <p:sp>
        <p:nvSpPr>
          <p:cNvPr id="20" name="Use ToC">
            <a:extLst>
              <a:ext uri="{FF2B5EF4-FFF2-40B4-BE49-F238E27FC236}">
                <a16:creationId xmlns:a16="http://schemas.microsoft.com/office/drawing/2014/main" id="{CDFC5DE3-BA70-407A-A79E-8D5159E9DEE0}"/>
              </a:ext>
            </a:extLst>
          </p:cNvPr>
          <p:cNvSpPr/>
          <p:nvPr/>
        </p:nvSpPr>
        <p:spPr>
          <a:xfrm>
            <a:off x="185195" y="1102844"/>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Reference Ace Search function</a:t>
            </a:r>
          </a:p>
        </p:txBody>
      </p:sp>
      <p:sp>
        <p:nvSpPr>
          <p:cNvPr id="27" name="circle highlight">
            <a:extLst>
              <a:ext uri="{FF2B5EF4-FFF2-40B4-BE49-F238E27FC236}">
                <a16:creationId xmlns:a16="http://schemas.microsoft.com/office/drawing/2014/main" id="{0A8E8F5A-590B-4C98-86B5-CB2A35849CA1}"/>
              </a:ext>
            </a:extLst>
          </p:cNvPr>
          <p:cNvSpPr/>
          <p:nvPr/>
        </p:nvSpPr>
        <p:spPr>
          <a:xfrm rot="21314147">
            <a:off x="3472582" y="2658366"/>
            <a:ext cx="3223064" cy="1031194"/>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31723"/>
              <a:gd name="connsiteY0" fmla="*/ 104245 h 1008988"/>
              <a:gd name="connsiteX1" fmla="*/ 506730 w 3731723"/>
              <a:gd name="connsiteY1" fmla="*/ 1375 h 1008988"/>
              <a:gd name="connsiteX2" fmla="*/ 1748790 w 3731723"/>
              <a:gd name="connsiteY2" fmla="*/ 58525 h 1008988"/>
              <a:gd name="connsiteX3" fmla="*/ 3204210 w 3731723"/>
              <a:gd name="connsiteY3" fmla="*/ 241405 h 1008988"/>
              <a:gd name="connsiteX4" fmla="*/ 3699510 w 3731723"/>
              <a:gd name="connsiteY4" fmla="*/ 595735 h 1008988"/>
              <a:gd name="connsiteX5" fmla="*/ 3307080 w 3731723"/>
              <a:gd name="connsiteY5" fmla="*/ 1007215 h 1008988"/>
              <a:gd name="connsiteX6" fmla="*/ 312420 w 3731723"/>
              <a:gd name="connsiteY6" fmla="*/ 725275 h 1008988"/>
              <a:gd name="connsiteX7" fmla="*/ 41910 w 3731723"/>
              <a:gd name="connsiteY7" fmla="*/ 268075 h 1008988"/>
              <a:gd name="connsiteX8" fmla="*/ 41910 w 3731723"/>
              <a:gd name="connsiteY8" fmla="*/ 268075 h 1008988"/>
              <a:gd name="connsiteX9" fmla="*/ 41910 w 3731723"/>
              <a:gd name="connsiteY9" fmla="*/ 268075 h 1008988"/>
              <a:gd name="connsiteX0" fmla="*/ 0 w 3871206"/>
              <a:gd name="connsiteY0" fmla="*/ 104245 h 740526"/>
              <a:gd name="connsiteX1" fmla="*/ 506730 w 3871206"/>
              <a:gd name="connsiteY1" fmla="*/ 1375 h 740526"/>
              <a:gd name="connsiteX2" fmla="*/ 1748790 w 3871206"/>
              <a:gd name="connsiteY2" fmla="*/ 58525 h 740526"/>
              <a:gd name="connsiteX3" fmla="*/ 3204210 w 3871206"/>
              <a:gd name="connsiteY3" fmla="*/ 241405 h 740526"/>
              <a:gd name="connsiteX4" fmla="*/ 3699510 w 3871206"/>
              <a:gd name="connsiteY4" fmla="*/ 595735 h 740526"/>
              <a:gd name="connsiteX5" fmla="*/ 312420 w 3871206"/>
              <a:gd name="connsiteY5" fmla="*/ 725275 h 740526"/>
              <a:gd name="connsiteX6" fmla="*/ 41910 w 3871206"/>
              <a:gd name="connsiteY6" fmla="*/ 268075 h 740526"/>
              <a:gd name="connsiteX7" fmla="*/ 41910 w 3871206"/>
              <a:gd name="connsiteY7" fmla="*/ 268075 h 740526"/>
              <a:gd name="connsiteX8" fmla="*/ 41910 w 3871206"/>
              <a:gd name="connsiteY8" fmla="*/ 268075 h 740526"/>
              <a:gd name="connsiteX0" fmla="*/ 0 w 3711949"/>
              <a:gd name="connsiteY0" fmla="*/ 104245 h 916985"/>
              <a:gd name="connsiteX1" fmla="*/ 506730 w 3711949"/>
              <a:gd name="connsiteY1" fmla="*/ 1375 h 916985"/>
              <a:gd name="connsiteX2" fmla="*/ 1748790 w 3711949"/>
              <a:gd name="connsiteY2" fmla="*/ 58525 h 916985"/>
              <a:gd name="connsiteX3" fmla="*/ 3204210 w 3711949"/>
              <a:gd name="connsiteY3" fmla="*/ 241405 h 916985"/>
              <a:gd name="connsiteX4" fmla="*/ 3699510 w 3711949"/>
              <a:gd name="connsiteY4" fmla="*/ 595735 h 916985"/>
              <a:gd name="connsiteX5" fmla="*/ 312420 w 3711949"/>
              <a:gd name="connsiteY5" fmla="*/ 725275 h 916985"/>
              <a:gd name="connsiteX6" fmla="*/ 41910 w 3711949"/>
              <a:gd name="connsiteY6" fmla="*/ 268075 h 916985"/>
              <a:gd name="connsiteX7" fmla="*/ 41910 w 3711949"/>
              <a:gd name="connsiteY7" fmla="*/ 268075 h 916985"/>
              <a:gd name="connsiteX8" fmla="*/ 41910 w 3711949"/>
              <a:gd name="connsiteY8" fmla="*/ 268075 h 916985"/>
              <a:gd name="connsiteX0" fmla="*/ 0 w 3722986"/>
              <a:gd name="connsiteY0" fmla="*/ 114787 h 927527"/>
              <a:gd name="connsiteX1" fmla="*/ 506730 w 3722986"/>
              <a:gd name="connsiteY1" fmla="*/ 11917 h 927527"/>
              <a:gd name="connsiteX2" fmla="*/ 1748790 w 3722986"/>
              <a:gd name="connsiteY2" fmla="*/ 69067 h 927527"/>
              <a:gd name="connsiteX3" fmla="*/ 3699510 w 3722986"/>
              <a:gd name="connsiteY3" fmla="*/ 606277 h 927527"/>
              <a:gd name="connsiteX4" fmla="*/ 312420 w 3722986"/>
              <a:gd name="connsiteY4" fmla="*/ 735817 h 927527"/>
              <a:gd name="connsiteX5" fmla="*/ 41910 w 3722986"/>
              <a:gd name="connsiteY5" fmla="*/ 278617 h 927527"/>
              <a:gd name="connsiteX6" fmla="*/ 41910 w 3722986"/>
              <a:gd name="connsiteY6" fmla="*/ 278617 h 927527"/>
              <a:gd name="connsiteX7" fmla="*/ 41910 w 3722986"/>
              <a:gd name="connsiteY7" fmla="*/ 278617 h 927527"/>
              <a:gd name="connsiteX0" fmla="*/ 0 w 3722986"/>
              <a:gd name="connsiteY0" fmla="*/ 74483 h 887223"/>
              <a:gd name="connsiteX1" fmla="*/ 1748790 w 3722986"/>
              <a:gd name="connsiteY1" fmla="*/ 28763 h 887223"/>
              <a:gd name="connsiteX2" fmla="*/ 3699510 w 3722986"/>
              <a:gd name="connsiteY2" fmla="*/ 565973 h 887223"/>
              <a:gd name="connsiteX3" fmla="*/ 312420 w 3722986"/>
              <a:gd name="connsiteY3" fmla="*/ 695513 h 887223"/>
              <a:gd name="connsiteX4" fmla="*/ 41910 w 3722986"/>
              <a:gd name="connsiteY4" fmla="*/ 238313 h 887223"/>
              <a:gd name="connsiteX5" fmla="*/ 41910 w 3722986"/>
              <a:gd name="connsiteY5" fmla="*/ 238313 h 887223"/>
              <a:gd name="connsiteX6" fmla="*/ 41910 w 3722986"/>
              <a:gd name="connsiteY6" fmla="*/ 238313 h 887223"/>
              <a:gd name="connsiteX0" fmla="*/ 0 w 3722986"/>
              <a:gd name="connsiteY0" fmla="*/ 132034 h 944774"/>
              <a:gd name="connsiteX1" fmla="*/ 1748790 w 3722986"/>
              <a:gd name="connsiteY1" fmla="*/ 86314 h 944774"/>
              <a:gd name="connsiteX2" fmla="*/ 3699510 w 3722986"/>
              <a:gd name="connsiteY2" fmla="*/ 623524 h 944774"/>
              <a:gd name="connsiteX3" fmla="*/ 312420 w 3722986"/>
              <a:gd name="connsiteY3" fmla="*/ 753064 h 944774"/>
              <a:gd name="connsiteX4" fmla="*/ 41910 w 3722986"/>
              <a:gd name="connsiteY4" fmla="*/ 295864 h 944774"/>
              <a:gd name="connsiteX5" fmla="*/ 41910 w 3722986"/>
              <a:gd name="connsiteY5" fmla="*/ 295864 h 944774"/>
              <a:gd name="connsiteX6" fmla="*/ 41910 w 3722986"/>
              <a:gd name="connsiteY6" fmla="*/ 295864 h 944774"/>
              <a:gd name="connsiteX0" fmla="*/ 0 w 3723042"/>
              <a:gd name="connsiteY0" fmla="*/ 122202 h 934942"/>
              <a:gd name="connsiteX1" fmla="*/ 1748790 w 3723042"/>
              <a:gd name="connsiteY1" fmla="*/ 76482 h 934942"/>
              <a:gd name="connsiteX2" fmla="*/ 3699510 w 3723042"/>
              <a:gd name="connsiteY2" fmla="*/ 613692 h 934942"/>
              <a:gd name="connsiteX3" fmla="*/ 312420 w 3723042"/>
              <a:gd name="connsiteY3" fmla="*/ 743232 h 934942"/>
              <a:gd name="connsiteX4" fmla="*/ 41910 w 3723042"/>
              <a:gd name="connsiteY4" fmla="*/ 286032 h 934942"/>
              <a:gd name="connsiteX5" fmla="*/ 41910 w 3723042"/>
              <a:gd name="connsiteY5" fmla="*/ 286032 h 934942"/>
              <a:gd name="connsiteX6" fmla="*/ 41910 w 3723042"/>
              <a:gd name="connsiteY6" fmla="*/ 286032 h 934942"/>
              <a:gd name="connsiteX0" fmla="*/ 0 w 3700108"/>
              <a:gd name="connsiteY0" fmla="*/ 122202 h 863364"/>
              <a:gd name="connsiteX1" fmla="*/ 1748790 w 3700108"/>
              <a:gd name="connsiteY1" fmla="*/ 76482 h 863364"/>
              <a:gd name="connsiteX2" fmla="*/ 3699510 w 3700108"/>
              <a:gd name="connsiteY2" fmla="*/ 613692 h 863364"/>
              <a:gd name="connsiteX3" fmla="*/ 312420 w 3700108"/>
              <a:gd name="connsiteY3" fmla="*/ 743232 h 863364"/>
              <a:gd name="connsiteX4" fmla="*/ 41910 w 3700108"/>
              <a:gd name="connsiteY4" fmla="*/ 286032 h 863364"/>
              <a:gd name="connsiteX5" fmla="*/ 41910 w 3700108"/>
              <a:gd name="connsiteY5" fmla="*/ 286032 h 863364"/>
              <a:gd name="connsiteX6" fmla="*/ 41910 w 3700108"/>
              <a:gd name="connsiteY6" fmla="*/ 286032 h 863364"/>
              <a:gd name="connsiteX0" fmla="*/ 0 w 3701664"/>
              <a:gd name="connsiteY0" fmla="*/ 122202 h 908985"/>
              <a:gd name="connsiteX1" fmla="*/ 1748790 w 3701664"/>
              <a:gd name="connsiteY1" fmla="*/ 76482 h 908985"/>
              <a:gd name="connsiteX2" fmla="*/ 3699510 w 3701664"/>
              <a:gd name="connsiteY2" fmla="*/ 613692 h 908985"/>
              <a:gd name="connsiteX3" fmla="*/ 312420 w 3701664"/>
              <a:gd name="connsiteY3" fmla="*/ 743232 h 908985"/>
              <a:gd name="connsiteX4" fmla="*/ 41910 w 3701664"/>
              <a:gd name="connsiteY4" fmla="*/ 286032 h 908985"/>
              <a:gd name="connsiteX5" fmla="*/ 41910 w 3701664"/>
              <a:gd name="connsiteY5" fmla="*/ 286032 h 908985"/>
              <a:gd name="connsiteX6" fmla="*/ 41910 w 3701664"/>
              <a:gd name="connsiteY6" fmla="*/ 286032 h 908985"/>
              <a:gd name="connsiteX0" fmla="*/ 60482 w 3761375"/>
              <a:gd name="connsiteY0" fmla="*/ 139241 h 1011609"/>
              <a:gd name="connsiteX1" fmla="*/ 1809272 w 3761375"/>
              <a:gd name="connsiteY1" fmla="*/ 93521 h 1011609"/>
              <a:gd name="connsiteX2" fmla="*/ 3759102 w 3761375"/>
              <a:gd name="connsiteY2" fmla="*/ 751157 h 1011609"/>
              <a:gd name="connsiteX3" fmla="*/ 372902 w 3761375"/>
              <a:gd name="connsiteY3" fmla="*/ 760271 h 1011609"/>
              <a:gd name="connsiteX4" fmla="*/ 102392 w 3761375"/>
              <a:gd name="connsiteY4" fmla="*/ 303071 h 1011609"/>
              <a:gd name="connsiteX5" fmla="*/ 102392 w 3761375"/>
              <a:gd name="connsiteY5" fmla="*/ 303071 h 1011609"/>
              <a:gd name="connsiteX6" fmla="*/ 102392 w 3761375"/>
              <a:gd name="connsiteY6" fmla="*/ 303071 h 1011609"/>
              <a:gd name="connsiteX0" fmla="*/ 60482 w 3759811"/>
              <a:gd name="connsiteY0" fmla="*/ 0 h 683351"/>
              <a:gd name="connsiteX1" fmla="*/ 3759102 w 3759811"/>
              <a:gd name="connsiteY1" fmla="*/ 611916 h 683351"/>
              <a:gd name="connsiteX2" fmla="*/ 372902 w 3759811"/>
              <a:gd name="connsiteY2" fmla="*/ 621030 h 683351"/>
              <a:gd name="connsiteX3" fmla="*/ 102392 w 3759811"/>
              <a:gd name="connsiteY3" fmla="*/ 163830 h 683351"/>
              <a:gd name="connsiteX4" fmla="*/ 102392 w 3759811"/>
              <a:gd name="connsiteY4" fmla="*/ 163830 h 683351"/>
              <a:gd name="connsiteX5" fmla="*/ 102392 w 3759811"/>
              <a:gd name="connsiteY5" fmla="*/ 163830 h 683351"/>
              <a:gd name="connsiteX0" fmla="*/ 60482 w 3759811"/>
              <a:gd name="connsiteY0" fmla="*/ 76634 h 759985"/>
              <a:gd name="connsiteX1" fmla="*/ 3759102 w 3759811"/>
              <a:gd name="connsiteY1" fmla="*/ 688550 h 759985"/>
              <a:gd name="connsiteX2" fmla="*/ 372902 w 3759811"/>
              <a:gd name="connsiteY2" fmla="*/ 697664 h 759985"/>
              <a:gd name="connsiteX3" fmla="*/ 102392 w 3759811"/>
              <a:gd name="connsiteY3" fmla="*/ 240464 h 759985"/>
              <a:gd name="connsiteX4" fmla="*/ 102392 w 3759811"/>
              <a:gd name="connsiteY4" fmla="*/ 240464 h 759985"/>
              <a:gd name="connsiteX5" fmla="*/ 102392 w 3759811"/>
              <a:gd name="connsiteY5" fmla="*/ 240464 h 759985"/>
              <a:gd name="connsiteX0" fmla="*/ 60482 w 3759811"/>
              <a:gd name="connsiteY0" fmla="*/ 76634 h 759985"/>
              <a:gd name="connsiteX1" fmla="*/ 3759102 w 3759811"/>
              <a:gd name="connsiteY1" fmla="*/ 688550 h 759985"/>
              <a:gd name="connsiteX2" fmla="*/ 372902 w 3759811"/>
              <a:gd name="connsiteY2" fmla="*/ 697664 h 759985"/>
              <a:gd name="connsiteX3" fmla="*/ 102392 w 3759811"/>
              <a:gd name="connsiteY3" fmla="*/ 240464 h 759985"/>
              <a:gd name="connsiteX4" fmla="*/ 102392 w 3759811"/>
              <a:gd name="connsiteY4" fmla="*/ 240464 h 759985"/>
              <a:gd name="connsiteX5" fmla="*/ 102392 w 3759811"/>
              <a:gd name="connsiteY5" fmla="*/ 240464 h 759985"/>
              <a:gd name="connsiteX0" fmla="*/ 63067 w 3802341"/>
              <a:gd name="connsiteY0" fmla="*/ 74517 h 777273"/>
              <a:gd name="connsiteX1" fmla="*/ 3801640 w 3802341"/>
              <a:gd name="connsiteY1" fmla="*/ 717115 h 777273"/>
              <a:gd name="connsiteX2" fmla="*/ 375487 w 3802341"/>
              <a:gd name="connsiteY2" fmla="*/ 695547 h 777273"/>
              <a:gd name="connsiteX3" fmla="*/ 104977 w 3802341"/>
              <a:gd name="connsiteY3" fmla="*/ 238347 h 777273"/>
              <a:gd name="connsiteX4" fmla="*/ 104977 w 3802341"/>
              <a:gd name="connsiteY4" fmla="*/ 238347 h 777273"/>
              <a:gd name="connsiteX5" fmla="*/ 104977 w 3802341"/>
              <a:gd name="connsiteY5" fmla="*/ 238347 h 777273"/>
              <a:gd name="connsiteX0" fmla="*/ 63067 w 3812343"/>
              <a:gd name="connsiteY0" fmla="*/ 116501 h 1016384"/>
              <a:gd name="connsiteX1" fmla="*/ 3801640 w 3812343"/>
              <a:gd name="connsiteY1" fmla="*/ 759099 h 1016384"/>
              <a:gd name="connsiteX2" fmla="*/ 375487 w 3812343"/>
              <a:gd name="connsiteY2" fmla="*/ 737531 h 1016384"/>
              <a:gd name="connsiteX3" fmla="*/ 104977 w 3812343"/>
              <a:gd name="connsiteY3" fmla="*/ 280331 h 1016384"/>
              <a:gd name="connsiteX4" fmla="*/ 104977 w 3812343"/>
              <a:gd name="connsiteY4" fmla="*/ 280331 h 1016384"/>
              <a:gd name="connsiteX5" fmla="*/ 104977 w 3812343"/>
              <a:gd name="connsiteY5" fmla="*/ 280331 h 1016384"/>
              <a:gd name="connsiteX0" fmla="*/ 38192 w 3396263"/>
              <a:gd name="connsiteY0" fmla="*/ 123900 h 988759"/>
              <a:gd name="connsiteX1" fmla="*/ 3384330 w 3396263"/>
              <a:gd name="connsiteY1" fmla="*/ 719705 h 988759"/>
              <a:gd name="connsiteX2" fmla="*/ 350612 w 3396263"/>
              <a:gd name="connsiteY2" fmla="*/ 744930 h 988759"/>
              <a:gd name="connsiteX3" fmla="*/ 80102 w 3396263"/>
              <a:gd name="connsiteY3" fmla="*/ 287730 h 988759"/>
              <a:gd name="connsiteX4" fmla="*/ 80102 w 3396263"/>
              <a:gd name="connsiteY4" fmla="*/ 287730 h 988759"/>
              <a:gd name="connsiteX5" fmla="*/ 80102 w 3396263"/>
              <a:gd name="connsiteY5" fmla="*/ 287730 h 988759"/>
              <a:gd name="connsiteX0" fmla="*/ 0 w 3346150"/>
              <a:gd name="connsiteY0" fmla="*/ 72873 h 670054"/>
              <a:gd name="connsiteX1" fmla="*/ 3346138 w 3346150"/>
              <a:gd name="connsiteY1" fmla="*/ 668678 h 670054"/>
              <a:gd name="connsiteX2" fmla="*/ 41910 w 3346150"/>
              <a:gd name="connsiteY2" fmla="*/ 236703 h 670054"/>
              <a:gd name="connsiteX3" fmla="*/ 41910 w 3346150"/>
              <a:gd name="connsiteY3" fmla="*/ 236703 h 670054"/>
              <a:gd name="connsiteX4" fmla="*/ 41910 w 3346150"/>
              <a:gd name="connsiteY4" fmla="*/ 236703 h 670054"/>
              <a:gd name="connsiteX0" fmla="*/ 0 w 3346149"/>
              <a:gd name="connsiteY0" fmla="*/ 72873 h 781218"/>
              <a:gd name="connsiteX1" fmla="*/ 3346138 w 3346149"/>
              <a:gd name="connsiteY1" fmla="*/ 668678 h 781218"/>
              <a:gd name="connsiteX2" fmla="*/ 41910 w 3346149"/>
              <a:gd name="connsiteY2" fmla="*/ 236703 h 781218"/>
              <a:gd name="connsiteX3" fmla="*/ 41910 w 3346149"/>
              <a:gd name="connsiteY3" fmla="*/ 236703 h 781218"/>
              <a:gd name="connsiteX4" fmla="*/ 41910 w 3346149"/>
              <a:gd name="connsiteY4" fmla="*/ 236703 h 781218"/>
              <a:gd name="connsiteX0" fmla="*/ 0 w 3364795"/>
              <a:gd name="connsiteY0" fmla="*/ 78582 h 747195"/>
              <a:gd name="connsiteX1" fmla="*/ 3364785 w 3364795"/>
              <a:gd name="connsiteY1" fmla="*/ 592315 h 747195"/>
              <a:gd name="connsiteX2" fmla="*/ 41910 w 3364795"/>
              <a:gd name="connsiteY2" fmla="*/ 242412 h 747195"/>
              <a:gd name="connsiteX3" fmla="*/ 41910 w 3364795"/>
              <a:gd name="connsiteY3" fmla="*/ 242412 h 747195"/>
              <a:gd name="connsiteX4" fmla="*/ 41910 w 3364795"/>
              <a:gd name="connsiteY4" fmla="*/ 242412 h 747195"/>
              <a:gd name="connsiteX0" fmla="*/ 0 w 3364800"/>
              <a:gd name="connsiteY0" fmla="*/ 91160 h 817061"/>
              <a:gd name="connsiteX1" fmla="*/ 3364785 w 3364800"/>
              <a:gd name="connsiteY1" fmla="*/ 604893 h 817061"/>
              <a:gd name="connsiteX2" fmla="*/ 41910 w 3364800"/>
              <a:gd name="connsiteY2" fmla="*/ 254990 h 817061"/>
              <a:gd name="connsiteX3" fmla="*/ 41910 w 3364800"/>
              <a:gd name="connsiteY3" fmla="*/ 254990 h 817061"/>
              <a:gd name="connsiteX4" fmla="*/ 41910 w 3364800"/>
              <a:gd name="connsiteY4" fmla="*/ 254990 h 817061"/>
              <a:gd name="connsiteX0" fmla="*/ 0 w 3322181"/>
              <a:gd name="connsiteY0" fmla="*/ 81544 h 867430"/>
              <a:gd name="connsiteX1" fmla="*/ 3322166 w 3322181"/>
              <a:gd name="connsiteY1" fmla="*/ 703429 h 867430"/>
              <a:gd name="connsiteX2" fmla="*/ 41910 w 3322181"/>
              <a:gd name="connsiteY2" fmla="*/ 245374 h 867430"/>
              <a:gd name="connsiteX3" fmla="*/ 41910 w 3322181"/>
              <a:gd name="connsiteY3" fmla="*/ 245374 h 867430"/>
              <a:gd name="connsiteX4" fmla="*/ 41910 w 3322181"/>
              <a:gd name="connsiteY4" fmla="*/ 245374 h 867430"/>
              <a:gd name="connsiteX0" fmla="*/ 0 w 3323944"/>
              <a:gd name="connsiteY0" fmla="*/ 122060 h 1072359"/>
              <a:gd name="connsiteX1" fmla="*/ 3322166 w 3323944"/>
              <a:gd name="connsiteY1" fmla="*/ 743945 h 1072359"/>
              <a:gd name="connsiteX2" fmla="*/ 41910 w 3323944"/>
              <a:gd name="connsiteY2" fmla="*/ 285890 h 1072359"/>
              <a:gd name="connsiteX3" fmla="*/ 41910 w 3323944"/>
              <a:gd name="connsiteY3" fmla="*/ 285890 h 1072359"/>
              <a:gd name="connsiteX4" fmla="*/ 41910 w 3323944"/>
              <a:gd name="connsiteY4" fmla="*/ 285890 h 1072359"/>
              <a:gd name="connsiteX0" fmla="*/ 0 w 3473029"/>
              <a:gd name="connsiteY0" fmla="*/ 140431 h 1026417"/>
              <a:gd name="connsiteX1" fmla="*/ 3471328 w 3473029"/>
              <a:gd name="connsiteY1" fmla="*/ 661835 h 1026417"/>
              <a:gd name="connsiteX2" fmla="*/ 41910 w 3473029"/>
              <a:gd name="connsiteY2" fmla="*/ 304261 h 1026417"/>
              <a:gd name="connsiteX3" fmla="*/ 41910 w 3473029"/>
              <a:gd name="connsiteY3" fmla="*/ 304261 h 1026417"/>
              <a:gd name="connsiteX4" fmla="*/ 41910 w 3473029"/>
              <a:gd name="connsiteY4" fmla="*/ 304261 h 1026417"/>
              <a:gd name="connsiteX0" fmla="*/ 0 w 3473029"/>
              <a:gd name="connsiteY0" fmla="*/ 140431 h 989619"/>
              <a:gd name="connsiteX1" fmla="*/ 3471328 w 3473029"/>
              <a:gd name="connsiteY1" fmla="*/ 661835 h 989619"/>
              <a:gd name="connsiteX2" fmla="*/ 41910 w 3473029"/>
              <a:gd name="connsiteY2" fmla="*/ 304261 h 989619"/>
              <a:gd name="connsiteX3" fmla="*/ 41910 w 3473029"/>
              <a:gd name="connsiteY3" fmla="*/ 304261 h 989619"/>
              <a:gd name="connsiteX4" fmla="*/ 41910 w 3473029"/>
              <a:gd name="connsiteY4" fmla="*/ 304261 h 989619"/>
              <a:gd name="connsiteX0" fmla="*/ 0 w 3472503"/>
              <a:gd name="connsiteY0" fmla="*/ 153043 h 1030919"/>
              <a:gd name="connsiteX1" fmla="*/ 3471328 w 3472503"/>
              <a:gd name="connsiteY1" fmla="*/ 674447 h 1030919"/>
              <a:gd name="connsiteX2" fmla="*/ 41910 w 3472503"/>
              <a:gd name="connsiteY2" fmla="*/ 316873 h 1030919"/>
              <a:gd name="connsiteX3" fmla="*/ 41910 w 3472503"/>
              <a:gd name="connsiteY3" fmla="*/ 316873 h 1030919"/>
              <a:gd name="connsiteX4" fmla="*/ 41910 w 3472503"/>
              <a:gd name="connsiteY4" fmla="*/ 316873 h 1030919"/>
              <a:gd name="connsiteX0" fmla="*/ 0 w 3472468"/>
              <a:gd name="connsiteY0" fmla="*/ 197596 h 1075472"/>
              <a:gd name="connsiteX1" fmla="*/ 3471328 w 3472468"/>
              <a:gd name="connsiteY1" fmla="*/ 719000 h 1075472"/>
              <a:gd name="connsiteX2" fmla="*/ 41910 w 3472468"/>
              <a:gd name="connsiteY2" fmla="*/ 361426 h 1075472"/>
              <a:gd name="connsiteX3" fmla="*/ 41910 w 3472468"/>
              <a:gd name="connsiteY3" fmla="*/ 361426 h 1075472"/>
              <a:gd name="connsiteX4" fmla="*/ 41910 w 3472468"/>
              <a:gd name="connsiteY4" fmla="*/ 361426 h 1075472"/>
              <a:gd name="connsiteX0" fmla="*/ 0 w 3730759"/>
              <a:gd name="connsiteY0" fmla="*/ 229731 h 1031194"/>
              <a:gd name="connsiteX1" fmla="*/ 3729698 w 3730759"/>
              <a:gd name="connsiteY1" fmla="*/ 630712 h 1031194"/>
              <a:gd name="connsiteX2" fmla="*/ 41910 w 3730759"/>
              <a:gd name="connsiteY2" fmla="*/ 393561 h 1031194"/>
              <a:gd name="connsiteX3" fmla="*/ 41910 w 3730759"/>
              <a:gd name="connsiteY3" fmla="*/ 393561 h 1031194"/>
              <a:gd name="connsiteX4" fmla="*/ 41910 w 3730759"/>
              <a:gd name="connsiteY4" fmla="*/ 393561 h 1031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0759" h="1031194">
                <a:moveTo>
                  <a:pt x="0" y="229731"/>
                </a:moveTo>
                <a:cubicBezTo>
                  <a:pt x="94889" y="-201197"/>
                  <a:pt x="3802627" y="-2552"/>
                  <a:pt x="3729698" y="630712"/>
                </a:cubicBezTo>
                <a:cubicBezTo>
                  <a:pt x="3656769" y="1263976"/>
                  <a:pt x="379520" y="1117537"/>
                  <a:pt x="41910" y="393561"/>
                </a:cubicBezTo>
                <a:lnTo>
                  <a:pt x="41910" y="393561"/>
                </a:lnTo>
                <a:lnTo>
                  <a:pt x="41910" y="393561"/>
                </a:lnTo>
              </a:path>
            </a:pathLst>
          </a:custGeom>
          <a:no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3 Arrow">
            <a:extLst>
              <a:ext uri="{FF2B5EF4-FFF2-40B4-BE49-F238E27FC236}">
                <a16:creationId xmlns:a16="http://schemas.microsoft.com/office/drawing/2014/main" id="{177E0A40-4C29-494A-B8FE-1369E62A87A9}"/>
              </a:ext>
            </a:extLst>
          </p:cNvPr>
          <p:cNvSpPr>
            <a:spLocks/>
          </p:cNvSpPr>
          <p:nvPr/>
        </p:nvSpPr>
        <p:spPr bwMode="auto">
          <a:xfrm rot="10800000" flipH="1" flipV="1">
            <a:off x="2519636" y="3384336"/>
            <a:ext cx="850184" cy="370567"/>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2222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xit" presetSubtype="0" fill="hold" grpId="0" nodeType="with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9" presetClass="emph" presetSubtype="0" grpId="1" nodeType="withEffect">
                                  <p:stCondLst>
                                    <p:cond delay="0"/>
                                  </p:stCondLst>
                                  <p:childTnLst>
                                    <p:set>
                                      <p:cBhvr>
                                        <p:cTn id="29" dur="indefinite"/>
                                        <p:tgtEl>
                                          <p:spTgt spid="31"/>
                                        </p:tgtEl>
                                        <p:attrNameLst>
                                          <p:attrName>style.opacity</p:attrName>
                                        </p:attrNameLst>
                                      </p:cBhvr>
                                      <p:to>
                                        <p:strVal val="0.35"/>
                                      </p:to>
                                    </p:set>
                                    <p:animEffect filter="image" prLst="opacity: 0.35">
                                      <p:cBhvr rctx="IE">
                                        <p:cTn id="30" dur="indefinite"/>
                                        <p:tgtEl>
                                          <p:spTgt spid="31"/>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par>
                                <p:cTn id="42" presetID="10" presetClass="exit" presetSubtype="0" fill="hold" grpId="0" nodeType="withEffect">
                                  <p:stCondLst>
                                    <p:cond delay="0"/>
                                  </p:stCondLst>
                                  <p:childTnLst>
                                    <p:animEffect transition="out" filter="fade">
                                      <p:cBhvr>
                                        <p:cTn id="43" dur="500"/>
                                        <p:tgtEl>
                                          <p:spTgt spid="32"/>
                                        </p:tgtEl>
                                      </p:cBhvr>
                                    </p:animEffect>
                                    <p:set>
                                      <p:cBhvr>
                                        <p:cTn id="44" dur="1" fill="hold">
                                          <p:stCondLst>
                                            <p:cond delay="499"/>
                                          </p:stCondLst>
                                        </p:cTn>
                                        <p:tgtEl>
                                          <p:spTgt spid="3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9" presetClass="emph" presetSubtype="0" nodeType="withEffect">
                                  <p:stCondLst>
                                    <p:cond delay="0"/>
                                  </p:stCondLst>
                                  <p:childTnLst>
                                    <p:set>
                                      <p:cBhvr>
                                        <p:cTn id="49" dur="indefinite"/>
                                        <p:tgtEl>
                                          <p:spTgt spid="11"/>
                                        </p:tgtEl>
                                        <p:attrNameLst>
                                          <p:attrName>style.opacity</p:attrName>
                                        </p:attrNameLst>
                                      </p:cBhvr>
                                      <p:to>
                                        <p:strVal val="0.35"/>
                                      </p:to>
                                    </p:set>
                                    <p:animEffect filter="image" prLst="opacity: 0.35">
                                      <p:cBhvr rctx="IE">
                                        <p:cTn id="50" dur="indefinite"/>
                                        <p:tgtEl>
                                          <p:spTgt spid="11"/>
                                        </p:tgtEl>
                                      </p:cBhvr>
                                    </p:animEffect>
                                  </p:childTnLst>
                                </p:cTn>
                              </p:par>
                              <p:par>
                                <p:cTn id="51" presetID="9" presetClass="emph" presetSubtype="0" grpId="1" nodeType="withEffect">
                                  <p:stCondLst>
                                    <p:cond delay="0"/>
                                  </p:stCondLst>
                                  <p:childTnLst>
                                    <p:set>
                                      <p:cBhvr>
                                        <p:cTn id="52" dur="indefinite"/>
                                        <p:tgtEl>
                                          <p:spTgt spid="22"/>
                                        </p:tgtEl>
                                        <p:attrNameLst>
                                          <p:attrName>style.opacity</p:attrName>
                                        </p:attrNameLst>
                                      </p:cBhvr>
                                      <p:to>
                                        <p:strVal val="0.35"/>
                                      </p:to>
                                    </p:set>
                                    <p:animEffect filter="image" prLst="opacity: 0.35">
                                      <p:cBhvr rctx="IE">
                                        <p:cTn id="53" dur="indefinite"/>
                                        <p:tgtEl>
                                          <p:spTgt spid="22"/>
                                        </p:tgtEl>
                                      </p:cBhvr>
                                    </p:animEffect>
                                  </p:childTnLst>
                                </p:cTn>
                              </p:par>
                            </p:childTnLst>
                          </p:cTn>
                        </p:par>
                        <p:par>
                          <p:cTn id="54" fill="hold">
                            <p:stCondLst>
                              <p:cond delay="500"/>
                            </p:stCondLst>
                            <p:childTnLst>
                              <p:par>
                                <p:cTn id="55" presetID="22" presetClass="entr" presetSubtype="8" fill="hold" grpId="0" nodeType="after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P spid="30" grpId="0" animBg="1"/>
      <p:bldP spid="31" grpId="0"/>
      <p:bldP spid="31" grpId="1"/>
      <p:bldP spid="22" grpId="0"/>
      <p:bldP spid="22" grpId="1"/>
      <p:bldP spid="24" grpId="0"/>
      <p:bldP spid="20" grpId="0" animBg="1"/>
      <p:bldP spid="27"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Live — in-person and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Training</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8</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2" name="Traditional, Virtual">
            <a:extLst>
              <a:ext uri="{FF2B5EF4-FFF2-40B4-BE49-F238E27FC236}">
                <a16:creationId xmlns:a16="http://schemas.microsoft.com/office/drawing/2014/main" id="{51654715-F98B-494B-A81D-60497DD48A53}"/>
              </a:ext>
            </a:extLst>
          </p:cNvPr>
          <p:cNvGrpSpPr/>
          <p:nvPr/>
        </p:nvGrpSpPr>
        <p:grpSpPr>
          <a:xfrm>
            <a:off x="198170" y="1299333"/>
            <a:ext cx="8760636" cy="2524521"/>
            <a:chOff x="198170" y="1299333"/>
            <a:chExt cx="8760636" cy="2524521"/>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524521"/>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Interact with instructor and work with peers</a:t>
              </a:r>
            </a:p>
            <a:p>
              <a:pPr marL="231775" indent="-231775">
                <a:spcBef>
                  <a:spcPts val="1200"/>
                </a:spcBef>
                <a:buClr>
                  <a:schemeClr val="accent1"/>
                </a:buClr>
              </a:pPr>
              <a:r>
                <a:rPr lang="en-US" sz="1800" dirty="0"/>
                <a:t>Roll up your sleeves and apply what you’ve learned</a:t>
              </a:r>
            </a:p>
            <a:p>
              <a:pPr marL="231775" indent="-231775">
                <a:spcBef>
                  <a:spcPts val="1200"/>
                </a:spcBef>
                <a:buClr>
                  <a:schemeClr val="accent1"/>
                </a:buClr>
              </a:pPr>
              <a:r>
                <a:rPr lang="en-US" sz="1800" dirty="0"/>
                <a:t>Earn CEUs from AIA, CABEC, and ICC</a:t>
              </a:r>
            </a:p>
            <a:p>
              <a:pPr marL="231775" indent="-231775">
                <a:spcBef>
                  <a:spcPts val="1200"/>
                </a:spcBef>
                <a:buClr>
                  <a:schemeClr val="accent1"/>
                </a:buClr>
              </a:pPr>
              <a:r>
                <a:rPr lang="en-US" sz="1800" b="1" dirty="0"/>
                <a:t>In-person:</a:t>
              </a:r>
              <a:r>
                <a:rPr lang="en-US" sz="1800" dirty="0"/>
                <a:t> half-day and full-day session</a:t>
              </a:r>
            </a:p>
            <a:p>
              <a:pPr marL="231775" indent="-231775">
                <a:spcBef>
                  <a:spcPts val="1200"/>
                </a:spcBef>
              </a:pPr>
              <a:r>
                <a:rPr lang="en-US" sz="1800" b="1" dirty="0"/>
                <a:t>Online: </a:t>
              </a:r>
              <a:r>
                <a:rPr lang="en-US" sz="1800" dirty="0"/>
                <a:t>three- to nine-hours in one to three sessions</a:t>
              </a:r>
            </a:p>
          </p:txBody>
        </p:sp>
        <p:pic>
          <p:nvPicPr>
            <p:cNvPr id="3" name="Picture 2">
              <a:extLst>
                <a:ext uri="{FF2B5EF4-FFF2-40B4-BE49-F238E27FC236}">
                  <a16:creationId xmlns:a16="http://schemas.microsoft.com/office/drawing/2014/main" id="{6B8170CC-1872-40EE-AF3D-CD77164F2B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70" y="2172974"/>
              <a:ext cx="3457889" cy="777240"/>
            </a:xfrm>
            <a:prstGeom prst="rect">
              <a:avLst/>
            </a:prstGeom>
          </p:spPr>
        </p:pic>
        <p:pic>
          <p:nvPicPr>
            <p:cNvPr id="6" name="Picture 5">
              <a:extLst>
                <a:ext uri="{FF2B5EF4-FFF2-40B4-BE49-F238E27FC236}">
                  <a16:creationId xmlns:a16="http://schemas.microsoft.com/office/drawing/2014/main" id="{96B43A2E-B0A7-4B0D-8477-E2B8E85C3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1299334"/>
              <a:ext cx="3839122" cy="777240"/>
            </a:xfrm>
            <a:prstGeom prst="rect">
              <a:avLst/>
            </a:prstGeom>
          </p:spPr>
        </p:pic>
        <p:pic>
          <p:nvPicPr>
            <p:cNvPr id="1050" name="Picture 1049">
              <a:extLst>
                <a:ext uri="{FF2B5EF4-FFF2-40B4-BE49-F238E27FC236}">
                  <a16:creationId xmlns:a16="http://schemas.microsoft.com/office/drawing/2014/main" id="{1538822F-DD9C-4B2A-9966-E9EA4B88B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0" y="3046614"/>
              <a:ext cx="2592030" cy="777240"/>
            </a:xfrm>
            <a:prstGeom prst="rect">
              <a:avLst/>
            </a:prstGeom>
          </p:spPr>
        </p:pic>
      </p:grpSp>
      <p:grpSp>
        <p:nvGrpSpPr>
          <p:cNvPr id="34" name="Decoding, C&amp;C">
            <a:extLst>
              <a:ext uri="{FF2B5EF4-FFF2-40B4-BE49-F238E27FC236}">
                <a16:creationId xmlns:a16="http://schemas.microsoft.com/office/drawing/2014/main" id="{E8367D1B-B78C-4EFF-A27D-F2B16F21837D}"/>
              </a:ext>
            </a:extLst>
          </p:cNvPr>
          <p:cNvGrpSpPr/>
          <p:nvPr/>
        </p:nvGrpSpPr>
        <p:grpSpPr>
          <a:xfrm>
            <a:off x="198170" y="4250623"/>
            <a:ext cx="8760636" cy="2338458"/>
            <a:chOff x="198170" y="4250623"/>
            <a:chExt cx="8760636" cy="2338458"/>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294910" y="4250623"/>
              <a:ext cx="4663896" cy="23384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Learn from the experts; explore today’s hot topics</a:t>
              </a:r>
            </a:p>
            <a:p>
              <a:pPr marL="231775" indent="-231775">
                <a:spcBef>
                  <a:spcPts val="1200"/>
                </a:spcBef>
                <a:buClr>
                  <a:schemeClr val="accent1"/>
                </a:buClr>
              </a:pPr>
              <a:r>
                <a:rPr lang="en-US" sz="1800" dirty="0"/>
                <a:t>Get answers to your questions; see how it’s done by experienced pros</a:t>
              </a:r>
            </a:p>
            <a:p>
              <a:pPr marL="231775" indent="-231775">
                <a:spcBef>
                  <a:spcPts val="1200"/>
                </a:spcBef>
                <a:buClr>
                  <a:schemeClr val="accent1"/>
                </a:buClr>
              </a:pPr>
              <a:r>
                <a:rPr lang="en-US" sz="1800" b="1" dirty="0"/>
                <a:t>Decoding Talks: </a:t>
              </a:r>
              <a:r>
                <a:rPr lang="en-US" sz="1800" dirty="0"/>
                <a:t>Two-hour interactive webinars</a:t>
              </a:r>
            </a:p>
            <a:p>
              <a:pPr marL="231775" indent="-231775">
                <a:spcBef>
                  <a:spcPts val="1200"/>
                </a:spcBef>
                <a:buClr>
                  <a:schemeClr val="accent1"/>
                </a:buClr>
              </a:pPr>
              <a:r>
                <a:rPr lang="en-US" sz="1800" b="1" dirty="0"/>
                <a:t>Code &amp; Coffee:</a:t>
              </a:r>
              <a:r>
                <a:rPr lang="en-US" sz="1800" dirty="0"/>
                <a:t> One-hour broadcasts on our YouTube channel</a:t>
              </a:r>
            </a:p>
          </p:txBody>
        </p:sp>
        <p:grpSp>
          <p:nvGrpSpPr>
            <p:cNvPr id="32" name="Group 31">
              <a:extLst>
                <a:ext uri="{FF2B5EF4-FFF2-40B4-BE49-F238E27FC236}">
                  <a16:creationId xmlns:a16="http://schemas.microsoft.com/office/drawing/2014/main" id="{4F862AE3-E071-4DE9-94AE-443616B271CB}"/>
                </a:ext>
              </a:extLst>
            </p:cNvPr>
            <p:cNvGrpSpPr/>
            <p:nvPr/>
          </p:nvGrpSpPr>
          <p:grpSpPr>
            <a:xfrm>
              <a:off x="198170" y="4250623"/>
              <a:ext cx="3175422" cy="1650880"/>
              <a:chOff x="198170" y="4092293"/>
              <a:chExt cx="3175422" cy="1650880"/>
            </a:xfrm>
          </p:grpSpPr>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70" y="4965933"/>
                <a:ext cx="3135729" cy="77724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170" y="4092293"/>
                <a:ext cx="3175422" cy="777240"/>
              </a:xfrm>
              <a:prstGeom prst="rect">
                <a:avLst/>
              </a:prstGeom>
            </p:spPr>
          </p:pic>
        </p:grpSp>
      </p:grpSp>
    </p:spTree>
    <p:extLst>
      <p:ext uri="{BB962C8B-B14F-4D97-AF65-F5344CB8AC3E}">
        <p14:creationId xmlns:p14="http://schemas.microsoft.com/office/powerpoint/2010/main" val="24970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On-demand —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dirty="0"/>
              <a:t>Summary of Training </a:t>
            </a:r>
            <a:r>
              <a:rPr lang="en-US" b="0" dirty="0"/>
              <a:t>(cont.)</a:t>
            </a:r>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9</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3" name="Recordings">
            <a:extLst>
              <a:ext uri="{FF2B5EF4-FFF2-40B4-BE49-F238E27FC236}">
                <a16:creationId xmlns:a16="http://schemas.microsoft.com/office/drawing/2014/main" id="{F00C31E0-DC7C-47CF-8D95-E7FC2FAA76C9}"/>
              </a:ext>
            </a:extLst>
          </p:cNvPr>
          <p:cNvGrpSpPr/>
          <p:nvPr/>
        </p:nvGrpSpPr>
        <p:grpSpPr>
          <a:xfrm>
            <a:off x="198169" y="4092293"/>
            <a:ext cx="8760636" cy="1656344"/>
            <a:chOff x="198169" y="4092293"/>
            <a:chExt cx="8760636" cy="1656344"/>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378036" y="4092293"/>
              <a:ext cx="4580769" cy="1652725"/>
            </a:xfrm>
            <a:prstGeom prst="roundRect">
              <a:avLst>
                <a:gd name="adj" fmla="val 14433"/>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Review recordings of live sessions whenever you want, at your own pace</a:t>
              </a:r>
            </a:p>
            <a:p>
              <a:pPr marL="231775" indent="-231775">
                <a:buClr>
                  <a:schemeClr val="accent1"/>
                </a:buClr>
              </a:pPr>
              <a:r>
                <a:rPr lang="en-US" sz="1800" dirty="0"/>
                <a:t>Refer to Decoding Talks handouts for a quick check on key points</a:t>
              </a:r>
            </a:p>
          </p:txBody>
        </p:sp>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69" y="4925677"/>
              <a:ext cx="3320184" cy="82296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4092293"/>
              <a:ext cx="3362212" cy="822960"/>
            </a:xfrm>
            <a:prstGeom prst="rect">
              <a:avLst/>
            </a:prstGeom>
          </p:spPr>
        </p:pic>
      </p:grpSp>
      <p:grpSp>
        <p:nvGrpSpPr>
          <p:cNvPr id="2" name="OLSS">
            <a:extLst>
              <a:ext uri="{FF2B5EF4-FFF2-40B4-BE49-F238E27FC236}">
                <a16:creationId xmlns:a16="http://schemas.microsoft.com/office/drawing/2014/main" id="{B98E6DC5-4D3A-44F7-A8FE-16AF7B5FBA3D}"/>
              </a:ext>
            </a:extLst>
          </p:cNvPr>
          <p:cNvGrpSpPr/>
          <p:nvPr/>
        </p:nvGrpSpPr>
        <p:grpSpPr>
          <a:xfrm>
            <a:off x="198171" y="1299333"/>
            <a:ext cx="8760635" cy="2432158"/>
            <a:chOff x="198171" y="1299333"/>
            <a:chExt cx="8760635" cy="2432158"/>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4321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Work at your own pace on your own schedule</a:t>
              </a:r>
            </a:p>
            <a:p>
              <a:pPr marL="231775" indent="-231775">
                <a:buClr>
                  <a:schemeClr val="accent1"/>
                </a:buClr>
              </a:pPr>
              <a:r>
                <a:rPr lang="en-US" sz="1800" dirty="0"/>
                <a:t>Check your understanding of key facts and concepts </a:t>
              </a:r>
            </a:p>
            <a:p>
              <a:pPr marL="231775" indent="-231775">
                <a:buClr>
                  <a:schemeClr val="accent1"/>
                </a:buClr>
              </a:pPr>
              <a:r>
                <a:rPr lang="en-US" sz="1800" dirty="0"/>
                <a:t>Earn CEUs from AIA, CABEC, and ICC</a:t>
              </a:r>
            </a:p>
            <a:p>
              <a:pPr marL="231775" indent="-231775">
                <a:buClr>
                  <a:schemeClr val="accent1"/>
                </a:buClr>
              </a:pPr>
              <a:r>
                <a:rPr lang="en-US" sz="1800" dirty="0"/>
                <a:t>Two to five hours for “typical” student</a:t>
              </a:r>
            </a:p>
          </p:txBody>
        </p:sp>
        <p:pic>
          <p:nvPicPr>
            <p:cNvPr id="5" name="Picture 4">
              <a:extLst>
                <a:ext uri="{FF2B5EF4-FFF2-40B4-BE49-F238E27FC236}">
                  <a16:creationId xmlns:a16="http://schemas.microsoft.com/office/drawing/2014/main" id="{2D53F2F2-030C-40D5-B85A-CF8B000A3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1" y="1365756"/>
              <a:ext cx="3651091" cy="822960"/>
            </a:xfrm>
            <a:prstGeom prst="rect">
              <a:avLst/>
            </a:prstGeom>
          </p:spPr>
        </p:pic>
      </p:grpSp>
    </p:spTree>
    <p:extLst>
      <p:ext uri="{BB962C8B-B14F-4D97-AF65-F5344CB8AC3E}">
        <p14:creationId xmlns:p14="http://schemas.microsoft.com/office/powerpoint/2010/main" val="103810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se pic">
            <a:extLst>
              <a:ext uri="{FF2B5EF4-FFF2-40B4-BE49-F238E27FC236}">
                <a16:creationId xmlns:a16="http://schemas.microsoft.com/office/drawing/2014/main" id="{E2C24F78-BAF8-4650-B04F-AB1AAC0D1AAB}"/>
              </a:ext>
            </a:extLst>
          </p:cNvPr>
          <p:cNvSpPr/>
          <p:nvPr/>
        </p:nvSpPr>
        <p:spPr>
          <a:xfrm>
            <a:off x="189631" y="1102844"/>
            <a:ext cx="8793636" cy="4674368"/>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Mechanical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10</a:t>
            </a:fld>
            <a:endParaRPr lang="en-US" dirty="0"/>
          </a:p>
        </p:txBody>
      </p:sp>
      <p:sp>
        <p:nvSpPr>
          <p:cNvPr id="18" name="Pg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37" name="Box for Text">
            <a:extLst>
              <a:ext uri="{FF2B5EF4-FFF2-40B4-BE49-F238E27FC236}">
                <a16:creationId xmlns:a16="http://schemas.microsoft.com/office/drawing/2014/main" id="{B12F3CE9-BBAE-4659-8291-E2E46ACC6A6C}"/>
              </a:ext>
            </a:extLst>
          </p:cNvPr>
          <p:cNvSpPr/>
          <p:nvPr/>
        </p:nvSpPr>
        <p:spPr>
          <a:xfrm>
            <a:off x="123788" y="5238399"/>
            <a:ext cx="5060606" cy="138668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5340141"/>
            <a:ext cx="48463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1)	Go to the </a:t>
            </a:r>
            <a:r>
              <a:rPr lang="en-US" sz="1600" b="1" dirty="0">
                <a:latin typeface="+mn-lt"/>
              </a:rPr>
              <a:t>Training </a:t>
            </a:r>
            <a:r>
              <a:rPr lang="en-US" sz="1600" dirty="0">
                <a:latin typeface="+mn-lt"/>
              </a:rPr>
              <a:t>section</a:t>
            </a:r>
          </a:p>
        </p:txBody>
      </p:sp>
      <p:grpSp>
        <p:nvGrpSpPr>
          <p:cNvPr id="8" name="S 1">
            <a:extLst>
              <a:ext uri="{FF2B5EF4-FFF2-40B4-BE49-F238E27FC236}">
                <a16:creationId xmlns:a16="http://schemas.microsoft.com/office/drawing/2014/main" id="{7532C463-5DB2-4925-9E0A-93E284CAA7E4}"/>
              </a:ext>
            </a:extLst>
          </p:cNvPr>
          <p:cNvGrpSpPr/>
          <p:nvPr/>
        </p:nvGrpSpPr>
        <p:grpSpPr>
          <a:xfrm>
            <a:off x="3414506" y="1498639"/>
            <a:ext cx="1301095" cy="293161"/>
            <a:chOff x="3361166" y="1498639"/>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3740242" y="1498639"/>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39" name="TXT Step 2">
            <a:extLst>
              <a:ext uri="{FF2B5EF4-FFF2-40B4-BE49-F238E27FC236}">
                <a16:creationId xmlns:a16="http://schemas.microsoft.com/office/drawing/2014/main" id="{B9E468CB-AAEC-4C98-A14D-0E00529C06D1}"/>
              </a:ext>
            </a:extLst>
          </p:cNvPr>
          <p:cNvSpPr txBox="1"/>
          <p:nvPr/>
        </p:nvSpPr>
        <p:spPr>
          <a:xfrm>
            <a:off x="189630" y="5656943"/>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2)	Filter </a:t>
            </a:r>
            <a:r>
              <a:rPr lang="en-US" sz="1600" b="1" dirty="0">
                <a:latin typeface="+mn-lt"/>
              </a:rPr>
              <a:t>Standards &amp; </a:t>
            </a:r>
            <a:r>
              <a:rPr lang="en-US" sz="1600" b="1" dirty="0" err="1">
                <a:latin typeface="+mn-lt"/>
              </a:rPr>
              <a:t>Regs</a:t>
            </a:r>
            <a:r>
              <a:rPr lang="en-US" sz="1600" dirty="0">
                <a:latin typeface="+mn-lt"/>
              </a:rPr>
              <a:t> for “Title 24, Part 6. 2016 Standards”</a:t>
            </a:r>
          </a:p>
        </p:txBody>
      </p:sp>
      <p:sp>
        <p:nvSpPr>
          <p:cNvPr id="17" name="S2 FILTER - T24">
            <a:extLst>
              <a:ext uri="{FF2B5EF4-FFF2-40B4-BE49-F238E27FC236}">
                <a16:creationId xmlns:a16="http://schemas.microsoft.com/office/drawing/2014/main" id="{A7B5B3C4-B08F-483D-84A4-26E5A015232B}"/>
              </a:ext>
            </a:extLst>
          </p:cNvPr>
          <p:cNvSpPr/>
          <p:nvPr/>
        </p:nvSpPr>
        <p:spPr>
          <a:xfrm>
            <a:off x="7924273" y="2681767"/>
            <a:ext cx="954036" cy="278892"/>
          </a:xfrm>
          <a:prstGeom prst="rect">
            <a:avLst/>
          </a:pr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9" name="S 2">
            <a:extLst>
              <a:ext uri="{FF2B5EF4-FFF2-40B4-BE49-F238E27FC236}">
                <a16:creationId xmlns:a16="http://schemas.microsoft.com/office/drawing/2014/main" id="{30354093-BB35-4BBC-B19E-419EF89E1EE9}"/>
              </a:ext>
            </a:extLst>
          </p:cNvPr>
          <p:cNvGrpSpPr/>
          <p:nvPr/>
        </p:nvGrpSpPr>
        <p:grpSpPr>
          <a:xfrm>
            <a:off x="7583481" y="2667000"/>
            <a:ext cx="1326394" cy="283464"/>
            <a:chOff x="7583481" y="2667000"/>
            <a:chExt cx="1326394" cy="283464"/>
          </a:xfrm>
        </p:grpSpPr>
        <p:sp>
          <p:nvSpPr>
            <p:cNvPr id="57" name="2 box">
              <a:extLst>
                <a:ext uri="{FF2B5EF4-FFF2-40B4-BE49-F238E27FC236}">
                  <a16:creationId xmlns:a16="http://schemas.microsoft.com/office/drawing/2014/main" id="{DB5A2025-23DA-44AC-9B12-4071B34622BC}"/>
                </a:ext>
              </a:extLst>
            </p:cNvPr>
            <p:cNvSpPr/>
            <p:nvPr/>
          </p:nvSpPr>
          <p:spPr>
            <a:xfrm>
              <a:off x="7904035" y="266700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7583481" y="267157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0" name="Txt Step 3">
            <a:extLst>
              <a:ext uri="{FF2B5EF4-FFF2-40B4-BE49-F238E27FC236}">
                <a16:creationId xmlns:a16="http://schemas.microsoft.com/office/drawing/2014/main" id="{9FD3A9B2-B474-4214-B22D-793962A3624C}"/>
              </a:ext>
            </a:extLst>
          </p:cNvPr>
          <p:cNvSpPr txBox="1"/>
          <p:nvPr/>
        </p:nvSpPr>
        <p:spPr>
          <a:xfrm>
            <a:off x="189630" y="5973745"/>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3)	Filter</a:t>
            </a:r>
            <a:r>
              <a:rPr lang="en-US" sz="1600" b="1" dirty="0">
                <a:latin typeface="+mn-lt"/>
              </a:rPr>
              <a:t> Topics </a:t>
            </a:r>
            <a:r>
              <a:rPr lang="en-US" sz="1600" dirty="0">
                <a:latin typeface="+mn-lt"/>
              </a:rPr>
              <a:t>for “Mechanical”</a:t>
            </a:r>
          </a:p>
        </p:txBody>
      </p:sp>
      <p:sp>
        <p:nvSpPr>
          <p:cNvPr id="52" name="S3 FILTER - Topics">
            <a:extLst>
              <a:ext uri="{FF2B5EF4-FFF2-40B4-BE49-F238E27FC236}">
                <a16:creationId xmlns:a16="http://schemas.microsoft.com/office/drawing/2014/main" id="{0241CD86-E596-4FF4-AE6B-11D945977943}"/>
              </a:ext>
            </a:extLst>
          </p:cNvPr>
          <p:cNvSpPr/>
          <p:nvPr/>
        </p:nvSpPr>
        <p:spPr>
          <a:xfrm>
            <a:off x="7924273" y="3015179"/>
            <a:ext cx="954036" cy="278892"/>
          </a:xfrm>
          <a:prstGeom prst="rect">
            <a:avLst/>
          </a:prstGeom>
          <a:blipFill>
            <a:blip r:embed="rId4"/>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0" name="S 3">
            <a:extLst>
              <a:ext uri="{FF2B5EF4-FFF2-40B4-BE49-F238E27FC236}">
                <a16:creationId xmlns:a16="http://schemas.microsoft.com/office/drawing/2014/main" id="{3BE811DD-2195-4AA5-9DB8-B17403864EEB}"/>
              </a:ext>
            </a:extLst>
          </p:cNvPr>
          <p:cNvGrpSpPr/>
          <p:nvPr/>
        </p:nvGrpSpPr>
        <p:grpSpPr>
          <a:xfrm>
            <a:off x="7583481" y="3003740"/>
            <a:ext cx="1326394" cy="283464"/>
            <a:chOff x="7583481" y="3003740"/>
            <a:chExt cx="1326394" cy="283464"/>
          </a:xfrm>
        </p:grpSpPr>
        <p:sp>
          <p:nvSpPr>
            <p:cNvPr id="43" name="2 box">
              <a:extLst>
                <a:ext uri="{FF2B5EF4-FFF2-40B4-BE49-F238E27FC236}">
                  <a16:creationId xmlns:a16="http://schemas.microsoft.com/office/drawing/2014/main" id="{C8A0F1B6-4877-48CD-A702-3CD7E3E6D91C}"/>
                </a:ext>
              </a:extLst>
            </p:cNvPr>
            <p:cNvSpPr/>
            <p:nvPr/>
          </p:nvSpPr>
          <p:spPr>
            <a:xfrm>
              <a:off x="7904035" y="300374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4" name="2 #">
              <a:extLst>
                <a:ext uri="{FF2B5EF4-FFF2-40B4-BE49-F238E27FC236}">
                  <a16:creationId xmlns:a16="http://schemas.microsoft.com/office/drawing/2014/main" id="{EB73FF00-0F37-431C-87F9-0A0C0199A7C3}"/>
                </a:ext>
              </a:extLst>
            </p:cNvPr>
            <p:cNvSpPr>
              <a:spLocks noChangeAspect="1"/>
            </p:cNvSpPr>
            <p:nvPr/>
          </p:nvSpPr>
          <p:spPr>
            <a:xfrm>
              <a:off x="7583481" y="300831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41" name="Txt Step 4">
            <a:extLst>
              <a:ext uri="{FF2B5EF4-FFF2-40B4-BE49-F238E27FC236}">
                <a16:creationId xmlns:a16="http://schemas.microsoft.com/office/drawing/2014/main" id="{593586E3-582E-4A2D-9B91-AA251E2D8EF6}"/>
              </a:ext>
            </a:extLst>
          </p:cNvPr>
          <p:cNvSpPr txBox="1"/>
          <p:nvPr/>
        </p:nvSpPr>
        <p:spPr>
          <a:xfrm>
            <a:off x="189630" y="6290547"/>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4)	Filter</a:t>
            </a:r>
            <a:r>
              <a:rPr lang="en-US" sz="1600" b="1" dirty="0">
                <a:latin typeface="+mn-lt"/>
              </a:rPr>
              <a:t> Building Types </a:t>
            </a:r>
            <a:r>
              <a:rPr lang="en-US" sz="1600" dirty="0">
                <a:latin typeface="+mn-lt"/>
              </a:rPr>
              <a:t>for “Nonresidential”</a:t>
            </a:r>
          </a:p>
        </p:txBody>
      </p:sp>
      <p:sp>
        <p:nvSpPr>
          <p:cNvPr id="49" name="S4 FILTER - Building Type">
            <a:extLst>
              <a:ext uri="{FF2B5EF4-FFF2-40B4-BE49-F238E27FC236}">
                <a16:creationId xmlns:a16="http://schemas.microsoft.com/office/drawing/2014/main" id="{7245C82C-8148-4876-877C-7F5006333AAB}"/>
              </a:ext>
            </a:extLst>
          </p:cNvPr>
          <p:cNvSpPr/>
          <p:nvPr/>
        </p:nvSpPr>
        <p:spPr>
          <a:xfrm>
            <a:off x="7924273" y="3369067"/>
            <a:ext cx="954036" cy="278892"/>
          </a:xfrm>
          <a:prstGeom prst="rect">
            <a:avLst/>
          </a:prstGeom>
          <a:blipFill>
            <a:blip r:embed="rId5"/>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4">
            <a:extLst>
              <a:ext uri="{FF2B5EF4-FFF2-40B4-BE49-F238E27FC236}">
                <a16:creationId xmlns:a16="http://schemas.microsoft.com/office/drawing/2014/main" id="{06EAB653-AE84-4143-89BA-90EA9E8FE684}"/>
              </a:ext>
            </a:extLst>
          </p:cNvPr>
          <p:cNvGrpSpPr/>
          <p:nvPr/>
        </p:nvGrpSpPr>
        <p:grpSpPr>
          <a:xfrm>
            <a:off x="7583481" y="3340479"/>
            <a:ext cx="1326394" cy="283464"/>
            <a:chOff x="7583481" y="3340479"/>
            <a:chExt cx="1326394" cy="283464"/>
          </a:xfrm>
        </p:grpSpPr>
        <p:sp>
          <p:nvSpPr>
            <p:cNvPr id="45" name="2 box">
              <a:extLst>
                <a:ext uri="{FF2B5EF4-FFF2-40B4-BE49-F238E27FC236}">
                  <a16:creationId xmlns:a16="http://schemas.microsoft.com/office/drawing/2014/main" id="{D3EBE751-CB9B-4267-AE1F-C84CE3D24A42}"/>
                </a:ext>
              </a:extLst>
            </p:cNvPr>
            <p:cNvSpPr/>
            <p:nvPr/>
          </p:nvSpPr>
          <p:spPr>
            <a:xfrm>
              <a:off x="7904035" y="3340479"/>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2 #">
              <a:extLst>
                <a:ext uri="{FF2B5EF4-FFF2-40B4-BE49-F238E27FC236}">
                  <a16:creationId xmlns:a16="http://schemas.microsoft.com/office/drawing/2014/main" id="{58589B5A-6FF7-45B9-B6E2-74DFAAA2A507}"/>
                </a:ext>
              </a:extLst>
            </p:cNvPr>
            <p:cNvSpPr>
              <a:spLocks noChangeAspect="1"/>
            </p:cNvSpPr>
            <p:nvPr/>
          </p:nvSpPr>
          <p:spPr>
            <a:xfrm>
              <a:off x="7583481" y="334505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grpSp>
        <p:nvGrpSpPr>
          <p:cNvPr id="6" name="Filter Options">
            <a:extLst>
              <a:ext uri="{FF2B5EF4-FFF2-40B4-BE49-F238E27FC236}">
                <a16:creationId xmlns:a16="http://schemas.microsoft.com/office/drawing/2014/main" id="{C3F9D639-4767-4D67-A849-D7F3E63FAEF6}"/>
              </a:ext>
            </a:extLst>
          </p:cNvPr>
          <p:cNvGrpSpPr/>
          <p:nvPr/>
        </p:nvGrpSpPr>
        <p:grpSpPr>
          <a:xfrm>
            <a:off x="6936511" y="4455619"/>
            <a:ext cx="1980914" cy="2169467"/>
            <a:chOff x="6936511" y="4455619"/>
            <a:chExt cx="1980914" cy="2169467"/>
          </a:xfrm>
        </p:grpSpPr>
        <p:sp>
          <p:nvSpPr>
            <p:cNvPr id="2" name="Arrow: Down 1">
              <a:extLst>
                <a:ext uri="{FF2B5EF4-FFF2-40B4-BE49-F238E27FC236}">
                  <a16:creationId xmlns:a16="http://schemas.microsoft.com/office/drawing/2014/main" id="{1482C91A-6316-4310-A87F-B8A4A5D5C870}"/>
                </a:ext>
              </a:extLst>
            </p:cNvPr>
            <p:cNvSpPr/>
            <p:nvPr/>
          </p:nvSpPr>
          <p:spPr>
            <a:xfrm flipV="1">
              <a:off x="8365045" y="4455619"/>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936511" y="4913745"/>
              <a:ext cx="1980914" cy="171134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r>
                <a:rPr lang="en-US" sz="1400" b="1" dirty="0">
                  <a:solidFill>
                    <a:schemeClr val="bg1"/>
                  </a:solidFill>
                </a:rPr>
                <a:t>Filter options are: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Event Type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endParaRPr lang="en-US" sz="1400" b="1" dirty="0">
                <a:solidFill>
                  <a:schemeClr val="bg1"/>
                </a:solidFill>
              </a:endParaRP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Accreditation (CEUs)</a:t>
              </a:r>
            </a:p>
          </p:txBody>
        </p:sp>
      </p:grpSp>
      <p:grpSp>
        <p:nvGrpSpPr>
          <p:cNvPr id="13" name="Results">
            <a:extLst>
              <a:ext uri="{FF2B5EF4-FFF2-40B4-BE49-F238E27FC236}">
                <a16:creationId xmlns:a16="http://schemas.microsoft.com/office/drawing/2014/main" id="{7645EEFE-CE63-4AD1-8E74-5C05DCAEC637}"/>
              </a:ext>
            </a:extLst>
          </p:cNvPr>
          <p:cNvGrpSpPr/>
          <p:nvPr/>
        </p:nvGrpSpPr>
        <p:grpSpPr>
          <a:xfrm>
            <a:off x="269290" y="2253290"/>
            <a:ext cx="7314191" cy="1366081"/>
            <a:chOff x="269290" y="2253290"/>
            <a:chExt cx="7314191" cy="1366081"/>
          </a:xfrm>
        </p:grpSpPr>
        <p:sp>
          <p:nvSpPr>
            <p:cNvPr id="7" name="Left Brace 6">
              <a:extLst>
                <a:ext uri="{FF2B5EF4-FFF2-40B4-BE49-F238E27FC236}">
                  <a16:creationId xmlns:a16="http://schemas.microsoft.com/office/drawing/2014/main" id="{2DADD77D-2929-407E-A818-822A56B577C0}"/>
                </a:ext>
              </a:extLst>
            </p:cNvPr>
            <p:cNvSpPr/>
            <p:nvPr/>
          </p:nvSpPr>
          <p:spPr>
            <a:xfrm>
              <a:off x="7389091" y="2667000"/>
              <a:ext cx="194390" cy="952371"/>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3 Arrow">
              <a:extLst>
                <a:ext uri="{FF2B5EF4-FFF2-40B4-BE49-F238E27FC236}">
                  <a16:creationId xmlns:a16="http://schemas.microsoft.com/office/drawing/2014/main" id="{A8D6E7C5-899C-4FC2-90C4-938E345D2526}"/>
                </a:ext>
              </a:extLst>
            </p:cNvPr>
            <p:cNvSpPr>
              <a:spLocks/>
            </p:cNvSpPr>
            <p:nvPr/>
          </p:nvSpPr>
          <p:spPr bwMode="auto">
            <a:xfrm flipH="1" flipV="1">
              <a:off x="3820160" y="2253290"/>
              <a:ext cx="3534623" cy="825862"/>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Lst>
              <a:ahLst/>
              <a:cxnLst>
                <a:cxn ang="0">
                  <a:pos x="connsiteX0" y="connsiteY0"/>
                </a:cxn>
                <a:cxn ang="0">
                  <a:pos x="connsiteX1" y="connsiteY1"/>
                </a:cxn>
              </a:cxnLst>
              <a:rect l="l" t="t" r="r" b="b"/>
              <a:pathLst>
                <a:path w="10000" h="71826">
                  <a:moveTo>
                    <a:pt x="0" y="0"/>
                  </a:moveTo>
                  <a:cubicBezTo>
                    <a:pt x="1844" y="74023"/>
                    <a:pt x="10038" y="111096"/>
                    <a:pt x="10000" y="1000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Left Brace 32">
              <a:extLst>
                <a:ext uri="{FF2B5EF4-FFF2-40B4-BE49-F238E27FC236}">
                  <a16:creationId xmlns:a16="http://schemas.microsoft.com/office/drawing/2014/main" id="{494D4784-573A-4C0F-8F49-303ED76E3E69}"/>
                </a:ext>
              </a:extLst>
            </p:cNvPr>
            <p:cNvSpPr/>
            <p:nvPr/>
          </p:nvSpPr>
          <p:spPr>
            <a:xfrm rot="5400000">
              <a:off x="3690738" y="-417709"/>
              <a:ext cx="192853" cy="7035750"/>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5" y="1102844"/>
            <a:ext cx="8773610"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training</a:t>
            </a:r>
          </a:p>
        </p:txBody>
      </p:sp>
    </p:spTree>
    <p:extLst>
      <p:ext uri="{BB962C8B-B14F-4D97-AF65-F5344CB8AC3E}">
        <p14:creationId xmlns:p14="http://schemas.microsoft.com/office/powerpoint/2010/main" val="117315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9" presetClass="emph" presetSubtype="0" nodeType="withEffect">
                                  <p:stCondLst>
                                    <p:cond delay="0"/>
                                  </p:stCondLst>
                                  <p:childTnLst>
                                    <p:set>
                                      <p:cBhvr>
                                        <p:cTn id="49" dur="indefinite"/>
                                        <p:tgtEl>
                                          <p:spTgt spid="9"/>
                                        </p:tgtEl>
                                        <p:attrNameLst>
                                          <p:attrName>style.opacity</p:attrName>
                                        </p:attrNameLst>
                                      </p:cBhvr>
                                      <p:to>
                                        <p:strVal val="0.35"/>
                                      </p:to>
                                    </p:set>
                                    <p:animEffect filter="image" prLst="opacity: 0.35">
                                      <p:cBhvr rctx="IE">
                                        <p:cTn id="50" dur="indefinite"/>
                                        <p:tgtEl>
                                          <p:spTgt spid="9"/>
                                        </p:tgtEl>
                                      </p:cBhvr>
                                    </p:animEffect>
                                  </p:childTnLst>
                                </p:cTn>
                              </p:par>
                              <p:par>
                                <p:cTn id="51" presetID="9" presetClass="emph" presetSubtype="0" grpId="1" nodeType="withEffect">
                                  <p:stCondLst>
                                    <p:cond delay="0"/>
                                  </p:stCondLst>
                                  <p:childTnLst>
                                    <p:set>
                                      <p:cBhvr>
                                        <p:cTn id="52" dur="indefinite"/>
                                        <p:tgtEl>
                                          <p:spTgt spid="39"/>
                                        </p:tgtEl>
                                        <p:attrNameLst>
                                          <p:attrName>style.opacity</p:attrName>
                                        </p:attrNameLst>
                                      </p:cBhvr>
                                      <p:to>
                                        <p:strVal val="0.35"/>
                                      </p:to>
                                    </p:set>
                                    <p:animEffect filter="image" prLst="opacity: 0.35">
                                      <p:cBhvr rctx="IE">
                                        <p:cTn id="53" dur="indefinite"/>
                                        <p:tgtEl>
                                          <p:spTgt spid="39"/>
                                        </p:tgtEl>
                                      </p:cBhvr>
                                    </p:animEffect>
                                  </p:childTnLst>
                                </p:cTn>
                              </p:par>
                              <p:par>
                                <p:cTn id="54" presetID="10" presetClass="exit" presetSubtype="0" fill="hold" grpId="1"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9" presetClass="emph" presetSubtype="0" nodeType="withEffect">
                                  <p:stCondLst>
                                    <p:cond delay="0"/>
                                  </p:stCondLst>
                                  <p:childTnLst>
                                    <p:set>
                                      <p:cBhvr>
                                        <p:cTn id="69" dur="indefinite"/>
                                        <p:tgtEl>
                                          <p:spTgt spid="10"/>
                                        </p:tgtEl>
                                        <p:attrNameLst>
                                          <p:attrName>style.opacity</p:attrName>
                                        </p:attrNameLst>
                                      </p:cBhvr>
                                      <p:to>
                                        <p:strVal val="0.35"/>
                                      </p:to>
                                    </p:set>
                                    <p:animEffect filter="image" prLst="opacity: 0.35">
                                      <p:cBhvr rctx="IE">
                                        <p:cTn id="70" dur="indefinite"/>
                                        <p:tgtEl>
                                          <p:spTgt spid="10"/>
                                        </p:tgtEl>
                                      </p:cBhvr>
                                    </p:animEffect>
                                  </p:childTnLst>
                                </p:cTn>
                              </p:par>
                              <p:par>
                                <p:cTn id="71" presetID="10" presetClass="exit" presetSubtype="0" fill="hold" grpId="1" nodeType="withEffect">
                                  <p:stCondLst>
                                    <p:cond delay="0"/>
                                  </p:stCondLst>
                                  <p:childTnLst>
                                    <p:animEffect transition="out" filter="fade">
                                      <p:cBhvr>
                                        <p:cTn id="72" dur="500"/>
                                        <p:tgtEl>
                                          <p:spTgt spid="52"/>
                                        </p:tgtEl>
                                      </p:cBhvr>
                                    </p:animEffect>
                                    <p:set>
                                      <p:cBhvr>
                                        <p:cTn id="73" dur="1" fill="hold">
                                          <p:stCondLst>
                                            <p:cond delay="499"/>
                                          </p:stCondLst>
                                        </p:cTn>
                                        <p:tgtEl>
                                          <p:spTgt spid="52"/>
                                        </p:tgtEl>
                                        <p:attrNameLst>
                                          <p:attrName>style.visibility</p:attrName>
                                        </p:attrNameLst>
                                      </p:cBhvr>
                                      <p:to>
                                        <p:strVal val="hidden"/>
                                      </p:to>
                                    </p:set>
                                  </p:childTnLst>
                                </p:cTn>
                              </p:par>
                              <p:par>
                                <p:cTn id="74" presetID="9" presetClass="emph" presetSubtype="0" grpId="1" nodeType="withEffect">
                                  <p:stCondLst>
                                    <p:cond delay="0"/>
                                  </p:stCondLst>
                                  <p:childTnLst>
                                    <p:set>
                                      <p:cBhvr>
                                        <p:cTn id="75" dur="indefinite"/>
                                        <p:tgtEl>
                                          <p:spTgt spid="40"/>
                                        </p:tgtEl>
                                        <p:attrNameLst>
                                          <p:attrName>style.opacity</p:attrName>
                                        </p:attrNameLst>
                                      </p:cBhvr>
                                      <p:to>
                                        <p:strVal val="0.35"/>
                                      </p:to>
                                    </p:set>
                                    <p:animEffect filter="image" prLst="opacity: 0.35">
                                      <p:cBhvr rctx="IE">
                                        <p:cTn id="76" dur="indefinite"/>
                                        <p:tgtEl>
                                          <p:spTgt spid="40"/>
                                        </p:tgtEl>
                                      </p:cBhvr>
                                    </p:animEffect>
                                  </p:childTnLst>
                                </p:cTn>
                              </p:par>
                            </p:childTnLst>
                          </p:cTn>
                        </p:par>
                        <p:par>
                          <p:cTn id="77" fill="hold">
                            <p:stCondLst>
                              <p:cond delay="500"/>
                            </p:stCondLst>
                            <p:childTnLst>
                              <p:par>
                                <p:cTn id="78" presetID="22" presetClass="entr" presetSubtype="2" fill="hold" nodeType="afterEffect">
                                  <p:stCondLst>
                                    <p:cond delay="650"/>
                                  </p:stCondLst>
                                  <p:childTnLst>
                                    <p:set>
                                      <p:cBhvr>
                                        <p:cTn id="79" dur="1" fill="hold">
                                          <p:stCondLst>
                                            <p:cond delay="0"/>
                                          </p:stCondLst>
                                        </p:cTn>
                                        <p:tgtEl>
                                          <p:spTgt spid="13"/>
                                        </p:tgtEl>
                                        <p:attrNameLst>
                                          <p:attrName>style.visibility</p:attrName>
                                        </p:attrNameLst>
                                      </p:cBhvr>
                                      <p:to>
                                        <p:strVal val="visible"/>
                                      </p:to>
                                    </p:set>
                                    <p:animEffect transition="in" filter="wipe(right)">
                                      <p:cBhvr>
                                        <p:cTn id="80" dur="500"/>
                                        <p:tgtEl>
                                          <p:spTgt spid="13"/>
                                        </p:tgtEl>
                                      </p:cBhvr>
                                    </p:animEffect>
                                  </p:childTnLst>
                                </p:cTn>
                              </p:par>
                              <p:par>
                                <p:cTn id="81" presetID="9" presetClass="emph" presetSubtype="0" nodeType="withEffect">
                                  <p:stCondLst>
                                    <p:cond delay="500"/>
                                  </p:stCondLst>
                                  <p:childTnLst>
                                    <p:set>
                                      <p:cBhvr>
                                        <p:cTn id="82" dur="indefinite"/>
                                        <p:tgtEl>
                                          <p:spTgt spid="9"/>
                                        </p:tgtEl>
                                        <p:attrNameLst>
                                          <p:attrName>style.opacity</p:attrName>
                                        </p:attrNameLst>
                                      </p:cBhvr>
                                      <p:to>
                                        <p:strVal val="1"/>
                                      </p:to>
                                    </p:set>
                                    <p:animEffect filter="image" prLst="opacity: 1">
                                      <p:cBhvr rctx="IE">
                                        <p:cTn id="83" dur="indefinite"/>
                                        <p:tgtEl>
                                          <p:spTgt spid="9"/>
                                        </p:tgtEl>
                                      </p:cBhvr>
                                    </p:animEffect>
                                  </p:childTnLst>
                                </p:cTn>
                              </p:par>
                              <p:par>
                                <p:cTn id="84" presetID="9" presetClass="emph" presetSubtype="0" nodeType="withEffect">
                                  <p:stCondLst>
                                    <p:cond delay="500"/>
                                  </p:stCondLst>
                                  <p:childTnLst>
                                    <p:set>
                                      <p:cBhvr>
                                        <p:cTn id="85" dur="indefinite"/>
                                        <p:tgtEl>
                                          <p:spTgt spid="10"/>
                                        </p:tgtEl>
                                        <p:attrNameLst>
                                          <p:attrName>style.opacity</p:attrName>
                                        </p:attrNameLst>
                                      </p:cBhvr>
                                      <p:to>
                                        <p:strVal val="1"/>
                                      </p:to>
                                    </p:set>
                                    <p:animEffect filter="image" prLst="opacity: 1">
                                      <p:cBhvr rctx="IE">
                                        <p:cTn id="86" dur="indefinite"/>
                                        <p:tgtEl>
                                          <p:spTgt spid="10"/>
                                        </p:tgtEl>
                                      </p:cBhvr>
                                    </p:animEffect>
                                  </p:childTnLst>
                                </p:cTn>
                              </p:par>
                              <p:par>
                                <p:cTn id="87" presetID="10" presetClass="entr" presetSubtype="0" fill="hold" grpId="2" nodeType="withEffect">
                                  <p:stCondLst>
                                    <p:cond delay="50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childTnLst>
                                </p:cTn>
                              </p:par>
                              <p:par>
                                <p:cTn id="90" presetID="10" presetClass="entr" presetSubtype="0" fill="hold" grpId="2" nodeType="withEffect">
                                  <p:stCondLst>
                                    <p:cond delay="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500"/>
                                        <p:tgtEl>
                                          <p:spTgt spid="6"/>
                                        </p:tgtEl>
                                      </p:cBhvr>
                                    </p:animEffect>
                                  </p:childTnLst>
                                </p:cTn>
                              </p:par>
                              <p:par>
                                <p:cTn id="98" presetID="9" presetClass="emph" presetSubtype="0" nodeType="withEffect">
                                  <p:stCondLst>
                                    <p:cond delay="0"/>
                                  </p:stCondLst>
                                  <p:childTnLst>
                                    <p:set>
                                      <p:cBhvr>
                                        <p:cTn id="99" dur="indefinite"/>
                                        <p:tgtEl>
                                          <p:spTgt spid="9"/>
                                        </p:tgtEl>
                                        <p:attrNameLst>
                                          <p:attrName>style.opacity</p:attrName>
                                        </p:attrNameLst>
                                      </p:cBhvr>
                                      <p:to>
                                        <p:strVal val="0.35"/>
                                      </p:to>
                                    </p:set>
                                    <p:animEffect filter="image" prLst="opacity: 0.35">
                                      <p:cBhvr rctx="IE">
                                        <p:cTn id="100" dur="indefinite"/>
                                        <p:tgtEl>
                                          <p:spTgt spid="9"/>
                                        </p:tgtEl>
                                      </p:cBhvr>
                                    </p:animEffect>
                                  </p:childTnLst>
                                </p:cTn>
                              </p:par>
                              <p:par>
                                <p:cTn id="101" presetID="9" presetClass="emph" presetSubtype="0" nodeType="withEffect">
                                  <p:stCondLst>
                                    <p:cond delay="0"/>
                                  </p:stCondLst>
                                  <p:childTnLst>
                                    <p:set>
                                      <p:cBhvr>
                                        <p:cTn id="102" dur="indefinite"/>
                                        <p:tgtEl>
                                          <p:spTgt spid="10"/>
                                        </p:tgtEl>
                                        <p:attrNameLst>
                                          <p:attrName>style.opacity</p:attrName>
                                        </p:attrNameLst>
                                      </p:cBhvr>
                                      <p:to>
                                        <p:strVal val="0.35"/>
                                      </p:to>
                                    </p:set>
                                    <p:animEffect filter="image" prLst="opacity: 0.35">
                                      <p:cBhvr rctx="IE">
                                        <p:cTn id="103" dur="indefinite"/>
                                        <p:tgtEl>
                                          <p:spTgt spid="10"/>
                                        </p:tgtEl>
                                      </p:cBhvr>
                                    </p:animEffect>
                                  </p:childTnLst>
                                </p:cTn>
                              </p:par>
                              <p:par>
                                <p:cTn id="104" presetID="9" presetClass="emph" presetSubtype="0" nodeType="withEffect">
                                  <p:stCondLst>
                                    <p:cond delay="0"/>
                                  </p:stCondLst>
                                  <p:childTnLst>
                                    <p:set>
                                      <p:cBhvr>
                                        <p:cTn id="105" dur="indefinite"/>
                                        <p:tgtEl>
                                          <p:spTgt spid="11"/>
                                        </p:tgtEl>
                                        <p:attrNameLst>
                                          <p:attrName>style.opacity</p:attrName>
                                        </p:attrNameLst>
                                      </p:cBhvr>
                                      <p:to>
                                        <p:strVal val="0.35"/>
                                      </p:to>
                                    </p:set>
                                    <p:animEffect filter="image" prLst="opacity: 0.35">
                                      <p:cBhvr rctx="IE">
                                        <p:cTn id="106" dur="indefinite"/>
                                        <p:tgtEl>
                                          <p:spTgt spid="11"/>
                                        </p:tgtEl>
                                      </p:cBhvr>
                                    </p:animEffect>
                                  </p:childTnLst>
                                </p:cTn>
                              </p:par>
                              <p:par>
                                <p:cTn id="107" presetID="9" presetClass="emph" presetSubtype="0" nodeType="withEffect">
                                  <p:stCondLst>
                                    <p:cond delay="0"/>
                                  </p:stCondLst>
                                  <p:childTnLst>
                                    <p:set>
                                      <p:cBhvr>
                                        <p:cTn id="108" dur="indefinite"/>
                                        <p:tgtEl>
                                          <p:spTgt spid="13"/>
                                        </p:tgtEl>
                                        <p:attrNameLst>
                                          <p:attrName>style.opacity</p:attrName>
                                        </p:attrNameLst>
                                      </p:cBhvr>
                                      <p:to>
                                        <p:strVal val="0.35"/>
                                      </p:to>
                                    </p:set>
                                    <p:animEffect filter="image" prLst="opacity: 0.35">
                                      <p:cBhvr rctx="IE">
                                        <p:cTn id="109" dur="indefinite"/>
                                        <p:tgtEl>
                                          <p:spTgt spid="13"/>
                                        </p:tgtEl>
                                      </p:cBhvr>
                                    </p:animEffect>
                                  </p:childTnLst>
                                </p:cTn>
                              </p:par>
                              <p:par>
                                <p:cTn id="110" presetID="9" presetClass="emph" presetSubtype="0" grpId="1" nodeType="withEffect">
                                  <p:stCondLst>
                                    <p:cond delay="0"/>
                                  </p:stCondLst>
                                  <p:childTnLst>
                                    <p:set>
                                      <p:cBhvr>
                                        <p:cTn id="111" dur="indefinite"/>
                                        <p:tgtEl>
                                          <p:spTgt spid="41"/>
                                        </p:tgtEl>
                                        <p:attrNameLst>
                                          <p:attrName>style.opacity</p:attrName>
                                        </p:attrNameLst>
                                      </p:cBhvr>
                                      <p:to>
                                        <p:strVal val="0.35"/>
                                      </p:to>
                                    </p:set>
                                    <p:animEffect filter="image" prLst="opacity: 0.35">
                                      <p:cBhvr rctx="IE">
                                        <p:cTn id="112" dur="indefinite"/>
                                        <p:tgtEl>
                                          <p:spTgt spid="41"/>
                                        </p:tgtEl>
                                      </p:cBhvr>
                                    </p:animEffect>
                                  </p:childTnLst>
                                </p:cTn>
                              </p:par>
                              <p:par>
                                <p:cTn id="113" presetID="10" presetClass="exit" presetSubtype="0" fill="hold" grpId="3" nodeType="withEffect">
                                  <p:stCondLst>
                                    <p:cond delay="0"/>
                                  </p:stCondLst>
                                  <p:childTnLst>
                                    <p:animEffect transition="out" filter="fade">
                                      <p:cBhvr>
                                        <p:cTn id="114" dur="500"/>
                                        <p:tgtEl>
                                          <p:spTgt spid="17"/>
                                        </p:tgtEl>
                                      </p:cBhvr>
                                    </p:animEffect>
                                    <p:set>
                                      <p:cBhvr>
                                        <p:cTn id="115" dur="1" fill="hold">
                                          <p:stCondLst>
                                            <p:cond delay="499"/>
                                          </p:stCondLst>
                                        </p:cTn>
                                        <p:tgtEl>
                                          <p:spTgt spid="17"/>
                                        </p:tgtEl>
                                        <p:attrNameLst>
                                          <p:attrName>style.visibility</p:attrName>
                                        </p:attrNameLst>
                                      </p:cBhvr>
                                      <p:to>
                                        <p:strVal val="hidden"/>
                                      </p:to>
                                    </p:set>
                                  </p:childTnLst>
                                </p:cTn>
                              </p:par>
                              <p:par>
                                <p:cTn id="116" presetID="10" presetClass="exit" presetSubtype="0" fill="hold" grpId="3" nodeType="withEffect">
                                  <p:stCondLst>
                                    <p:cond delay="0"/>
                                  </p:stCondLst>
                                  <p:childTnLst>
                                    <p:animEffect transition="out" filter="fade">
                                      <p:cBhvr>
                                        <p:cTn id="117" dur="500"/>
                                        <p:tgtEl>
                                          <p:spTgt spid="52"/>
                                        </p:tgtEl>
                                      </p:cBhvr>
                                    </p:animEffect>
                                    <p:set>
                                      <p:cBhvr>
                                        <p:cTn id="118" dur="1" fill="hold">
                                          <p:stCondLst>
                                            <p:cond delay="499"/>
                                          </p:stCondLst>
                                        </p:cTn>
                                        <p:tgtEl>
                                          <p:spTgt spid="52"/>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49"/>
                                        </p:tgtEl>
                                      </p:cBhvr>
                                    </p:animEffect>
                                    <p:set>
                                      <p:cBhvr>
                                        <p:cTn id="121"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animBg="1"/>
      <p:bldP spid="38" grpId="0"/>
      <p:bldP spid="38" grpId="1"/>
      <p:bldP spid="39" grpId="0"/>
      <p:bldP spid="39" grpId="1"/>
      <p:bldP spid="17" grpId="0" animBg="1"/>
      <p:bldP spid="17" grpId="1" animBg="1"/>
      <p:bldP spid="17" grpId="2" animBg="1"/>
      <p:bldP spid="17" grpId="3" animBg="1"/>
      <p:bldP spid="40" grpId="0"/>
      <p:bldP spid="40" grpId="1"/>
      <p:bldP spid="52" grpId="0" animBg="1"/>
      <p:bldP spid="52" grpId="1" animBg="1"/>
      <p:bldP spid="52" grpId="2" animBg="1"/>
      <p:bldP spid="52" grpId="3" animBg="1"/>
      <p:bldP spid="41" grpId="0"/>
      <p:bldP spid="41" grpId="1"/>
      <p:bldP spid="49" grpId="0" animBg="1"/>
      <p:bldP spid="49" grpId="1"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Mechanical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11</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8" name="base pic">
            <a:extLst>
              <a:ext uri="{FF2B5EF4-FFF2-40B4-BE49-F238E27FC236}">
                <a16:creationId xmlns:a16="http://schemas.microsoft.com/office/drawing/2014/main" id="{C1102F1C-6D64-4062-9774-8512638043FB}"/>
              </a:ext>
            </a:extLst>
          </p:cNvPr>
          <p:cNvSpPr/>
          <p:nvPr/>
        </p:nvSpPr>
        <p:spPr>
          <a:xfrm>
            <a:off x="185195" y="1101545"/>
            <a:ext cx="8798163" cy="4651651"/>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6" name="mask base pic">
            <a:extLst>
              <a:ext uri="{FF2B5EF4-FFF2-40B4-BE49-F238E27FC236}">
                <a16:creationId xmlns:a16="http://schemas.microsoft.com/office/drawing/2014/main" id="{A1F91490-89C1-44AD-A2E8-A59D485D42C4}"/>
              </a:ext>
            </a:extLst>
          </p:cNvPr>
          <p:cNvSpPr/>
          <p:nvPr/>
        </p:nvSpPr>
        <p:spPr>
          <a:xfrm>
            <a:off x="198170" y="1727200"/>
            <a:ext cx="8760635" cy="4025996"/>
          </a:xfrm>
          <a:prstGeom prst="rect">
            <a:avLst/>
          </a:prstGeom>
          <a:solidFill>
            <a:schemeClr val="bg1">
              <a:alpha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pop 5 pic">
            <a:extLst>
              <a:ext uri="{FF2B5EF4-FFF2-40B4-BE49-F238E27FC236}">
                <a16:creationId xmlns:a16="http://schemas.microsoft.com/office/drawing/2014/main" id="{C8A89975-8D71-454D-AFF4-B2BE8E9132EA}"/>
              </a:ext>
            </a:extLst>
          </p:cNvPr>
          <p:cNvSpPr/>
          <p:nvPr/>
        </p:nvSpPr>
        <p:spPr>
          <a:xfrm>
            <a:off x="1544674" y="1378544"/>
            <a:ext cx="3261643" cy="3615241"/>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349829" y="5138057"/>
            <a:ext cx="7530685" cy="1463040"/>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 name="S 5">
            <a:extLst>
              <a:ext uri="{FF2B5EF4-FFF2-40B4-BE49-F238E27FC236}">
                <a16:creationId xmlns:a16="http://schemas.microsoft.com/office/drawing/2014/main" id="{CCC5777B-6486-4095-A2CB-C9B133294A91}"/>
              </a:ext>
            </a:extLst>
          </p:cNvPr>
          <p:cNvGrpSpPr/>
          <p:nvPr/>
        </p:nvGrpSpPr>
        <p:grpSpPr>
          <a:xfrm>
            <a:off x="4905093" y="2732313"/>
            <a:ext cx="2128167" cy="2014810"/>
            <a:chOff x="4905093" y="2732313"/>
            <a:chExt cx="2128167" cy="2014810"/>
          </a:xfrm>
        </p:grpSpPr>
        <p:sp>
          <p:nvSpPr>
            <p:cNvPr id="29" name="5 Arrow">
              <a:extLst>
                <a:ext uri="{FF2B5EF4-FFF2-40B4-BE49-F238E27FC236}">
                  <a16:creationId xmlns:a16="http://schemas.microsoft.com/office/drawing/2014/main" id="{37690589-F546-4258-89D9-6B5607156D0E}"/>
                </a:ext>
              </a:extLst>
            </p:cNvPr>
            <p:cNvSpPr>
              <a:spLocks/>
            </p:cNvSpPr>
            <p:nvPr/>
          </p:nvSpPr>
          <p:spPr bwMode="auto">
            <a:xfrm rot="10800000">
              <a:off x="4905093" y="2732313"/>
              <a:ext cx="1597304" cy="1759593"/>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5 box">
              <a:extLst>
                <a:ext uri="{FF2B5EF4-FFF2-40B4-BE49-F238E27FC236}">
                  <a16:creationId xmlns:a16="http://schemas.microsoft.com/office/drawing/2014/main" id="{B71EC596-F99E-4B4E-A8DE-805471FB9906}"/>
                </a:ext>
              </a:extLst>
            </p:cNvPr>
            <p:cNvSpPr/>
            <p:nvPr/>
          </p:nvSpPr>
          <p:spPr>
            <a:xfrm>
              <a:off x="6008445" y="4522053"/>
              <a:ext cx="1024815" cy="20034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4" name="5 #">
              <a:extLst>
                <a:ext uri="{FF2B5EF4-FFF2-40B4-BE49-F238E27FC236}">
                  <a16:creationId xmlns:a16="http://schemas.microsoft.com/office/drawing/2014/main" id="{F7817B9D-FA12-4A5F-9492-BD80CA566600}"/>
                </a:ext>
              </a:extLst>
            </p:cNvPr>
            <p:cNvSpPr>
              <a:spLocks noChangeAspect="1"/>
            </p:cNvSpPr>
            <p:nvPr/>
          </p:nvSpPr>
          <p:spPr>
            <a:xfrm>
              <a:off x="5682625" y="447280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sp>
        <p:nvSpPr>
          <p:cNvPr id="38" name="TXT 5">
            <a:extLst>
              <a:ext uri="{FF2B5EF4-FFF2-40B4-BE49-F238E27FC236}">
                <a16:creationId xmlns:a16="http://schemas.microsoft.com/office/drawing/2014/main" id="{985AF37A-8B20-4F94-BD10-E236C0DC336C}"/>
              </a:ext>
            </a:extLst>
          </p:cNvPr>
          <p:cNvSpPr txBox="1"/>
          <p:nvPr/>
        </p:nvSpPr>
        <p:spPr>
          <a:xfrm>
            <a:off x="1479358" y="5243976"/>
            <a:ext cx="2113587"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5)	Scroll through the listing.</a:t>
            </a:r>
          </a:p>
        </p:txBody>
      </p:sp>
      <p:grpSp>
        <p:nvGrpSpPr>
          <p:cNvPr id="10" name="S 6">
            <a:extLst>
              <a:ext uri="{FF2B5EF4-FFF2-40B4-BE49-F238E27FC236}">
                <a16:creationId xmlns:a16="http://schemas.microsoft.com/office/drawing/2014/main" id="{BED79C1A-8CCB-4A29-BE91-F84DE84612FE}"/>
              </a:ext>
            </a:extLst>
          </p:cNvPr>
          <p:cNvGrpSpPr/>
          <p:nvPr/>
        </p:nvGrpSpPr>
        <p:grpSpPr>
          <a:xfrm>
            <a:off x="2346537" y="4346376"/>
            <a:ext cx="1349733" cy="365760"/>
            <a:chOff x="2346537" y="4346376"/>
            <a:chExt cx="1349733" cy="365760"/>
          </a:xfrm>
        </p:grpSpPr>
        <p:sp>
          <p:nvSpPr>
            <p:cNvPr id="54" name="6 box">
              <a:extLst>
                <a:ext uri="{FF2B5EF4-FFF2-40B4-BE49-F238E27FC236}">
                  <a16:creationId xmlns:a16="http://schemas.microsoft.com/office/drawing/2014/main" id="{4B33A2B3-62D7-432C-B6F3-5542333DD835}"/>
                </a:ext>
              </a:extLst>
            </p:cNvPr>
            <p:cNvSpPr/>
            <p:nvPr/>
          </p:nvSpPr>
          <p:spPr>
            <a:xfrm>
              <a:off x="2671455" y="4346376"/>
              <a:ext cx="1024815" cy="365760"/>
            </a:xfrm>
            <a:prstGeom prst="roundRect">
              <a:avLst>
                <a:gd name="adj" fmla="val 1888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2" name="6 #">
              <a:extLst>
                <a:ext uri="{FF2B5EF4-FFF2-40B4-BE49-F238E27FC236}">
                  <a16:creationId xmlns:a16="http://schemas.microsoft.com/office/drawing/2014/main" id="{9BD39012-494F-4CD5-B172-2D9B05E64FE6}"/>
                </a:ext>
              </a:extLst>
            </p:cNvPr>
            <p:cNvSpPr>
              <a:spLocks noChangeAspect="1"/>
            </p:cNvSpPr>
            <p:nvPr/>
          </p:nvSpPr>
          <p:spPr>
            <a:xfrm>
              <a:off x="2346537" y="43920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56" name="TXT 6">
            <a:extLst>
              <a:ext uri="{FF2B5EF4-FFF2-40B4-BE49-F238E27FC236}">
                <a16:creationId xmlns:a16="http://schemas.microsoft.com/office/drawing/2014/main" id="{6B55A779-3977-4CB1-AEE4-EADD2E2DDB14}"/>
              </a:ext>
            </a:extLst>
          </p:cNvPr>
          <p:cNvSpPr txBox="1"/>
          <p:nvPr/>
        </p:nvSpPr>
        <p:spPr>
          <a:xfrm>
            <a:off x="1479358" y="5560661"/>
            <a:ext cx="7401156" cy="963341"/>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6) Review the description and:</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live</a:t>
            </a:r>
            <a:r>
              <a:rPr lang="en-US" sz="1600" dirty="0">
                <a:latin typeface="+mn-lt"/>
              </a:rPr>
              <a:t>, view dates and locations and click “Register”</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on-demand</a:t>
            </a:r>
            <a:r>
              <a:rPr lang="en-US" sz="1600" dirty="0">
                <a:latin typeface="+mn-lt"/>
              </a:rPr>
              <a:t>, click “Take the Online Self-study” or view recording (and handout) of past Decoding Talks or Code &amp; Coffee</a:t>
            </a:r>
          </a:p>
        </p:txBody>
      </p:sp>
      <p:pic>
        <p:nvPicPr>
          <p:cNvPr id="53" name="6 Reg button" hidden="1">
            <a:extLst>
              <a:ext uri="{FF2B5EF4-FFF2-40B4-BE49-F238E27FC236}">
                <a16:creationId xmlns:a16="http://schemas.microsoft.com/office/drawing/2014/main" id="{B9798A58-2C42-4050-82A7-C7414586D0D3}"/>
              </a:ext>
            </a:extLst>
          </p:cNvPr>
          <p:cNvPicPr>
            <a:picLocks noChangeAspect="1"/>
          </p:cNvPicPr>
          <p:nvPr/>
        </p:nvPicPr>
        <p:blipFill rotWithShape="1">
          <a:blip r:embed="rId4"/>
          <a:srcRect l="38307" t="83639" r="39824" b="7327"/>
          <a:stretch/>
        </p:blipFill>
        <p:spPr>
          <a:xfrm>
            <a:off x="2680984" y="4252897"/>
            <a:ext cx="1081382" cy="536699"/>
          </a:xfrm>
          <a:prstGeom prst="rect">
            <a:avLst/>
          </a:prstGeom>
          <a:ln w="38100">
            <a:noFill/>
          </a:ln>
        </p:spPr>
      </p:pic>
      <p:sp>
        <p:nvSpPr>
          <p:cNvPr id="24" name="TXT 5-B">
            <a:extLst>
              <a:ext uri="{FF2B5EF4-FFF2-40B4-BE49-F238E27FC236}">
                <a16:creationId xmlns:a16="http://schemas.microsoft.com/office/drawing/2014/main" id="{F8808367-F967-4176-BCDB-16B6557DC34C}"/>
              </a:ext>
            </a:extLst>
          </p:cNvPr>
          <p:cNvSpPr txBox="1"/>
          <p:nvPr/>
        </p:nvSpPr>
        <p:spPr>
          <a:xfrm>
            <a:off x="3592945" y="5243976"/>
            <a:ext cx="49322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Click “</a:t>
            </a:r>
            <a:r>
              <a:rPr lang="en-US" sz="1600" b="1" dirty="0">
                <a:latin typeface="+mn-lt"/>
              </a:rPr>
              <a:t>Show Available Training</a:t>
            </a:r>
            <a:r>
              <a:rPr lang="en-US" sz="1600" dirty="0">
                <a:latin typeface="+mn-lt"/>
              </a:rPr>
              <a:t>” for courses you might want</a:t>
            </a:r>
          </a:p>
        </p:txBody>
      </p:sp>
    </p:spTree>
    <p:extLst>
      <p:ext uri="{BB962C8B-B14F-4D97-AF65-F5344CB8AC3E}">
        <p14:creationId xmlns:p14="http://schemas.microsoft.com/office/powerpoint/2010/main" val="88283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9" presetClass="emph" presetSubtype="0" grpId="0" nodeType="withEffect">
                                  <p:stCondLst>
                                    <p:cond delay="0"/>
                                  </p:stCondLst>
                                  <p:childTnLst>
                                    <p:set>
                                      <p:cBhvr>
                                        <p:cTn id="20" dur="indefinite"/>
                                        <p:tgtEl>
                                          <p:spTgt spid="24"/>
                                        </p:tgtEl>
                                        <p:attrNameLst>
                                          <p:attrName>style.opacity</p:attrName>
                                        </p:attrNameLst>
                                      </p:cBhvr>
                                      <p:to>
                                        <p:strVal val="0.35"/>
                                      </p:to>
                                    </p:set>
                                    <p:animEffect filter="image" prLst="opacity: 0.35">
                                      <p:cBhvr rctx="IE">
                                        <p:cTn id="21" dur="indefinite"/>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9" presetClass="emph" presetSubtype="0" nodeType="withEffect">
                                  <p:stCondLst>
                                    <p:cond delay="0"/>
                                  </p:stCondLst>
                                  <p:childTnLst>
                                    <p:set>
                                      <p:cBhvr>
                                        <p:cTn id="29" dur="indefinite"/>
                                        <p:tgtEl>
                                          <p:spTgt spid="2"/>
                                        </p:tgtEl>
                                        <p:attrNameLst>
                                          <p:attrName>style.opacity</p:attrName>
                                        </p:attrNameLst>
                                      </p:cBhvr>
                                      <p:to>
                                        <p:strVal val="0.35"/>
                                      </p:to>
                                    </p:set>
                                    <p:animEffect filter="image" prLst="opacity: 0.35">
                                      <p:cBhvr rctx="IE">
                                        <p:cTn id="30" dur="indefinite"/>
                                        <p:tgtEl>
                                          <p:spTgt spid="2"/>
                                        </p:tgtEl>
                                      </p:cBhvr>
                                    </p:animEffect>
                                  </p:childTnLst>
                                </p:cTn>
                              </p:par>
                              <p:par>
                                <p:cTn id="31" presetID="9" presetClass="emph" presetSubtype="0" grpId="0" nodeType="withEffect">
                                  <p:stCondLst>
                                    <p:cond delay="0"/>
                                  </p:stCondLst>
                                  <p:childTnLst>
                                    <p:set>
                                      <p:cBhvr>
                                        <p:cTn id="32" dur="indefinite"/>
                                        <p:tgtEl>
                                          <p:spTgt spid="38"/>
                                        </p:tgtEl>
                                        <p:attrNameLst>
                                          <p:attrName>style.opacity</p:attrName>
                                        </p:attrNameLst>
                                      </p:cBhvr>
                                      <p:to>
                                        <p:strVal val="0.35"/>
                                      </p:to>
                                    </p:set>
                                    <p:animEffect filter="image" prLst="opacity: 0.35">
                                      <p:cBhvr rctx="IE">
                                        <p:cTn id="33" dur="indefinite"/>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38" grpId="0"/>
      <p:bldP spid="56" grpId="0"/>
      <p:bldP spid="24" grpId="0"/>
      <p:bldP spid="2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Mechanical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12</a:t>
            </a:fld>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pic>
        <p:nvPicPr>
          <p:cNvPr id="12" name="base pic">
            <a:extLst>
              <a:ext uri="{FF2B5EF4-FFF2-40B4-BE49-F238E27FC236}">
                <a16:creationId xmlns:a16="http://schemas.microsoft.com/office/drawing/2014/main" id="{869F0A3F-3BDF-4D0C-9C16-F2F2DF49DED6}"/>
              </a:ext>
            </a:extLst>
          </p:cNvPr>
          <p:cNvPicPr>
            <a:picLocks noChangeAspect="1"/>
          </p:cNvPicPr>
          <p:nvPr/>
        </p:nvPicPr>
        <p:blipFill>
          <a:blip r:embed="rId2"/>
          <a:stretch>
            <a:fillRect/>
          </a:stretch>
        </p:blipFill>
        <p:spPr>
          <a:xfrm>
            <a:off x="170306" y="1341383"/>
            <a:ext cx="8803387" cy="3913971"/>
          </a:xfrm>
          <a:prstGeom prst="rect">
            <a:avLst/>
          </a:prstGeom>
          <a:ln>
            <a:solidFill>
              <a:schemeClr val="tx1"/>
            </a:solidFill>
          </a:ln>
        </p:spPr>
      </p:pic>
      <p:sp>
        <p:nvSpPr>
          <p:cNvPr id="8" name="mask base">
            <a:extLst>
              <a:ext uri="{FF2B5EF4-FFF2-40B4-BE49-F238E27FC236}">
                <a16:creationId xmlns:a16="http://schemas.microsoft.com/office/drawing/2014/main" id="{0EE451F6-AFBB-42E1-BB37-50BBCF43F629}"/>
              </a:ext>
            </a:extLst>
          </p:cNvPr>
          <p:cNvSpPr/>
          <p:nvPr/>
        </p:nvSpPr>
        <p:spPr>
          <a:xfrm>
            <a:off x="150471" y="1302327"/>
            <a:ext cx="8832887" cy="400858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389313" y="4749147"/>
            <a:ext cx="5060606" cy="123665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1">
            <a:extLst>
              <a:ext uri="{FF2B5EF4-FFF2-40B4-BE49-F238E27FC236}">
                <a16:creationId xmlns:a16="http://schemas.microsoft.com/office/drawing/2014/main" id="{985AF37A-8B20-4F94-BD10-E236C0DC336C}"/>
              </a:ext>
            </a:extLst>
          </p:cNvPr>
          <p:cNvSpPr txBox="1"/>
          <p:nvPr/>
        </p:nvSpPr>
        <p:spPr>
          <a:xfrm>
            <a:off x="455156" y="4908890"/>
            <a:ext cx="4572000" cy="221599"/>
          </a:xfrm>
          <a:prstGeom prst="rect">
            <a:avLst/>
          </a:prstGeom>
          <a:noFill/>
        </p:spPr>
        <p:txBody>
          <a:bodyPr wrap="square" lIns="0" tIns="0" rIns="0" bIns="0" rtlCol="0">
            <a:spAutoFit/>
          </a:bodyPr>
          <a:lstStyle/>
          <a:p>
            <a:pPr marL="285750" indent="-285750">
              <a:lnSpc>
                <a:spcPct val="90000"/>
              </a:lnSpc>
              <a:spcBef>
                <a:spcPts val="900"/>
              </a:spcBef>
              <a:buClr>
                <a:srgbClr val="A642F0"/>
              </a:buClr>
              <a:buSzPct val="90000"/>
              <a:buFont typeface="Wingdings" panose="05000000000000000000" pitchFamily="2" charset="2"/>
              <a:buChar char="ª"/>
            </a:pPr>
            <a:r>
              <a:rPr lang="en-US" sz="1600" dirty="0">
                <a:latin typeface="+mn-lt"/>
              </a:rPr>
              <a:t>Click the “Calendar” tab (above the Filters)</a:t>
            </a:r>
          </a:p>
        </p:txBody>
      </p:sp>
      <p:grpSp>
        <p:nvGrpSpPr>
          <p:cNvPr id="7" name="S 1">
            <a:extLst>
              <a:ext uri="{FF2B5EF4-FFF2-40B4-BE49-F238E27FC236}">
                <a16:creationId xmlns:a16="http://schemas.microsoft.com/office/drawing/2014/main" id="{B99F63B3-36F7-4FB3-A2F9-BB7DDC935DA4}"/>
              </a:ext>
            </a:extLst>
          </p:cNvPr>
          <p:cNvGrpSpPr/>
          <p:nvPr/>
        </p:nvGrpSpPr>
        <p:grpSpPr>
          <a:xfrm>
            <a:off x="8008620" y="1547093"/>
            <a:ext cx="704850" cy="549401"/>
            <a:chOff x="8008620" y="1547093"/>
            <a:chExt cx="704850" cy="549401"/>
          </a:xfrm>
        </p:grpSpPr>
        <p:sp>
          <p:nvSpPr>
            <p:cNvPr id="48" name="1 box">
              <a:extLst>
                <a:ext uri="{FF2B5EF4-FFF2-40B4-BE49-F238E27FC236}">
                  <a16:creationId xmlns:a16="http://schemas.microsoft.com/office/drawing/2014/main" id="{8F2F3F31-F243-4E02-A11B-4BAD346BC238}"/>
                </a:ext>
              </a:extLst>
            </p:cNvPr>
            <p:cNvSpPr/>
            <p:nvPr/>
          </p:nvSpPr>
          <p:spPr>
            <a:xfrm>
              <a:off x="8008620" y="1836123"/>
              <a:ext cx="704850"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9" name="1 Arrow">
              <a:extLst>
                <a:ext uri="{FF2B5EF4-FFF2-40B4-BE49-F238E27FC236}">
                  <a16:creationId xmlns:a16="http://schemas.microsoft.com/office/drawing/2014/main" id="{5C1443D6-E88E-403D-B9F1-F11B3C200E5D}"/>
                </a:ext>
              </a:extLst>
            </p:cNvPr>
            <p:cNvGrpSpPr/>
            <p:nvPr/>
          </p:nvGrpSpPr>
          <p:grpSpPr>
            <a:xfrm rot="10800000" flipV="1">
              <a:off x="8208645" y="1547093"/>
              <a:ext cx="304800" cy="328500"/>
              <a:chOff x="1977837" y="1985353"/>
              <a:chExt cx="304800" cy="328500"/>
            </a:xfrm>
          </p:grpSpPr>
          <p:sp>
            <p:nvSpPr>
              <p:cNvPr id="52" name="Arrow: Right 51">
                <a:extLst>
                  <a:ext uri="{FF2B5EF4-FFF2-40B4-BE49-F238E27FC236}">
                    <a16:creationId xmlns:a16="http://schemas.microsoft.com/office/drawing/2014/main" id="{FCF7554E-9436-4AE0-A726-5BB0AFD0F6E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3" name="Arrow: Right 52">
                <a:extLst>
                  <a:ext uri="{FF2B5EF4-FFF2-40B4-BE49-F238E27FC236}">
                    <a16:creationId xmlns:a16="http://schemas.microsoft.com/office/drawing/2014/main" id="{DDF1A9DB-7A3C-42F8-84D0-F08FE20C1D90}"/>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39" name="TXT 2">
            <a:extLst>
              <a:ext uri="{FF2B5EF4-FFF2-40B4-BE49-F238E27FC236}">
                <a16:creationId xmlns:a16="http://schemas.microsoft.com/office/drawing/2014/main" id="{B9E468CB-AAEC-4C98-A14D-0E00529C06D1}"/>
              </a:ext>
            </a:extLst>
          </p:cNvPr>
          <p:cNvSpPr txBox="1"/>
          <p:nvPr/>
        </p:nvSpPr>
        <p:spPr>
          <a:xfrm>
            <a:off x="455155" y="5264628"/>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Use the arrow keys (upper left) to change months</a:t>
            </a:r>
          </a:p>
        </p:txBody>
      </p:sp>
      <p:grpSp>
        <p:nvGrpSpPr>
          <p:cNvPr id="9" name="S 2">
            <a:extLst>
              <a:ext uri="{FF2B5EF4-FFF2-40B4-BE49-F238E27FC236}">
                <a16:creationId xmlns:a16="http://schemas.microsoft.com/office/drawing/2014/main" id="{BC9F3A6C-A1FB-49BF-B373-E8826249959D}"/>
              </a:ext>
            </a:extLst>
          </p:cNvPr>
          <p:cNvGrpSpPr/>
          <p:nvPr/>
        </p:nvGrpSpPr>
        <p:grpSpPr>
          <a:xfrm>
            <a:off x="151022" y="1094951"/>
            <a:ext cx="608946" cy="549401"/>
            <a:chOff x="151022" y="1094951"/>
            <a:chExt cx="608946" cy="549401"/>
          </a:xfrm>
        </p:grpSpPr>
        <p:sp>
          <p:nvSpPr>
            <p:cNvPr id="34" name="2 box">
              <a:extLst>
                <a:ext uri="{FF2B5EF4-FFF2-40B4-BE49-F238E27FC236}">
                  <a16:creationId xmlns:a16="http://schemas.microsoft.com/office/drawing/2014/main" id="{7166B659-3133-48C6-A23B-446BEA21B2F0}"/>
                </a:ext>
              </a:extLst>
            </p:cNvPr>
            <p:cNvSpPr/>
            <p:nvPr/>
          </p:nvSpPr>
          <p:spPr>
            <a:xfrm>
              <a:off x="151022" y="1383981"/>
              <a:ext cx="608946"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6" name="2 Arrow">
              <a:extLst>
                <a:ext uri="{FF2B5EF4-FFF2-40B4-BE49-F238E27FC236}">
                  <a16:creationId xmlns:a16="http://schemas.microsoft.com/office/drawing/2014/main" id="{3059A82D-5A92-417C-93C1-748972925B5E}"/>
                </a:ext>
              </a:extLst>
            </p:cNvPr>
            <p:cNvGrpSpPr/>
            <p:nvPr/>
          </p:nvGrpSpPr>
          <p:grpSpPr>
            <a:xfrm rot="10800000" flipV="1">
              <a:off x="314721" y="1094951"/>
              <a:ext cx="304800" cy="328500"/>
              <a:chOff x="1977837" y="1985353"/>
              <a:chExt cx="304800" cy="328500"/>
            </a:xfrm>
          </p:grpSpPr>
          <p:sp>
            <p:nvSpPr>
              <p:cNvPr id="42" name="Arrow: Right 41">
                <a:extLst>
                  <a:ext uri="{FF2B5EF4-FFF2-40B4-BE49-F238E27FC236}">
                    <a16:creationId xmlns:a16="http://schemas.microsoft.com/office/drawing/2014/main" id="{374A00BF-29CC-4F98-A349-849A905D804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Arrow: Right 46">
                <a:extLst>
                  <a:ext uri="{FF2B5EF4-FFF2-40B4-BE49-F238E27FC236}">
                    <a16:creationId xmlns:a16="http://schemas.microsoft.com/office/drawing/2014/main" id="{494CCBD3-B0F2-4033-B7F0-04B5712DE68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41" name="Txt 3">
            <a:extLst>
              <a:ext uri="{FF2B5EF4-FFF2-40B4-BE49-F238E27FC236}">
                <a16:creationId xmlns:a16="http://schemas.microsoft.com/office/drawing/2014/main" id="{593586E3-582E-4A2D-9B91-AA251E2D8EF6}"/>
              </a:ext>
            </a:extLst>
          </p:cNvPr>
          <p:cNvSpPr txBox="1"/>
          <p:nvPr/>
        </p:nvSpPr>
        <p:spPr>
          <a:xfrm>
            <a:off x="455155" y="5620365"/>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Click on colored boxes to see course details and register</a:t>
            </a:r>
          </a:p>
        </p:txBody>
      </p:sp>
      <p:grpSp>
        <p:nvGrpSpPr>
          <p:cNvPr id="10" name="S 3">
            <a:extLst>
              <a:ext uri="{FF2B5EF4-FFF2-40B4-BE49-F238E27FC236}">
                <a16:creationId xmlns:a16="http://schemas.microsoft.com/office/drawing/2014/main" id="{D367BF83-DF96-4058-BAF1-333DCBD2CDC2}"/>
              </a:ext>
            </a:extLst>
          </p:cNvPr>
          <p:cNvGrpSpPr/>
          <p:nvPr/>
        </p:nvGrpSpPr>
        <p:grpSpPr>
          <a:xfrm>
            <a:off x="1217821" y="2842306"/>
            <a:ext cx="1033009" cy="494453"/>
            <a:chOff x="1217821" y="2842306"/>
            <a:chExt cx="1033009" cy="494453"/>
          </a:xfrm>
        </p:grpSpPr>
        <p:sp>
          <p:nvSpPr>
            <p:cNvPr id="33" name="3 box">
              <a:extLst>
                <a:ext uri="{FF2B5EF4-FFF2-40B4-BE49-F238E27FC236}">
                  <a16:creationId xmlns:a16="http://schemas.microsoft.com/office/drawing/2014/main" id="{A733B83A-B047-4ED7-83E5-47F330E773EC}"/>
                </a:ext>
              </a:extLst>
            </p:cNvPr>
            <p:cNvSpPr/>
            <p:nvPr/>
          </p:nvSpPr>
          <p:spPr>
            <a:xfrm>
              <a:off x="1217821" y="3180080"/>
              <a:ext cx="1033009" cy="156679"/>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5" name="3 Arrow">
              <a:extLst>
                <a:ext uri="{FF2B5EF4-FFF2-40B4-BE49-F238E27FC236}">
                  <a16:creationId xmlns:a16="http://schemas.microsoft.com/office/drawing/2014/main" id="{49DDDD7D-A503-4BF0-A4D8-48B5137F5270}"/>
                </a:ext>
              </a:extLst>
            </p:cNvPr>
            <p:cNvGrpSpPr/>
            <p:nvPr/>
          </p:nvGrpSpPr>
          <p:grpSpPr>
            <a:xfrm rot="10800000" flipV="1">
              <a:off x="1579767" y="2842306"/>
              <a:ext cx="304800" cy="328500"/>
              <a:chOff x="1977837" y="1985353"/>
              <a:chExt cx="304800" cy="328500"/>
            </a:xfrm>
          </p:grpSpPr>
          <p:sp>
            <p:nvSpPr>
              <p:cNvPr id="40" name="Arrow: Right 39">
                <a:extLst>
                  <a:ext uri="{FF2B5EF4-FFF2-40B4-BE49-F238E27FC236}">
                    <a16:creationId xmlns:a16="http://schemas.microsoft.com/office/drawing/2014/main" id="{1467ADC5-7A75-413A-9AA5-1A4CC4EFB808}"/>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3" name="Arrow: Right 42">
                <a:extLst>
                  <a:ext uri="{FF2B5EF4-FFF2-40B4-BE49-F238E27FC236}">
                    <a16:creationId xmlns:a16="http://schemas.microsoft.com/office/drawing/2014/main" id="{2711DF73-A011-4BD7-BF70-9D2C4BF68B6C}"/>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grpSp>
        <p:nvGrpSpPr>
          <p:cNvPr id="6" name="4 pop">
            <a:extLst>
              <a:ext uri="{FF2B5EF4-FFF2-40B4-BE49-F238E27FC236}">
                <a16:creationId xmlns:a16="http://schemas.microsoft.com/office/drawing/2014/main" id="{C3F9D639-4767-4D67-A849-D7F3E63FAEF6}"/>
              </a:ext>
            </a:extLst>
          </p:cNvPr>
          <p:cNvGrpSpPr/>
          <p:nvPr/>
        </p:nvGrpSpPr>
        <p:grpSpPr>
          <a:xfrm>
            <a:off x="6626037" y="4652869"/>
            <a:ext cx="2113854" cy="1260055"/>
            <a:chOff x="6626037" y="4882315"/>
            <a:chExt cx="2113854" cy="1260055"/>
          </a:xfrm>
        </p:grpSpPr>
        <p:sp>
          <p:nvSpPr>
            <p:cNvPr id="2" name="Arrow: Down 1">
              <a:extLst>
                <a:ext uri="{FF2B5EF4-FFF2-40B4-BE49-F238E27FC236}">
                  <a16:creationId xmlns:a16="http://schemas.microsoft.com/office/drawing/2014/main" id="{1482C91A-6316-4310-A87F-B8A4A5D5C870}"/>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626037" y="5405290"/>
              <a:ext cx="2113854"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Filter options are the same as in “List” view</a:t>
              </a:r>
            </a:p>
          </p:txBody>
        </p:sp>
      </p:grpSp>
      <p:grpSp>
        <p:nvGrpSpPr>
          <p:cNvPr id="54" name="5 pop">
            <a:extLst>
              <a:ext uri="{FF2B5EF4-FFF2-40B4-BE49-F238E27FC236}">
                <a16:creationId xmlns:a16="http://schemas.microsoft.com/office/drawing/2014/main" id="{BE20224A-279B-4169-ABF2-D848E13DADE6}"/>
              </a:ext>
            </a:extLst>
          </p:cNvPr>
          <p:cNvGrpSpPr/>
          <p:nvPr/>
        </p:nvGrpSpPr>
        <p:grpSpPr>
          <a:xfrm>
            <a:off x="5812970" y="1651573"/>
            <a:ext cx="1598863" cy="1260055"/>
            <a:chOff x="7141027" y="4882315"/>
            <a:chExt cx="1598863" cy="1260055"/>
          </a:xfrm>
        </p:grpSpPr>
        <p:sp>
          <p:nvSpPr>
            <p:cNvPr id="55" name="Arrow: Down 54">
              <a:extLst>
                <a:ext uri="{FF2B5EF4-FFF2-40B4-BE49-F238E27FC236}">
                  <a16:creationId xmlns:a16="http://schemas.microsoft.com/office/drawing/2014/main" id="{39E6ABAA-8AC1-4DFA-8051-EC83FABA88F2}"/>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56" name="Rectangle: Rounded Corners 55">
              <a:extLst>
                <a:ext uri="{FF2B5EF4-FFF2-40B4-BE49-F238E27FC236}">
                  <a16:creationId xmlns:a16="http://schemas.microsoft.com/office/drawing/2014/main" id="{51D6A2C5-E298-464F-A990-41DB7C0C41EE}"/>
                </a:ext>
              </a:extLst>
            </p:cNvPr>
            <p:cNvSpPr/>
            <p:nvPr/>
          </p:nvSpPr>
          <p:spPr>
            <a:xfrm>
              <a:off x="7141027" y="5405290"/>
              <a:ext cx="1598863"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View by month, week or day</a:t>
              </a:r>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Calendar to see available live training </a:t>
            </a:r>
          </a:p>
        </p:txBody>
      </p:sp>
    </p:spTree>
    <p:extLst>
      <p:ext uri="{BB962C8B-B14F-4D97-AF65-F5344CB8AC3E}">
        <p14:creationId xmlns:p14="http://schemas.microsoft.com/office/powerpoint/2010/main" val="181968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9" presetClass="emph" presetSubtype="0" grpId="1" nodeType="withEffect">
                                  <p:stCondLst>
                                    <p:cond delay="0"/>
                                  </p:stCondLst>
                                  <p:childTnLst>
                                    <p:set>
                                      <p:cBhvr>
                                        <p:cTn id="29" dur="indefinite"/>
                                        <p:tgtEl>
                                          <p:spTgt spid="38"/>
                                        </p:tgtEl>
                                        <p:attrNameLst>
                                          <p:attrName>style.opacity</p:attrName>
                                        </p:attrNameLst>
                                      </p:cBhvr>
                                      <p:to>
                                        <p:strVal val="0.3"/>
                                      </p:to>
                                    </p:set>
                                    <p:animEffect filter="image" prLst="opacity: 0.3">
                                      <p:cBhvr rctx="IE">
                                        <p:cTn id="30" dur="indefinite"/>
                                        <p:tgtEl>
                                          <p:spTgt spid="38"/>
                                        </p:tgtEl>
                                      </p:cBhvr>
                                    </p:animEffect>
                                  </p:childTnLst>
                                </p:cTn>
                              </p:par>
                              <p:par>
                                <p:cTn id="31" presetID="9" presetClass="emph" presetSubtype="0" nodeType="withEffect">
                                  <p:stCondLst>
                                    <p:cond delay="0"/>
                                  </p:stCondLst>
                                  <p:childTnLst>
                                    <p:set>
                                      <p:cBhvr>
                                        <p:cTn id="32" dur="indefinite"/>
                                        <p:tgtEl>
                                          <p:spTgt spid="7"/>
                                        </p:tgtEl>
                                        <p:attrNameLst>
                                          <p:attrName>style.opacity</p:attrName>
                                        </p:attrNameLst>
                                      </p:cBhvr>
                                      <p:to>
                                        <p:strVal val="0.3"/>
                                      </p:to>
                                    </p:set>
                                    <p:animEffect filter="image" prLst="opacity: 0.3">
                                      <p:cBhvr rctx="IE">
                                        <p:cTn id="33" dur="indefinite"/>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9" presetClass="emph" presetSubtype="0" nodeType="withEffect">
                                  <p:stCondLst>
                                    <p:cond delay="0"/>
                                  </p:stCondLst>
                                  <p:childTnLst>
                                    <p:set>
                                      <p:cBhvr>
                                        <p:cTn id="43" dur="indefinite"/>
                                        <p:tgtEl>
                                          <p:spTgt spid="9"/>
                                        </p:tgtEl>
                                        <p:attrNameLst>
                                          <p:attrName>style.opacity</p:attrName>
                                        </p:attrNameLst>
                                      </p:cBhvr>
                                      <p:to>
                                        <p:strVal val="0.3"/>
                                      </p:to>
                                    </p:set>
                                    <p:animEffect filter="image" prLst="opacity: 0.3">
                                      <p:cBhvr rctx="IE">
                                        <p:cTn id="44" dur="indefinite"/>
                                        <p:tgtEl>
                                          <p:spTgt spid="9"/>
                                        </p:tgtEl>
                                      </p:cBhvr>
                                    </p:animEffect>
                                  </p:childTnLst>
                                </p:cTn>
                              </p:par>
                              <p:par>
                                <p:cTn id="45" presetID="9" presetClass="emph" presetSubtype="0" grpId="1" nodeType="withEffect">
                                  <p:stCondLst>
                                    <p:cond delay="0"/>
                                  </p:stCondLst>
                                  <p:childTnLst>
                                    <p:set>
                                      <p:cBhvr>
                                        <p:cTn id="46" dur="indefinite"/>
                                        <p:tgtEl>
                                          <p:spTgt spid="39"/>
                                        </p:tgtEl>
                                        <p:attrNameLst>
                                          <p:attrName>style.opacity</p:attrName>
                                        </p:attrNameLst>
                                      </p:cBhvr>
                                      <p:to>
                                        <p:strVal val="0.3"/>
                                      </p:to>
                                    </p:set>
                                    <p:animEffect filter="image" prLst="opacity: 0.3">
                                      <p:cBhvr rctx="IE">
                                        <p:cTn id="47" dur="indefinite"/>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9" presetClass="emph" presetSubtype="0" grpId="1" nodeType="withEffect">
                                  <p:stCondLst>
                                    <p:cond delay="0"/>
                                  </p:stCondLst>
                                  <p:childTnLst>
                                    <p:set>
                                      <p:cBhvr>
                                        <p:cTn id="57" dur="indefinite"/>
                                        <p:tgtEl>
                                          <p:spTgt spid="41"/>
                                        </p:tgtEl>
                                        <p:attrNameLst>
                                          <p:attrName>style.opacity</p:attrName>
                                        </p:attrNameLst>
                                      </p:cBhvr>
                                      <p:to>
                                        <p:strVal val="0.3"/>
                                      </p:to>
                                    </p:set>
                                    <p:animEffect filter="image" prLst="opacity: 0.3">
                                      <p:cBhvr rctx="IE">
                                        <p:cTn id="58" dur="indefinite"/>
                                        <p:tgtEl>
                                          <p:spTgt spid="41"/>
                                        </p:tgtEl>
                                      </p:cBhvr>
                                    </p:animEffect>
                                  </p:childTnLst>
                                </p:cTn>
                              </p:par>
                              <p:par>
                                <p:cTn id="59" presetID="9" presetClass="emph" presetSubtype="0" nodeType="withEffect">
                                  <p:stCondLst>
                                    <p:cond delay="0"/>
                                  </p:stCondLst>
                                  <p:childTnLst>
                                    <p:set>
                                      <p:cBhvr>
                                        <p:cTn id="60" dur="indefinite"/>
                                        <p:tgtEl>
                                          <p:spTgt spid="10"/>
                                        </p:tgtEl>
                                        <p:attrNameLst>
                                          <p:attrName>style.opacity</p:attrName>
                                        </p:attrNameLst>
                                      </p:cBhvr>
                                      <p:to>
                                        <p:strVal val="0.3"/>
                                      </p:to>
                                    </p:set>
                                    <p:animEffect filter="image" prLst="opacity: 0.3">
                                      <p:cBhvr rctx="IE">
                                        <p:cTn id="61"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animBg="1"/>
      <p:bldP spid="38" grpId="0"/>
      <p:bldP spid="38" grpId="1"/>
      <p:bldP spid="39" grpId="0"/>
      <p:bldP spid="39" grpId="1"/>
      <p:bldP spid="41" grpId="0"/>
      <p:bldP spid="41" grpId="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13</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3" name="App Guides">
            <a:extLst>
              <a:ext uri="{FF2B5EF4-FFF2-40B4-BE49-F238E27FC236}">
                <a16:creationId xmlns:a16="http://schemas.microsoft.com/office/drawing/2014/main" id="{D8F9A76C-76A1-467B-830C-9ACFFFBB1FE2}"/>
              </a:ext>
            </a:extLst>
          </p:cNvPr>
          <p:cNvGrpSpPr/>
          <p:nvPr/>
        </p:nvGrpSpPr>
        <p:grpSpPr>
          <a:xfrm>
            <a:off x="317674" y="711200"/>
            <a:ext cx="8504002" cy="1801091"/>
            <a:chOff x="317674" y="711200"/>
            <a:chExt cx="8504002" cy="1801091"/>
          </a:xfrm>
        </p:grpSpPr>
        <p:pic>
          <p:nvPicPr>
            <p:cNvPr id="15" name="Picture 14">
              <a:extLst>
                <a:ext uri="{FF2B5EF4-FFF2-40B4-BE49-F238E27FC236}">
                  <a16:creationId xmlns:a16="http://schemas.microsoft.com/office/drawing/2014/main" id="{F358B5B2-5E4A-4C00-BE4D-F7E528E9E0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3837221" cy="822960"/>
            </a:xfrm>
            <a:prstGeom prst="rect">
              <a:avLst/>
            </a:prstGeom>
          </p:spPr>
        </p:pic>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55 to 100+ pages of guidance</a:t>
              </a:r>
            </a:p>
            <a:p>
              <a:pPr marL="230188" indent="-230188">
                <a:spcBef>
                  <a:spcPts val="900"/>
                </a:spcBef>
                <a:buClr>
                  <a:schemeClr val="accent5"/>
                </a:buClr>
                <a:buSzPct val="90000"/>
                <a:buFont typeface="Wingdings" panose="05000000000000000000" pitchFamily="2" charset="2"/>
                <a:buChar char="ª"/>
              </a:pPr>
              <a:r>
                <a:rPr lang="en-US" sz="1800" dirty="0"/>
                <a:t>Essential concepts and principles</a:t>
              </a:r>
            </a:p>
            <a:p>
              <a:pPr marL="230188" indent="-230188">
                <a:spcBef>
                  <a:spcPts val="900"/>
                </a:spcBef>
                <a:buClr>
                  <a:schemeClr val="accent5"/>
                </a:buClr>
                <a:buSzPct val="90000"/>
                <a:buFont typeface="Wingdings" panose="05000000000000000000" pitchFamily="2" charset="2"/>
                <a:buChar char="ª"/>
              </a:pPr>
              <a:r>
                <a:rPr lang="en-US" sz="1800" dirty="0"/>
                <a:t>Technology and systems alternatives</a:t>
              </a:r>
            </a:p>
            <a:p>
              <a:pPr marL="230188" indent="-230188">
                <a:spcBef>
                  <a:spcPts val="900"/>
                </a:spcBef>
                <a:buClr>
                  <a:schemeClr val="accent5"/>
                </a:buClr>
                <a:buSzPct val="90000"/>
                <a:buFont typeface="Wingdings" panose="05000000000000000000" pitchFamily="2" charset="2"/>
                <a:buChar char="ª"/>
              </a:pPr>
              <a:r>
                <a:rPr lang="en-US" sz="1800" dirty="0"/>
                <a:t>Compliance requirements and strategies</a:t>
              </a:r>
            </a:p>
            <a:p>
              <a:pPr marL="230188" indent="-230188">
                <a:spcBef>
                  <a:spcPts val="900"/>
                </a:spcBef>
                <a:buClr>
                  <a:schemeClr val="accent5"/>
                </a:buClr>
                <a:buSzPct val="90000"/>
                <a:buFont typeface="Wingdings" panose="05000000000000000000" pitchFamily="2" charset="2"/>
                <a:buChar char="ª"/>
              </a:pPr>
              <a:r>
                <a:rPr lang="en-US" sz="1800" dirty="0"/>
                <a:t>Recommendations for alternative scenarios</a:t>
              </a:r>
            </a:p>
          </p:txBody>
        </p:sp>
      </p:grpSp>
      <p:grpSp>
        <p:nvGrpSpPr>
          <p:cNvPr id="2" name="Fact Sheets">
            <a:extLst>
              <a:ext uri="{FF2B5EF4-FFF2-40B4-BE49-F238E27FC236}">
                <a16:creationId xmlns:a16="http://schemas.microsoft.com/office/drawing/2014/main" id="{1DCDC1AB-3183-4D1C-A1C9-A9EEDDB47F0A}"/>
              </a:ext>
            </a:extLst>
          </p:cNvPr>
          <p:cNvGrpSpPr/>
          <p:nvPr/>
        </p:nvGrpSpPr>
        <p:grpSpPr>
          <a:xfrm>
            <a:off x="317674" y="2760749"/>
            <a:ext cx="8474073" cy="1801091"/>
            <a:chOff x="317674" y="2760749"/>
            <a:chExt cx="8474073" cy="1801091"/>
          </a:xfrm>
        </p:grpSpPr>
        <p:pic>
          <p:nvPicPr>
            <p:cNvPr id="18" name="Picture 17">
              <a:extLst>
                <a:ext uri="{FF2B5EF4-FFF2-40B4-BE49-F238E27FC236}">
                  <a16:creationId xmlns:a16="http://schemas.microsoft.com/office/drawing/2014/main" id="{DD9CC6E8-1F49-4681-B121-5665E8DE8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066063" cy="822960"/>
            </a:xfrm>
            <a:prstGeom prst="rect">
              <a:avLst/>
            </a:prstGeom>
          </p:spPr>
        </p:pic>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8 pages of “just the facts”</a:t>
              </a:r>
            </a:p>
            <a:p>
              <a:pPr marL="230188" indent="-230188">
                <a:spcBef>
                  <a:spcPts val="900"/>
                </a:spcBef>
                <a:buClr>
                  <a:schemeClr val="accent5"/>
                </a:buClr>
                <a:buSzPct val="90000"/>
                <a:buFont typeface="Wingdings" panose="05000000000000000000" pitchFamily="2" charset="2"/>
                <a:buChar char="ª"/>
              </a:pPr>
              <a:r>
                <a:rPr lang="en-US" sz="1800" dirty="0"/>
                <a:t>Roles, responsibilities and requirements</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a:p>
              <a:pPr marL="230188" indent="-230188">
                <a:spcBef>
                  <a:spcPts val="900"/>
                </a:spcBef>
                <a:buClr>
                  <a:schemeClr val="accent5"/>
                </a:buClr>
                <a:buSzPct val="90000"/>
                <a:buFont typeface="Wingdings" panose="05000000000000000000" pitchFamily="2" charset="2"/>
                <a:buChar char="ª"/>
              </a:pPr>
              <a:r>
                <a:rPr lang="en-US" sz="1800" dirty="0"/>
                <a:t>Relevant compliance documentation</a:t>
              </a:r>
            </a:p>
            <a:p>
              <a:pPr marL="230188" indent="-230188">
                <a:spcBef>
                  <a:spcPts val="900"/>
                </a:spcBef>
                <a:buClr>
                  <a:schemeClr val="accent5"/>
                </a:buClr>
                <a:buSzPct val="90000"/>
                <a:buFont typeface="Wingdings" panose="05000000000000000000" pitchFamily="2" charset="2"/>
                <a:buChar char="ª"/>
              </a:pPr>
              <a:r>
                <a:rPr lang="en-US" sz="1800" dirty="0"/>
                <a:t>Topic highlights and sources for more info</a:t>
              </a:r>
            </a:p>
          </p:txBody>
        </p:sp>
      </p:grpSp>
      <p:grpSp>
        <p:nvGrpSpPr>
          <p:cNvPr id="4" name="Trigger Sheets">
            <a:extLst>
              <a:ext uri="{FF2B5EF4-FFF2-40B4-BE49-F238E27FC236}">
                <a16:creationId xmlns:a16="http://schemas.microsoft.com/office/drawing/2014/main" id="{3914036F-DA6B-4B8C-9250-96D84A322518}"/>
              </a:ext>
            </a:extLst>
          </p:cNvPr>
          <p:cNvGrpSpPr/>
          <p:nvPr/>
        </p:nvGrpSpPr>
        <p:grpSpPr>
          <a:xfrm>
            <a:off x="359737" y="4810298"/>
            <a:ext cx="8432010" cy="1801091"/>
            <a:chOff x="359737" y="4810298"/>
            <a:chExt cx="8432010" cy="1801091"/>
          </a:xfrm>
        </p:grpSpPr>
        <p:pic>
          <p:nvPicPr>
            <p:cNvPr id="21" name="Picture 20">
              <a:extLst>
                <a:ext uri="{FF2B5EF4-FFF2-40B4-BE49-F238E27FC236}">
                  <a16:creationId xmlns:a16="http://schemas.microsoft.com/office/drawing/2014/main" id="{99E17EBE-161A-418E-99AA-98E3C677E5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737" y="4810298"/>
              <a:ext cx="3388600" cy="822960"/>
            </a:xfrm>
            <a:prstGeom prst="rect">
              <a:avLst/>
            </a:prstGeom>
          </p:spPr>
        </p:pic>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5 pages of summary guidance for alterations</a:t>
              </a:r>
            </a:p>
            <a:p>
              <a:pPr marL="230188" indent="-230188">
                <a:spcBef>
                  <a:spcPts val="900"/>
                </a:spcBef>
                <a:buClr>
                  <a:schemeClr val="accent5"/>
                </a:buClr>
                <a:buSzPct val="90000"/>
                <a:buFont typeface="Wingdings" panose="05000000000000000000" pitchFamily="2" charset="2"/>
                <a:buChar char="ª"/>
              </a:pPr>
              <a:r>
                <a:rPr lang="en-US" sz="1800" dirty="0"/>
                <a:t>Which parts of code are triggered when various components are changed</a:t>
              </a:r>
            </a:p>
            <a:p>
              <a:pPr marL="230188" indent="-230188">
                <a:spcBef>
                  <a:spcPts val="900"/>
                </a:spcBef>
                <a:buClr>
                  <a:schemeClr val="accent5"/>
                </a:buClr>
                <a:buSzPct val="90000"/>
                <a:buFont typeface="Wingdings" panose="05000000000000000000" pitchFamily="2" charset="2"/>
                <a:buChar char="ª"/>
              </a:pPr>
              <a:r>
                <a:rPr lang="en-US" sz="1800" dirty="0"/>
                <a:t>Mandatory, Prescriptive or Performance</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p:txBody>
        </p:sp>
      </p:grpSp>
    </p:spTree>
    <p:extLst>
      <p:ext uri="{BB962C8B-B14F-4D97-AF65-F5344CB8AC3E}">
        <p14:creationId xmlns:p14="http://schemas.microsoft.com/office/powerpoint/2010/main" val="279531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9" presetClass="emph" presetSubtype="0" nodeType="withEffect">
                                  <p:stCondLst>
                                    <p:cond delay="0"/>
                                  </p:stCondLst>
                                  <p:childTnLst>
                                    <p:set>
                                      <p:cBhvr>
                                        <p:cTn id="17" dur="indefinite"/>
                                        <p:tgtEl>
                                          <p:spTgt spid="2"/>
                                        </p:tgtEl>
                                        <p:attrNameLst>
                                          <p:attrName>style.opacity</p:attrName>
                                        </p:attrNameLst>
                                      </p:cBhvr>
                                      <p:to>
                                        <p:strVal val="0.25"/>
                                      </p:to>
                                    </p:set>
                                    <p:animEffect filter="image" prLst="opacity: 0.2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 </a:t>
            </a:r>
            <a:r>
              <a:rPr lang="en-US" b="0" dirty="0"/>
              <a:t>(cont.)</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14</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9" name="Checklists">
            <a:extLst>
              <a:ext uri="{FF2B5EF4-FFF2-40B4-BE49-F238E27FC236}">
                <a16:creationId xmlns:a16="http://schemas.microsoft.com/office/drawing/2014/main" id="{6608A853-95C1-4BEC-875B-D0C1C1E23C10}"/>
              </a:ext>
            </a:extLst>
          </p:cNvPr>
          <p:cNvGrpSpPr/>
          <p:nvPr/>
        </p:nvGrpSpPr>
        <p:grpSpPr>
          <a:xfrm>
            <a:off x="317674" y="711200"/>
            <a:ext cx="8504002" cy="1801091"/>
            <a:chOff x="317674" y="711200"/>
            <a:chExt cx="8504002" cy="1801091"/>
          </a:xfrm>
        </p:grpSpPr>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Short guides to what building departments look for</a:t>
              </a:r>
            </a:p>
            <a:p>
              <a:pPr marL="230188" indent="-230188">
                <a:spcBef>
                  <a:spcPts val="900"/>
                </a:spcBef>
                <a:buClr>
                  <a:schemeClr val="accent5"/>
                </a:buClr>
                <a:buSzPct val="90000"/>
                <a:buFont typeface="Wingdings" panose="05000000000000000000" pitchFamily="2" charset="2"/>
                <a:buChar char="ª"/>
              </a:pPr>
              <a:r>
                <a:rPr lang="en-US" sz="1800" dirty="0"/>
                <a:t>Questions Plans Examiners and Building Inspectors typically ask re Title 24, Part 6</a:t>
              </a:r>
            </a:p>
            <a:p>
              <a:pPr marL="230188" indent="-230188">
                <a:spcBef>
                  <a:spcPts val="900"/>
                </a:spcBef>
                <a:buClr>
                  <a:schemeClr val="accent5"/>
                </a:buClr>
                <a:buSzPct val="90000"/>
                <a:buFont typeface="Wingdings" panose="05000000000000000000" pitchFamily="2" charset="2"/>
                <a:buChar char="ª"/>
              </a:pPr>
              <a:r>
                <a:rPr lang="en-US" sz="1800" dirty="0"/>
                <a:t>Summary of relevant forms</a:t>
              </a:r>
            </a:p>
            <a:p>
              <a:pPr marL="230188" indent="-230188">
                <a:spcBef>
                  <a:spcPts val="900"/>
                </a:spcBef>
                <a:buClr>
                  <a:schemeClr val="accent5"/>
                </a:buClr>
                <a:buSzPct val="90000"/>
                <a:buFont typeface="Wingdings" panose="05000000000000000000" pitchFamily="2" charset="2"/>
                <a:buChar char="ª"/>
              </a:pPr>
              <a:r>
                <a:rPr lang="en-US" sz="1800" dirty="0"/>
                <a:t>References to relevant code sections</a:t>
              </a:r>
            </a:p>
          </p:txBody>
        </p:sp>
        <p:pic>
          <p:nvPicPr>
            <p:cNvPr id="3" name="Picture 2">
              <a:extLst>
                <a:ext uri="{FF2B5EF4-FFF2-40B4-BE49-F238E27FC236}">
                  <a16:creationId xmlns:a16="http://schemas.microsoft.com/office/drawing/2014/main" id="{38341757-EB79-478A-B14F-0B46B0FD3C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2948776" cy="822960"/>
            </a:xfrm>
            <a:prstGeom prst="rect">
              <a:avLst/>
            </a:prstGeom>
          </p:spPr>
        </p:pic>
      </p:grpSp>
      <p:grpSp>
        <p:nvGrpSpPr>
          <p:cNvPr id="12" name="Note Blocks">
            <a:extLst>
              <a:ext uri="{FF2B5EF4-FFF2-40B4-BE49-F238E27FC236}">
                <a16:creationId xmlns:a16="http://schemas.microsoft.com/office/drawing/2014/main" id="{3D2129B3-1ED9-4ACD-BD18-5A6C28DC3861}"/>
              </a:ext>
            </a:extLst>
          </p:cNvPr>
          <p:cNvGrpSpPr/>
          <p:nvPr/>
        </p:nvGrpSpPr>
        <p:grpSpPr>
          <a:xfrm>
            <a:off x="317674" y="2760749"/>
            <a:ext cx="8474073" cy="1801091"/>
            <a:chOff x="317674" y="2760749"/>
            <a:chExt cx="8474073" cy="1801091"/>
          </a:xfrm>
        </p:grpSpPr>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Dynamic resource to summarize what’s mandatory </a:t>
              </a:r>
            </a:p>
            <a:p>
              <a:pPr marL="230188" indent="-230188">
                <a:spcBef>
                  <a:spcPts val="900"/>
                </a:spcBef>
                <a:buClr>
                  <a:schemeClr val="accent5"/>
                </a:buClr>
                <a:buSzPct val="90000"/>
                <a:buFont typeface="Wingdings" panose="05000000000000000000" pitchFamily="2" charset="2"/>
                <a:buChar char="ª"/>
              </a:pPr>
              <a:r>
                <a:rPr lang="en-US" sz="1800" dirty="0"/>
                <a:t>Mandatory Measures for given project based on your answers</a:t>
              </a:r>
            </a:p>
            <a:p>
              <a:pPr marL="230188" indent="-230188">
                <a:spcBef>
                  <a:spcPts val="900"/>
                </a:spcBef>
                <a:buClr>
                  <a:schemeClr val="accent5"/>
                </a:buClr>
                <a:buSzPct val="90000"/>
                <a:buFont typeface="Wingdings" panose="05000000000000000000" pitchFamily="2" charset="2"/>
                <a:buChar char="ª"/>
              </a:pPr>
              <a:r>
                <a:rPr lang="en-US" sz="1800" dirty="0"/>
                <a:t>Exceptions and your notes listed on request</a:t>
              </a:r>
            </a:p>
            <a:p>
              <a:pPr marL="230188" indent="-230188">
                <a:spcBef>
                  <a:spcPts val="900"/>
                </a:spcBef>
                <a:buClr>
                  <a:schemeClr val="accent5"/>
                </a:buClr>
                <a:buSzPct val="90000"/>
                <a:buFont typeface="Wingdings" panose="05000000000000000000" pitchFamily="2" charset="2"/>
                <a:buChar char="ª"/>
              </a:pPr>
              <a:r>
                <a:rPr lang="en-US" sz="1800" dirty="0"/>
                <a:t>Printable to include with project documentation</a:t>
              </a:r>
            </a:p>
          </p:txBody>
        </p:sp>
        <p:pic>
          <p:nvPicPr>
            <p:cNvPr id="7" name="Picture 6">
              <a:extLst>
                <a:ext uri="{FF2B5EF4-FFF2-40B4-BE49-F238E27FC236}">
                  <a16:creationId xmlns:a16="http://schemas.microsoft.com/office/drawing/2014/main" id="{150AF862-2D2A-4BD4-AE10-F738BEF0C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142300" cy="822960"/>
            </a:xfrm>
            <a:prstGeom prst="rect">
              <a:avLst/>
            </a:prstGeom>
          </p:spPr>
        </p:pic>
      </p:grpSp>
      <p:grpSp>
        <p:nvGrpSpPr>
          <p:cNvPr id="15" name="Lighting Wheel">
            <a:extLst>
              <a:ext uri="{FF2B5EF4-FFF2-40B4-BE49-F238E27FC236}">
                <a16:creationId xmlns:a16="http://schemas.microsoft.com/office/drawing/2014/main" id="{0C643A7B-4424-4E56-84B7-F748BCD850F0}"/>
              </a:ext>
            </a:extLst>
          </p:cNvPr>
          <p:cNvGrpSpPr/>
          <p:nvPr/>
        </p:nvGrpSpPr>
        <p:grpSpPr>
          <a:xfrm>
            <a:off x="242832" y="4810298"/>
            <a:ext cx="8548915" cy="1801091"/>
            <a:chOff x="242832" y="4810298"/>
            <a:chExt cx="8548915" cy="1801091"/>
          </a:xfrm>
        </p:grpSpPr>
        <p:grpSp>
          <p:nvGrpSpPr>
            <p:cNvPr id="14" name="Group 13">
              <a:extLst>
                <a:ext uri="{FF2B5EF4-FFF2-40B4-BE49-F238E27FC236}">
                  <a16:creationId xmlns:a16="http://schemas.microsoft.com/office/drawing/2014/main" id="{B928FD2B-7EAF-4EB4-A400-259DC25FF5B4}"/>
                </a:ext>
              </a:extLst>
            </p:cNvPr>
            <p:cNvGrpSpPr/>
            <p:nvPr/>
          </p:nvGrpSpPr>
          <p:grpSpPr>
            <a:xfrm>
              <a:off x="317674" y="4810298"/>
              <a:ext cx="8474073" cy="1801091"/>
              <a:chOff x="317674" y="4810298"/>
              <a:chExt cx="8474073" cy="1801091"/>
            </a:xfrm>
          </p:grpSpPr>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Guidance for those who design, specify, install or inspect nonresidential lighting installations</a:t>
                </a:r>
              </a:p>
              <a:p>
                <a:pPr marL="230188" indent="-230188">
                  <a:spcBef>
                    <a:spcPts val="900"/>
                  </a:spcBef>
                  <a:buClr>
                    <a:schemeClr val="accent5"/>
                  </a:buClr>
                  <a:buSzPct val="90000"/>
                  <a:buFont typeface="Wingdings" panose="05000000000000000000" pitchFamily="2" charset="2"/>
                  <a:buChar char="ª"/>
                </a:pPr>
                <a:r>
                  <a:rPr lang="en-US" sz="1800" dirty="0"/>
                  <a:t>What lighting controls are required</a:t>
                </a:r>
              </a:p>
              <a:p>
                <a:pPr marL="230188" indent="-230188">
                  <a:spcBef>
                    <a:spcPts val="900"/>
                  </a:spcBef>
                  <a:buClr>
                    <a:schemeClr val="accent5"/>
                  </a:buClr>
                  <a:buSzPct val="90000"/>
                  <a:buFont typeface="Wingdings" panose="05000000000000000000" pitchFamily="2" charset="2"/>
                  <a:buChar char="ª"/>
                </a:pPr>
                <a:r>
                  <a:rPr lang="en-US" sz="1800" dirty="0"/>
                  <a:t>Area Category lighting power density (LPD) allowances </a:t>
                </a:r>
              </a:p>
            </p:txBody>
          </p:sp>
          <p:pic>
            <p:nvPicPr>
              <p:cNvPr id="11" name="Picture 10">
                <a:extLst>
                  <a:ext uri="{FF2B5EF4-FFF2-40B4-BE49-F238E27FC236}">
                    <a16:creationId xmlns:a16="http://schemas.microsoft.com/office/drawing/2014/main" id="{9915C0DB-AB12-4036-9692-E7D26638C0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674" y="4810298"/>
                <a:ext cx="3510773" cy="822960"/>
              </a:xfrm>
              <a:prstGeom prst="rect">
                <a:avLst/>
              </a:prstGeom>
            </p:spPr>
          </p:pic>
        </p:grpSp>
        <p:grpSp>
          <p:nvGrpSpPr>
            <p:cNvPr id="4" name="Group 3">
              <a:extLst>
                <a:ext uri="{FF2B5EF4-FFF2-40B4-BE49-F238E27FC236}">
                  <a16:creationId xmlns:a16="http://schemas.microsoft.com/office/drawing/2014/main" id="{DAAA23B9-958D-4013-B3EB-B1EEB2801356}"/>
                </a:ext>
              </a:extLst>
            </p:cNvPr>
            <p:cNvGrpSpPr/>
            <p:nvPr/>
          </p:nvGrpSpPr>
          <p:grpSpPr>
            <a:xfrm>
              <a:off x="242832" y="5824023"/>
              <a:ext cx="3657600" cy="774007"/>
              <a:chOff x="242832" y="5824023"/>
              <a:chExt cx="3657600" cy="774007"/>
            </a:xfrm>
          </p:grpSpPr>
          <p:sp>
            <p:nvSpPr>
              <p:cNvPr id="2" name="Rectangle: Rounded Corners 1">
                <a:extLst>
                  <a:ext uri="{FF2B5EF4-FFF2-40B4-BE49-F238E27FC236}">
                    <a16:creationId xmlns:a16="http://schemas.microsoft.com/office/drawing/2014/main" id="{7F499828-A8DF-46C8-A0D3-F67826965EA1}"/>
                  </a:ext>
                </a:extLst>
              </p:cNvPr>
              <p:cNvSpPr/>
              <p:nvPr/>
            </p:nvSpPr>
            <p:spPr>
              <a:xfrm>
                <a:off x="242832" y="5824023"/>
                <a:ext cx="3657600" cy="774007"/>
              </a:xfrm>
              <a:prstGeom prst="roundRect">
                <a:avLst>
                  <a:gd name="adj" fmla="val 10057"/>
                </a:avLst>
              </a:prstGeom>
              <a:solidFill>
                <a:schemeClr val="accent4"/>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pPr>
                  <a:buClr>
                    <a:schemeClr val="accent1">
                      <a:lumMod val="60000"/>
                      <a:lumOff val="40000"/>
                    </a:schemeClr>
                  </a:buClr>
                  <a:buSzPct val="90000"/>
                </a:pPr>
                <a:r>
                  <a:rPr lang="en-US" sz="1600" b="1" dirty="0">
                    <a:solidFill>
                      <a:schemeClr val="bg1"/>
                    </a:solidFill>
                  </a:rPr>
                  <a:t>See page 19 in your handout for info on how to order your Lighting Wheel</a:t>
                </a:r>
              </a:p>
            </p:txBody>
          </p:sp>
          <p:sp>
            <p:nvSpPr>
              <p:cNvPr id="13" name="Freeform 7">
                <a:extLst>
                  <a:ext uri="{FF2B5EF4-FFF2-40B4-BE49-F238E27FC236}">
                    <a16:creationId xmlns:a16="http://schemas.microsoft.com/office/drawing/2014/main" id="{A1C25741-E03F-4AC8-9FDF-DB78EFFD756E}"/>
                  </a:ext>
                </a:extLst>
              </p:cNvPr>
              <p:cNvSpPr>
                <a:spLocks/>
              </p:cNvSpPr>
              <p:nvPr/>
            </p:nvSpPr>
            <p:spPr bwMode="auto">
              <a:xfrm>
                <a:off x="332914" y="5824023"/>
                <a:ext cx="266583" cy="754880"/>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chemeClr val="accent5">
                  <a:lumMod val="40000"/>
                  <a:lumOff val="60000"/>
                </a:schemeClr>
              </a:solidFill>
              <a:ln>
                <a:noFill/>
              </a:ln>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grpSp>
    </p:spTree>
    <p:extLst>
      <p:ext uri="{BB962C8B-B14F-4D97-AF65-F5344CB8AC3E}">
        <p14:creationId xmlns:p14="http://schemas.microsoft.com/office/powerpoint/2010/main" val="152313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9" presetClass="emph" presetSubtype="0" nodeType="withEffect">
                                  <p:stCondLst>
                                    <p:cond delay="0"/>
                                  </p:stCondLst>
                                  <p:childTnLst>
                                    <p:set>
                                      <p:cBhvr>
                                        <p:cTn id="9" dur="indefinite"/>
                                        <p:tgtEl>
                                          <p:spTgt spid="9"/>
                                        </p:tgtEl>
                                        <p:attrNameLst>
                                          <p:attrName>style.opacity</p:attrName>
                                        </p:attrNameLst>
                                      </p:cBhvr>
                                      <p:to>
                                        <p:strVal val="0.35"/>
                                      </p:to>
                                    </p:set>
                                    <p:animEffect filter="image" prLst="opacity: 0.35">
                                      <p:cBhvr rctx="IE">
                                        <p:cTn id="10" dur="indefinite"/>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9" presetClass="emph" presetSubtype="0" nodeType="withEffect">
                                  <p:stCondLst>
                                    <p:cond delay="0"/>
                                  </p:stCondLst>
                                  <p:childTnLst>
                                    <p:set>
                                      <p:cBhvr>
                                        <p:cTn id="17" dur="indefinite"/>
                                        <p:tgtEl>
                                          <p:spTgt spid="12"/>
                                        </p:tgtEl>
                                        <p:attrNameLst>
                                          <p:attrName>style.opacity</p:attrName>
                                        </p:attrNameLst>
                                      </p:cBhvr>
                                      <p:to>
                                        <p:strVal val="0.35"/>
                                      </p:to>
                                    </p:set>
                                    <p:animEffect filter="image" prLst="opacity: 0.35">
                                      <p:cBhvr rctx="IE">
                                        <p:cTn id="18" dur="indefinite"/>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15</a:t>
            </a:fld>
            <a:endParaRPr lang="en-US" dirty="0"/>
          </a:p>
        </p:txBody>
      </p:sp>
      <p:sp>
        <p:nvSpPr>
          <p:cNvPr id="18" name="Page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pic>
        <p:nvPicPr>
          <p:cNvPr id="12" name="base pic">
            <a:extLst>
              <a:ext uri="{FF2B5EF4-FFF2-40B4-BE49-F238E27FC236}">
                <a16:creationId xmlns:a16="http://schemas.microsoft.com/office/drawing/2014/main" id="{8BAEECBE-84D4-47BF-AC03-0B6EEBB9FD07}"/>
              </a:ext>
            </a:extLst>
          </p:cNvPr>
          <p:cNvPicPr>
            <a:picLocks noChangeAspect="1"/>
          </p:cNvPicPr>
          <p:nvPr/>
        </p:nvPicPr>
        <p:blipFill>
          <a:blip r:embed="rId2"/>
          <a:stretch>
            <a:fillRect/>
          </a:stretch>
        </p:blipFill>
        <p:spPr>
          <a:xfrm>
            <a:off x="1109563" y="1086232"/>
            <a:ext cx="7844805" cy="4926340"/>
          </a:xfrm>
          <a:prstGeom prst="rect">
            <a:avLst/>
          </a:prstGeom>
          <a:ln>
            <a:solidFill>
              <a:schemeClr val="tx1"/>
            </a:solidFill>
          </a:ln>
        </p:spPr>
      </p:pic>
      <p:sp>
        <p:nvSpPr>
          <p:cNvPr id="11" name="mask on red arrow">
            <a:extLst>
              <a:ext uri="{FF2B5EF4-FFF2-40B4-BE49-F238E27FC236}">
                <a16:creationId xmlns:a16="http://schemas.microsoft.com/office/drawing/2014/main" id="{0374520A-BF83-4312-9FC2-7EED2C95A6B5}"/>
              </a:ext>
            </a:extLst>
          </p:cNvPr>
          <p:cNvSpPr/>
          <p:nvPr/>
        </p:nvSpPr>
        <p:spPr>
          <a:xfrm>
            <a:off x="6234545" y="5349539"/>
            <a:ext cx="205491" cy="232111"/>
          </a:xfrm>
          <a:prstGeom prst="rect">
            <a:avLst/>
          </a:prstGeom>
          <a:solidFill>
            <a:srgbClr val="FFFFFF">
              <a:alpha val="5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mask for base">
            <a:extLst>
              <a:ext uri="{FF2B5EF4-FFF2-40B4-BE49-F238E27FC236}">
                <a16:creationId xmlns:a16="http://schemas.microsoft.com/office/drawing/2014/main" id="{7E789B3F-6122-442B-ABA3-F8EEB8D39CD3}"/>
              </a:ext>
            </a:extLst>
          </p:cNvPr>
          <p:cNvSpPr/>
          <p:nvPr/>
        </p:nvSpPr>
        <p:spPr>
          <a:xfrm>
            <a:off x="886691" y="988291"/>
            <a:ext cx="8137956" cy="5108559"/>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Box for Text">
            <a:extLst>
              <a:ext uri="{FF2B5EF4-FFF2-40B4-BE49-F238E27FC236}">
                <a16:creationId xmlns:a16="http://schemas.microsoft.com/office/drawing/2014/main" id="{977B8D65-8120-40C3-B1F3-A6314462045F}"/>
              </a:ext>
            </a:extLst>
          </p:cNvPr>
          <p:cNvSpPr/>
          <p:nvPr/>
        </p:nvSpPr>
        <p:spPr>
          <a:xfrm>
            <a:off x="194908" y="4160819"/>
            <a:ext cx="2416212" cy="2377440"/>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TXT Step 1">
            <a:extLst>
              <a:ext uri="{FF2B5EF4-FFF2-40B4-BE49-F238E27FC236}">
                <a16:creationId xmlns:a16="http://schemas.microsoft.com/office/drawing/2014/main" id="{580F616F-3A89-4531-92F7-FC0BBCB56CC2}"/>
              </a:ext>
            </a:extLst>
          </p:cNvPr>
          <p:cNvSpPr txBox="1"/>
          <p:nvPr/>
        </p:nvSpPr>
        <p:spPr>
          <a:xfrm>
            <a:off x="260751" y="4281621"/>
            <a:ext cx="2286000" cy="196208"/>
          </a:xfrm>
          <a:prstGeom prst="rect">
            <a:avLst/>
          </a:prstGeom>
          <a:noFill/>
        </p:spPr>
        <p:txBody>
          <a:bodyPr wrap="square" lIns="0" tIns="0" rIns="0" bIns="0" rtlCol="0">
            <a:spAutoFit/>
          </a:bodyPr>
          <a:lstStyle/>
          <a:p>
            <a:pPr marL="210312" indent="-210312">
              <a:lnSpc>
                <a:spcPct val="85000"/>
              </a:lnSpc>
              <a:spcBef>
                <a:spcPts val="900"/>
              </a:spcBef>
            </a:pPr>
            <a:r>
              <a:rPr lang="en-US" sz="1500" dirty="0">
                <a:latin typeface="+mn-lt"/>
              </a:rPr>
              <a:t>1)	Go to the </a:t>
            </a:r>
            <a:r>
              <a:rPr lang="en-US" sz="1500" b="1" dirty="0">
                <a:latin typeface="+mn-lt"/>
              </a:rPr>
              <a:t>Resources </a:t>
            </a:r>
            <a:r>
              <a:rPr lang="en-US" sz="1500" dirty="0">
                <a:latin typeface="+mn-lt"/>
              </a:rPr>
              <a:t>section</a:t>
            </a:r>
          </a:p>
        </p:txBody>
      </p:sp>
      <p:grpSp>
        <p:nvGrpSpPr>
          <p:cNvPr id="50" name="S 1">
            <a:extLst>
              <a:ext uri="{FF2B5EF4-FFF2-40B4-BE49-F238E27FC236}">
                <a16:creationId xmlns:a16="http://schemas.microsoft.com/office/drawing/2014/main" id="{568031A4-750D-4632-B841-34B9FC7507D9}"/>
              </a:ext>
            </a:extLst>
          </p:cNvPr>
          <p:cNvGrpSpPr/>
          <p:nvPr/>
        </p:nvGrpSpPr>
        <p:grpSpPr>
          <a:xfrm>
            <a:off x="5584616" y="1507698"/>
            <a:ext cx="1801704" cy="360351"/>
            <a:chOff x="3361166" y="1498638"/>
            <a:chExt cx="1801704" cy="360351"/>
          </a:xfrm>
        </p:grpSpPr>
        <p:sp>
          <p:nvSpPr>
            <p:cNvPr id="51" name="1 Box">
              <a:extLst>
                <a:ext uri="{FF2B5EF4-FFF2-40B4-BE49-F238E27FC236}">
                  <a16:creationId xmlns:a16="http://schemas.microsoft.com/office/drawing/2014/main" id="{63C876C9-FE3B-444F-99CC-7525238AE309}"/>
                </a:ext>
              </a:extLst>
            </p:cNvPr>
            <p:cNvSpPr/>
            <p:nvPr/>
          </p:nvSpPr>
          <p:spPr>
            <a:xfrm>
              <a:off x="3740242" y="1498638"/>
              <a:ext cx="1422628" cy="360351"/>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7" name="1 #">
              <a:extLst>
                <a:ext uri="{FF2B5EF4-FFF2-40B4-BE49-F238E27FC236}">
                  <a16:creationId xmlns:a16="http://schemas.microsoft.com/office/drawing/2014/main" id="{36FED8EF-8442-42C6-9C97-53D84548C849}"/>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10" name="S2 FILTER - Resource Type">
            <a:extLst>
              <a:ext uri="{FF2B5EF4-FFF2-40B4-BE49-F238E27FC236}">
                <a16:creationId xmlns:a16="http://schemas.microsoft.com/office/drawing/2014/main" id="{646FDE98-6D3A-49EF-B0B0-EDDE7031F5E6}"/>
              </a:ext>
            </a:extLst>
          </p:cNvPr>
          <p:cNvSpPr/>
          <p:nvPr/>
        </p:nvSpPr>
        <p:spPr>
          <a:xfrm>
            <a:off x="6990119" y="2483571"/>
            <a:ext cx="1684405" cy="466306"/>
          </a:xfrm>
          <a:prstGeom prst="rect">
            <a:avLst/>
          </a:prstGeom>
          <a:blipFill>
            <a:blip r:embed="rId3"/>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9" name="TXT Step 2">
            <a:extLst>
              <a:ext uri="{FF2B5EF4-FFF2-40B4-BE49-F238E27FC236}">
                <a16:creationId xmlns:a16="http://schemas.microsoft.com/office/drawing/2014/main" id="{D5C77E17-26C7-436C-ABE7-442D12A9D226}"/>
              </a:ext>
            </a:extLst>
          </p:cNvPr>
          <p:cNvSpPr txBox="1"/>
          <p:nvPr/>
        </p:nvSpPr>
        <p:spPr>
          <a:xfrm>
            <a:off x="260750" y="4637325"/>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2)	Filter </a:t>
            </a:r>
            <a:r>
              <a:rPr lang="en-US" sz="1500" b="1" dirty="0">
                <a:latin typeface="+mn-lt"/>
              </a:rPr>
              <a:t>Resource Type</a:t>
            </a:r>
            <a:r>
              <a:rPr lang="en-US" sz="1500" dirty="0">
                <a:latin typeface="+mn-lt"/>
              </a:rPr>
              <a:t> for “Trigger Sheet”</a:t>
            </a:r>
          </a:p>
        </p:txBody>
      </p:sp>
      <p:grpSp>
        <p:nvGrpSpPr>
          <p:cNvPr id="2" name="S 2">
            <a:extLst>
              <a:ext uri="{FF2B5EF4-FFF2-40B4-BE49-F238E27FC236}">
                <a16:creationId xmlns:a16="http://schemas.microsoft.com/office/drawing/2014/main" id="{B348976A-A0E4-420C-AB37-DD7BB3E0CB98}"/>
              </a:ext>
            </a:extLst>
          </p:cNvPr>
          <p:cNvGrpSpPr/>
          <p:nvPr/>
        </p:nvGrpSpPr>
        <p:grpSpPr>
          <a:xfrm>
            <a:off x="6659446" y="2463801"/>
            <a:ext cx="2052678" cy="502920"/>
            <a:chOff x="6659446" y="2463801"/>
            <a:chExt cx="2052678" cy="502920"/>
          </a:xfrm>
        </p:grpSpPr>
        <p:sp>
          <p:nvSpPr>
            <p:cNvPr id="63" name="2 box">
              <a:extLst>
                <a:ext uri="{FF2B5EF4-FFF2-40B4-BE49-F238E27FC236}">
                  <a16:creationId xmlns:a16="http://schemas.microsoft.com/office/drawing/2014/main" id="{3DF9B177-1084-48E5-9E85-D895A75D3D50}"/>
                </a:ext>
              </a:extLst>
            </p:cNvPr>
            <p:cNvSpPr/>
            <p:nvPr/>
          </p:nvSpPr>
          <p:spPr>
            <a:xfrm>
              <a:off x="6974764" y="246380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4" name="2 #">
              <a:extLst>
                <a:ext uri="{FF2B5EF4-FFF2-40B4-BE49-F238E27FC236}">
                  <a16:creationId xmlns:a16="http://schemas.microsoft.com/office/drawing/2014/main" id="{70F61056-51CE-47FF-B547-71304D2197F5}"/>
                </a:ext>
              </a:extLst>
            </p:cNvPr>
            <p:cNvSpPr>
              <a:spLocks noChangeAspect="1"/>
            </p:cNvSpPr>
            <p:nvPr/>
          </p:nvSpPr>
          <p:spPr>
            <a:xfrm>
              <a:off x="6659446" y="257810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3" name="S3 FILTER - T24">
            <a:extLst>
              <a:ext uri="{FF2B5EF4-FFF2-40B4-BE49-F238E27FC236}">
                <a16:creationId xmlns:a16="http://schemas.microsoft.com/office/drawing/2014/main" id="{43003E9A-CC73-4F9D-9A73-767AAC67E582}"/>
              </a:ext>
            </a:extLst>
          </p:cNvPr>
          <p:cNvSpPr/>
          <p:nvPr/>
        </p:nvSpPr>
        <p:spPr>
          <a:xfrm>
            <a:off x="6990119" y="3091967"/>
            <a:ext cx="1684405" cy="487506"/>
          </a:xfrm>
          <a:prstGeom prst="rect">
            <a:avLst/>
          </a:prstGeom>
          <a:blipFill>
            <a:blip r:embed="rId4"/>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9" name="Txt Step 3">
            <a:extLst>
              <a:ext uri="{FF2B5EF4-FFF2-40B4-BE49-F238E27FC236}">
                <a16:creationId xmlns:a16="http://schemas.microsoft.com/office/drawing/2014/main" id="{37D7D194-CC59-4651-A072-E5650390ECF0}"/>
              </a:ext>
            </a:extLst>
          </p:cNvPr>
          <p:cNvSpPr txBox="1"/>
          <p:nvPr/>
        </p:nvSpPr>
        <p:spPr>
          <a:xfrm>
            <a:off x="260750" y="5189236"/>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3)	Filter</a:t>
            </a:r>
            <a:r>
              <a:rPr lang="en-US" sz="1500" b="1" dirty="0">
                <a:latin typeface="+mn-lt"/>
              </a:rPr>
              <a:t> Standards &amp; </a:t>
            </a:r>
            <a:r>
              <a:rPr lang="en-US" sz="1500" b="1" dirty="0" err="1">
                <a:latin typeface="+mn-lt"/>
              </a:rPr>
              <a:t>Regs</a:t>
            </a:r>
            <a:r>
              <a:rPr lang="en-US" sz="1500" b="1" dirty="0">
                <a:latin typeface="+mn-lt"/>
              </a:rPr>
              <a:t> </a:t>
            </a:r>
            <a:r>
              <a:rPr lang="en-US" sz="1500" dirty="0">
                <a:latin typeface="+mn-lt"/>
              </a:rPr>
              <a:t>for “Title 24, Part 6”</a:t>
            </a:r>
          </a:p>
        </p:txBody>
      </p:sp>
      <p:grpSp>
        <p:nvGrpSpPr>
          <p:cNvPr id="6" name="S 3">
            <a:extLst>
              <a:ext uri="{FF2B5EF4-FFF2-40B4-BE49-F238E27FC236}">
                <a16:creationId xmlns:a16="http://schemas.microsoft.com/office/drawing/2014/main" id="{E8F61AE3-5C60-4018-BBDC-D857D457D3D8}"/>
              </a:ext>
            </a:extLst>
          </p:cNvPr>
          <p:cNvGrpSpPr/>
          <p:nvPr/>
        </p:nvGrpSpPr>
        <p:grpSpPr>
          <a:xfrm>
            <a:off x="6659446" y="3065606"/>
            <a:ext cx="2052677" cy="502920"/>
            <a:chOff x="6659446" y="3078681"/>
            <a:chExt cx="2052677" cy="502920"/>
          </a:xfrm>
        </p:grpSpPr>
        <p:sp>
          <p:nvSpPr>
            <p:cNvPr id="66" name="3 box">
              <a:extLst>
                <a:ext uri="{FF2B5EF4-FFF2-40B4-BE49-F238E27FC236}">
                  <a16:creationId xmlns:a16="http://schemas.microsoft.com/office/drawing/2014/main" id="{59943E7B-383C-41BD-AA73-43B555352B43}"/>
                </a:ext>
              </a:extLst>
            </p:cNvPr>
            <p:cNvSpPr/>
            <p:nvPr/>
          </p:nvSpPr>
          <p:spPr>
            <a:xfrm>
              <a:off x="6974763" y="307868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7" name="3 #">
              <a:extLst>
                <a:ext uri="{FF2B5EF4-FFF2-40B4-BE49-F238E27FC236}">
                  <a16:creationId xmlns:a16="http://schemas.microsoft.com/office/drawing/2014/main" id="{8945CBE6-79FF-46E6-B7F0-D1756A696764}"/>
                </a:ext>
              </a:extLst>
            </p:cNvPr>
            <p:cNvSpPr>
              <a:spLocks noChangeAspect="1"/>
            </p:cNvSpPr>
            <p:nvPr/>
          </p:nvSpPr>
          <p:spPr>
            <a:xfrm>
              <a:off x="6659446" y="319298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60" name="Txt Step 4">
            <a:extLst>
              <a:ext uri="{FF2B5EF4-FFF2-40B4-BE49-F238E27FC236}">
                <a16:creationId xmlns:a16="http://schemas.microsoft.com/office/drawing/2014/main" id="{74FE4A6C-E181-4854-8A8B-BDA2EC3B37F5}"/>
              </a:ext>
            </a:extLst>
          </p:cNvPr>
          <p:cNvSpPr txBox="1"/>
          <p:nvPr/>
        </p:nvSpPr>
        <p:spPr>
          <a:xfrm>
            <a:off x="260750" y="5741147"/>
            <a:ext cx="2286000" cy="196208"/>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4)	Filter</a:t>
            </a:r>
            <a:r>
              <a:rPr lang="en-US" sz="1500" b="1" dirty="0">
                <a:latin typeface="+mn-lt"/>
              </a:rPr>
              <a:t> Topics </a:t>
            </a:r>
            <a:r>
              <a:rPr lang="en-US" sz="1500" dirty="0">
                <a:latin typeface="+mn-lt"/>
              </a:rPr>
              <a:t>for “Mechanical”</a:t>
            </a:r>
          </a:p>
        </p:txBody>
      </p:sp>
      <p:sp>
        <p:nvSpPr>
          <p:cNvPr id="48" name="S4 FILTER - Topic">
            <a:extLst>
              <a:ext uri="{FF2B5EF4-FFF2-40B4-BE49-F238E27FC236}">
                <a16:creationId xmlns:a16="http://schemas.microsoft.com/office/drawing/2014/main" id="{52B352CD-3A96-441A-9C1D-2B7E01A848EB}"/>
              </a:ext>
            </a:extLst>
          </p:cNvPr>
          <p:cNvSpPr/>
          <p:nvPr/>
        </p:nvSpPr>
        <p:spPr>
          <a:xfrm>
            <a:off x="6990119" y="3682614"/>
            <a:ext cx="1684405" cy="487506"/>
          </a:xfrm>
          <a:prstGeom prst="rect">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7" name="S 4">
            <a:extLst>
              <a:ext uri="{FF2B5EF4-FFF2-40B4-BE49-F238E27FC236}">
                <a16:creationId xmlns:a16="http://schemas.microsoft.com/office/drawing/2014/main" id="{6D50E404-FB57-40AE-8D00-44F9A3DC2CE7}"/>
              </a:ext>
            </a:extLst>
          </p:cNvPr>
          <p:cNvGrpSpPr/>
          <p:nvPr/>
        </p:nvGrpSpPr>
        <p:grpSpPr>
          <a:xfrm>
            <a:off x="6659446" y="3667411"/>
            <a:ext cx="2052677" cy="502920"/>
            <a:chOff x="6659446" y="3691196"/>
            <a:chExt cx="2052677" cy="502920"/>
          </a:xfrm>
        </p:grpSpPr>
        <p:sp>
          <p:nvSpPr>
            <p:cNvPr id="69" name="4 box">
              <a:extLst>
                <a:ext uri="{FF2B5EF4-FFF2-40B4-BE49-F238E27FC236}">
                  <a16:creationId xmlns:a16="http://schemas.microsoft.com/office/drawing/2014/main" id="{A8EF043F-B25C-4FAA-BC57-657992725563}"/>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0" name="4 #">
              <a:extLst>
                <a:ext uri="{FF2B5EF4-FFF2-40B4-BE49-F238E27FC236}">
                  <a16:creationId xmlns:a16="http://schemas.microsoft.com/office/drawing/2014/main" id="{5FB43072-A8DB-4D44-BF37-409EA15D1CD3}"/>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61" name="Txt Step 5">
            <a:extLst>
              <a:ext uri="{FF2B5EF4-FFF2-40B4-BE49-F238E27FC236}">
                <a16:creationId xmlns:a16="http://schemas.microsoft.com/office/drawing/2014/main" id="{B15DEFA6-C33D-4252-8876-C38AA0A5A606}"/>
              </a:ext>
            </a:extLst>
          </p:cNvPr>
          <p:cNvSpPr txBox="1"/>
          <p:nvPr/>
        </p:nvSpPr>
        <p:spPr>
          <a:xfrm>
            <a:off x="260750" y="6096850"/>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5)	Filter</a:t>
            </a:r>
            <a:r>
              <a:rPr lang="en-US" sz="1500" b="1" dirty="0">
                <a:latin typeface="+mn-lt"/>
              </a:rPr>
              <a:t> Building Types </a:t>
            </a:r>
            <a:r>
              <a:rPr lang="en-US" sz="1500" dirty="0">
                <a:latin typeface="+mn-lt"/>
              </a:rPr>
              <a:t>for “Nonresidential”</a:t>
            </a:r>
          </a:p>
        </p:txBody>
      </p:sp>
      <p:sp>
        <p:nvSpPr>
          <p:cNvPr id="49" name="S5 FILTER - Bldg Type">
            <a:extLst>
              <a:ext uri="{FF2B5EF4-FFF2-40B4-BE49-F238E27FC236}">
                <a16:creationId xmlns:a16="http://schemas.microsoft.com/office/drawing/2014/main" id="{A4396398-AC21-42EB-B624-383F4597FEE6}"/>
              </a:ext>
            </a:extLst>
          </p:cNvPr>
          <p:cNvSpPr/>
          <p:nvPr/>
        </p:nvSpPr>
        <p:spPr>
          <a:xfrm>
            <a:off x="6990119" y="4323168"/>
            <a:ext cx="1684405" cy="487506"/>
          </a:xfrm>
          <a:prstGeom prst="rect">
            <a:avLst/>
          </a:prstGeom>
          <a:blipFill>
            <a:blip r:embed="rId6"/>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4" name="S 5">
            <a:extLst>
              <a:ext uri="{FF2B5EF4-FFF2-40B4-BE49-F238E27FC236}">
                <a16:creationId xmlns:a16="http://schemas.microsoft.com/office/drawing/2014/main" id="{2A1CA0DF-1019-486C-AF3F-2D7416A3AC6A}"/>
              </a:ext>
            </a:extLst>
          </p:cNvPr>
          <p:cNvGrpSpPr/>
          <p:nvPr/>
        </p:nvGrpSpPr>
        <p:grpSpPr>
          <a:xfrm>
            <a:off x="6659446" y="4269217"/>
            <a:ext cx="2052677" cy="502920"/>
            <a:chOff x="6659446" y="3691196"/>
            <a:chExt cx="2052677" cy="502920"/>
          </a:xfrm>
        </p:grpSpPr>
        <p:sp>
          <p:nvSpPr>
            <p:cNvPr id="45" name="5 box">
              <a:extLst>
                <a:ext uri="{FF2B5EF4-FFF2-40B4-BE49-F238E27FC236}">
                  <a16:creationId xmlns:a16="http://schemas.microsoft.com/office/drawing/2014/main" id="{6F3BF053-8CD8-42E9-8A2A-375081ADE8C4}"/>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5 #">
              <a:extLst>
                <a:ext uri="{FF2B5EF4-FFF2-40B4-BE49-F238E27FC236}">
                  <a16:creationId xmlns:a16="http://schemas.microsoft.com/office/drawing/2014/main" id="{B804418A-A2DA-43CF-8CC0-68265D24F5DE}"/>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grpSp>
        <p:nvGrpSpPr>
          <p:cNvPr id="74" name="S 6 - Results">
            <a:extLst>
              <a:ext uri="{FF2B5EF4-FFF2-40B4-BE49-F238E27FC236}">
                <a16:creationId xmlns:a16="http://schemas.microsoft.com/office/drawing/2014/main" id="{BB59918D-9934-4A7A-8041-AAA747DA9B6D}"/>
              </a:ext>
            </a:extLst>
          </p:cNvPr>
          <p:cNvGrpSpPr/>
          <p:nvPr/>
        </p:nvGrpSpPr>
        <p:grpSpPr>
          <a:xfrm>
            <a:off x="1288313" y="2463801"/>
            <a:ext cx="5444203" cy="2340349"/>
            <a:chOff x="308477" y="2463801"/>
            <a:chExt cx="7492700" cy="2340349"/>
          </a:xfrm>
        </p:grpSpPr>
        <p:sp>
          <p:nvSpPr>
            <p:cNvPr id="75" name="Left Brace 74">
              <a:extLst>
                <a:ext uri="{FF2B5EF4-FFF2-40B4-BE49-F238E27FC236}">
                  <a16:creationId xmlns:a16="http://schemas.microsoft.com/office/drawing/2014/main" id="{E575EC5A-F022-4997-9DCE-C336F6BCA4BA}"/>
                </a:ext>
              </a:extLst>
            </p:cNvPr>
            <p:cNvSpPr/>
            <p:nvPr/>
          </p:nvSpPr>
          <p:spPr>
            <a:xfrm>
              <a:off x="7404752" y="2463801"/>
              <a:ext cx="396425" cy="2340349"/>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3 Arrow">
              <a:extLst>
                <a:ext uri="{FF2B5EF4-FFF2-40B4-BE49-F238E27FC236}">
                  <a16:creationId xmlns:a16="http://schemas.microsoft.com/office/drawing/2014/main" id="{FCAD8E34-0D81-4CFA-B7A7-A3E4441EB7D9}"/>
                </a:ext>
              </a:extLst>
            </p:cNvPr>
            <p:cNvSpPr>
              <a:spLocks/>
            </p:cNvSpPr>
            <p:nvPr/>
          </p:nvSpPr>
          <p:spPr bwMode="auto">
            <a:xfrm flipH="1" flipV="1">
              <a:off x="3804529" y="2587119"/>
              <a:ext cx="3594116" cy="994478"/>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Lst>
              <a:ahLst/>
              <a:cxnLst>
                <a:cxn ang="0">
                  <a:pos x="connsiteX0" y="connsiteY0"/>
                </a:cxn>
                <a:cxn ang="0">
                  <a:pos x="connsiteX1" y="connsiteY1"/>
                </a:cxn>
              </a:cxnLst>
              <a:rect l="l" t="t" r="r" b="b"/>
              <a:pathLst>
                <a:path w="10083" h="12661">
                  <a:moveTo>
                    <a:pt x="0" y="0"/>
                  </a:moveTo>
                  <a:cubicBezTo>
                    <a:pt x="-32" y="12999"/>
                    <a:pt x="10351" y="18242"/>
                    <a:pt x="10078" y="4786"/>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eft Brace 76">
              <a:extLst>
                <a:ext uri="{FF2B5EF4-FFF2-40B4-BE49-F238E27FC236}">
                  <a16:creationId xmlns:a16="http://schemas.microsoft.com/office/drawing/2014/main" id="{EC1664DA-8E64-4C14-925A-3B0116F52160}"/>
                </a:ext>
              </a:extLst>
            </p:cNvPr>
            <p:cNvSpPr/>
            <p:nvPr/>
          </p:nvSpPr>
          <p:spPr>
            <a:xfrm rot="5400000">
              <a:off x="3673978" y="-119468"/>
              <a:ext cx="221270" cy="6952271"/>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 name="7 pop up topic list">
            <a:extLst>
              <a:ext uri="{FF2B5EF4-FFF2-40B4-BE49-F238E27FC236}">
                <a16:creationId xmlns:a16="http://schemas.microsoft.com/office/drawing/2014/main" id="{D25FBE89-F8CD-4D51-8BB2-B5C49E7A104A}"/>
              </a:ext>
            </a:extLst>
          </p:cNvPr>
          <p:cNvGrpSpPr/>
          <p:nvPr/>
        </p:nvGrpSpPr>
        <p:grpSpPr>
          <a:xfrm>
            <a:off x="5635837" y="5362784"/>
            <a:ext cx="3247413" cy="1368857"/>
            <a:chOff x="5635837" y="5362784"/>
            <a:chExt cx="3247413" cy="1368857"/>
          </a:xfrm>
        </p:grpSpPr>
        <p:sp>
          <p:nvSpPr>
            <p:cNvPr id="73" name="Rectangle: Rounded Corners 72">
              <a:extLst>
                <a:ext uri="{FF2B5EF4-FFF2-40B4-BE49-F238E27FC236}">
                  <a16:creationId xmlns:a16="http://schemas.microsoft.com/office/drawing/2014/main" id="{BFCEC5C3-A1B2-4276-B5A6-D7142DB31E9D}"/>
                </a:ext>
              </a:extLst>
            </p:cNvPr>
            <p:cNvSpPr/>
            <p:nvPr/>
          </p:nvSpPr>
          <p:spPr>
            <a:xfrm>
              <a:off x="5635837" y="5581650"/>
              <a:ext cx="3068961" cy="114999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2" spcCol="137160" rtlCol="0" anchor="t" anchorCtr="0"/>
            <a:lstStyle/>
            <a:p>
              <a:pPr>
                <a:buClr>
                  <a:schemeClr val="accent1">
                    <a:lumMod val="60000"/>
                    <a:lumOff val="40000"/>
                  </a:schemeClr>
                </a:buClr>
                <a:buSzPct val="90000"/>
              </a:pPr>
              <a:r>
                <a:rPr lang="en-US" sz="1400" b="1" dirty="0">
                  <a:solidFill>
                    <a:schemeClr val="bg1"/>
                  </a:solidFill>
                </a:rPr>
                <a:t>Filter options are:</a:t>
              </a: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Resource Type</a:t>
              </a:r>
            </a:p>
            <a:p>
              <a:pPr marL="233363" indent="-233363">
                <a:lnSpc>
                  <a:spcPct val="90000"/>
                </a:lnSpc>
                <a:spcBef>
                  <a:spcPts val="6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br>
                <a:rPr lang="en-US" sz="1400" b="1" dirty="0">
                  <a:solidFill>
                    <a:schemeClr val="bg1"/>
                  </a:solidFill>
                </a:rPr>
              </a:br>
              <a:br>
                <a:rPr lang="en-US" sz="1400" b="1" dirty="0">
                  <a:solidFill>
                    <a:schemeClr val="bg1"/>
                  </a:solidFill>
                </a:rPr>
              </a:br>
              <a:endParaRPr lang="en-US" sz="1400" b="1" dirty="0">
                <a:solidFill>
                  <a:schemeClr val="bg1"/>
                </a:solidFill>
              </a:endParaRP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p:txBody>
        </p:sp>
        <p:sp>
          <p:nvSpPr>
            <p:cNvPr id="72" name="Arrow: Down 71">
              <a:extLst>
                <a:ext uri="{FF2B5EF4-FFF2-40B4-BE49-F238E27FC236}">
                  <a16:creationId xmlns:a16="http://schemas.microsoft.com/office/drawing/2014/main" id="{A45035C5-FC5A-4C91-A4FA-D476EF305C35}"/>
                </a:ext>
              </a:extLst>
            </p:cNvPr>
            <p:cNvSpPr/>
            <p:nvPr/>
          </p:nvSpPr>
          <p:spPr>
            <a:xfrm flipV="1">
              <a:off x="8470971" y="5362784"/>
              <a:ext cx="412279"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grpSp>
      <p:sp>
        <p:nvSpPr>
          <p:cNvPr id="25" name="Filter resources">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4"/>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resources</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We’re replacing our package unit cooling coil… What code applies?</a:t>
            </a:r>
          </a:p>
        </p:txBody>
      </p:sp>
    </p:spTree>
    <p:extLst>
      <p:ext uri="{BB962C8B-B14F-4D97-AF65-F5344CB8AC3E}">
        <p14:creationId xmlns:p14="http://schemas.microsoft.com/office/powerpoint/2010/main" val="366362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500"/>
                                        <p:tgtEl>
                                          <p:spTgt spid="59"/>
                                        </p:tgtEl>
                                      </p:cBhvr>
                                    </p:animEffect>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9" presetClass="emph" presetSubtype="0" nodeType="withEffect">
                                  <p:stCondLst>
                                    <p:cond delay="0"/>
                                  </p:stCondLst>
                                  <p:childTnLst>
                                    <p:set>
                                      <p:cBhvr>
                                        <p:cTn id="32" dur="indefinite"/>
                                        <p:tgtEl>
                                          <p:spTgt spid="50"/>
                                        </p:tgtEl>
                                        <p:attrNameLst>
                                          <p:attrName>style.opacity</p:attrName>
                                        </p:attrNameLst>
                                      </p:cBhvr>
                                      <p:to>
                                        <p:strVal val="0.5"/>
                                      </p:to>
                                    </p:set>
                                    <p:animEffect filter="image" prLst="opacity: 0.5">
                                      <p:cBhvr rctx="IE">
                                        <p:cTn id="33" dur="indefinite"/>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500"/>
                                        <p:tgtEl>
                                          <p:spTgt spid="79"/>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9" presetClass="emph" presetSubtype="0" nodeType="withEffect">
                                  <p:stCondLst>
                                    <p:cond delay="0"/>
                                  </p:stCondLst>
                                  <p:childTnLst>
                                    <p:set>
                                      <p:cBhvr>
                                        <p:cTn id="46" dur="indefinite"/>
                                        <p:tgtEl>
                                          <p:spTgt spid="2"/>
                                        </p:tgtEl>
                                        <p:attrNameLst>
                                          <p:attrName>style.opacity</p:attrName>
                                        </p:attrNameLst>
                                      </p:cBhvr>
                                      <p:to>
                                        <p:strVal val="0.5"/>
                                      </p:to>
                                    </p:set>
                                    <p:animEffect filter="image" prLst="opacity: 0.5">
                                      <p:cBhvr rctx="IE">
                                        <p:cTn id="47" dur="indefinite"/>
                                        <p:tgtEl>
                                          <p:spTgt spid="2"/>
                                        </p:tgtEl>
                                      </p:cBhvr>
                                    </p:animEffect>
                                  </p:childTnLst>
                                </p:cTn>
                              </p:par>
                              <p:par>
                                <p:cTn id="48" presetID="10" presetClass="exit" presetSubtype="0" fill="hold" grpId="1"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9" presetClass="emph" presetSubtype="0" nodeType="withEffect">
                                  <p:stCondLst>
                                    <p:cond delay="0"/>
                                  </p:stCondLst>
                                  <p:childTnLst>
                                    <p:set>
                                      <p:cBhvr>
                                        <p:cTn id="63" dur="indefinite"/>
                                        <p:tgtEl>
                                          <p:spTgt spid="6"/>
                                        </p:tgtEl>
                                        <p:attrNameLst>
                                          <p:attrName>style.opacity</p:attrName>
                                        </p:attrNameLst>
                                      </p:cBhvr>
                                      <p:to>
                                        <p:strVal val="0.5"/>
                                      </p:to>
                                    </p:set>
                                    <p:animEffect filter="image" prLst="opacity: 0.5">
                                      <p:cBhvr rctx="IE">
                                        <p:cTn id="64" dur="indefinite"/>
                                        <p:tgtEl>
                                          <p:spTgt spid="6"/>
                                        </p:tgtEl>
                                      </p:cBhvr>
                                    </p:animEffect>
                                  </p:childTnLst>
                                </p:cTn>
                              </p:par>
                              <p:par>
                                <p:cTn id="65" presetID="10" presetClass="exit" presetSubtype="0" fill="hold" grpId="1" nodeType="withEffect">
                                  <p:stCondLst>
                                    <p:cond delay="0"/>
                                  </p:stCondLst>
                                  <p:childTnLst>
                                    <p:animEffect transition="out" filter="fade">
                                      <p:cBhvr>
                                        <p:cTn id="66" dur="500"/>
                                        <p:tgtEl>
                                          <p:spTgt spid="43"/>
                                        </p:tgtEl>
                                      </p:cBhvr>
                                    </p:animEffect>
                                    <p:set>
                                      <p:cBhvr>
                                        <p:cTn id="67" dur="1" fill="hold">
                                          <p:stCondLst>
                                            <p:cond delay="499"/>
                                          </p:stCondLst>
                                        </p:cTn>
                                        <p:tgtEl>
                                          <p:spTgt spid="43"/>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9" presetClass="emph" presetSubtype="0" nodeType="withEffect">
                                  <p:stCondLst>
                                    <p:cond delay="0"/>
                                  </p:stCondLst>
                                  <p:childTnLst>
                                    <p:set>
                                      <p:cBhvr>
                                        <p:cTn id="80" dur="indefinite"/>
                                        <p:tgtEl>
                                          <p:spTgt spid="7"/>
                                        </p:tgtEl>
                                        <p:attrNameLst>
                                          <p:attrName>style.opacity</p:attrName>
                                        </p:attrNameLst>
                                      </p:cBhvr>
                                      <p:to>
                                        <p:strVal val="0.5"/>
                                      </p:to>
                                    </p:set>
                                    <p:animEffect filter="image" prLst="opacity: 0.5">
                                      <p:cBhvr rctx="IE">
                                        <p:cTn id="81" dur="indefinite"/>
                                        <p:tgtEl>
                                          <p:spTgt spid="7"/>
                                        </p:tgtEl>
                                      </p:cBhvr>
                                    </p:animEffect>
                                  </p:childTnLst>
                                </p:cTn>
                              </p:par>
                              <p:par>
                                <p:cTn id="82" presetID="10" presetClass="exit" presetSubtype="0" fill="hold" grpId="1" nodeType="withEffect">
                                  <p:stCondLst>
                                    <p:cond delay="0"/>
                                  </p:stCondLst>
                                  <p:childTnLst>
                                    <p:animEffect transition="out" filter="fade">
                                      <p:cBhvr>
                                        <p:cTn id="83" dur="500"/>
                                        <p:tgtEl>
                                          <p:spTgt spid="48"/>
                                        </p:tgtEl>
                                      </p:cBhvr>
                                    </p:animEffect>
                                    <p:set>
                                      <p:cBhvr>
                                        <p:cTn id="84" dur="1" fill="hold">
                                          <p:stCondLst>
                                            <p:cond delay="499"/>
                                          </p:stCondLst>
                                        </p:cTn>
                                        <p:tgtEl>
                                          <p:spTgt spid="48"/>
                                        </p:tgtEl>
                                        <p:attrNameLst>
                                          <p:attrName>style.visibility</p:attrName>
                                        </p:attrNameLst>
                                      </p:cBhvr>
                                      <p:to>
                                        <p:strVal val="hidden"/>
                                      </p:to>
                                    </p:set>
                                  </p:childTnLst>
                                </p:cTn>
                              </p:par>
                            </p:childTnLst>
                          </p:cTn>
                        </p:par>
                        <p:par>
                          <p:cTn id="85" fill="hold">
                            <p:stCondLst>
                              <p:cond delay="500"/>
                            </p:stCondLst>
                            <p:childTnLst>
                              <p:par>
                                <p:cTn id="86" presetID="22" presetClass="entr" presetSubtype="2" fill="hold" nodeType="afterEffect">
                                  <p:stCondLst>
                                    <p:cond delay="750"/>
                                  </p:stCondLst>
                                  <p:childTnLst>
                                    <p:set>
                                      <p:cBhvr>
                                        <p:cTn id="87" dur="1" fill="hold">
                                          <p:stCondLst>
                                            <p:cond delay="0"/>
                                          </p:stCondLst>
                                        </p:cTn>
                                        <p:tgtEl>
                                          <p:spTgt spid="74"/>
                                        </p:tgtEl>
                                        <p:attrNameLst>
                                          <p:attrName>style.visibility</p:attrName>
                                        </p:attrNameLst>
                                      </p:cBhvr>
                                      <p:to>
                                        <p:strVal val="visible"/>
                                      </p:to>
                                    </p:set>
                                    <p:animEffect transition="in" filter="wipe(right)">
                                      <p:cBhvr>
                                        <p:cTn id="88" dur="400"/>
                                        <p:tgtEl>
                                          <p:spTgt spid="74"/>
                                        </p:tgtEl>
                                      </p:cBhvr>
                                    </p:animEffect>
                                  </p:childTnLst>
                                </p:cTn>
                              </p:par>
                              <p:par>
                                <p:cTn id="89" presetID="10" presetClass="entr" presetSubtype="0" fill="hold" grpId="2" nodeType="withEffect">
                                  <p:stCondLst>
                                    <p:cond delay="75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500"/>
                                        <p:tgtEl>
                                          <p:spTgt spid="10"/>
                                        </p:tgtEl>
                                      </p:cBhvr>
                                    </p:animEffect>
                                  </p:childTnLst>
                                </p:cTn>
                              </p:par>
                              <p:par>
                                <p:cTn id="92" presetID="10" presetClass="entr" presetSubtype="0" fill="hold" grpId="2" nodeType="withEffect">
                                  <p:stCondLst>
                                    <p:cond delay="750"/>
                                  </p:stCondLst>
                                  <p:childTnLst>
                                    <p:set>
                                      <p:cBhvr>
                                        <p:cTn id="93" dur="1" fill="hold">
                                          <p:stCondLst>
                                            <p:cond delay="0"/>
                                          </p:stCondLst>
                                        </p:cTn>
                                        <p:tgtEl>
                                          <p:spTgt spid="43"/>
                                        </p:tgtEl>
                                        <p:attrNameLst>
                                          <p:attrName>style.visibility</p:attrName>
                                        </p:attrNameLst>
                                      </p:cBhvr>
                                      <p:to>
                                        <p:strVal val="visible"/>
                                      </p:to>
                                    </p:set>
                                    <p:animEffect transition="in" filter="fade">
                                      <p:cBhvr>
                                        <p:cTn id="94" dur="500"/>
                                        <p:tgtEl>
                                          <p:spTgt spid="43"/>
                                        </p:tgtEl>
                                      </p:cBhvr>
                                    </p:animEffect>
                                  </p:childTnLst>
                                </p:cTn>
                              </p:par>
                              <p:par>
                                <p:cTn id="95" presetID="10" presetClass="entr" presetSubtype="0" fill="hold" grpId="2" nodeType="withEffect">
                                  <p:stCondLst>
                                    <p:cond delay="75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par>
                                <p:cTn id="98" presetID="9" presetClass="emph" presetSubtype="0" nodeType="withEffect">
                                  <p:stCondLst>
                                    <p:cond delay="750"/>
                                  </p:stCondLst>
                                  <p:childTnLst>
                                    <p:set>
                                      <p:cBhvr>
                                        <p:cTn id="99" dur="indefinite"/>
                                        <p:tgtEl>
                                          <p:spTgt spid="50"/>
                                        </p:tgtEl>
                                        <p:attrNameLst>
                                          <p:attrName>style.opacity</p:attrName>
                                        </p:attrNameLst>
                                      </p:cBhvr>
                                      <p:to>
                                        <p:strVal val="1"/>
                                      </p:to>
                                    </p:set>
                                    <p:animEffect filter="image" prLst="opacity: 1">
                                      <p:cBhvr rctx="IE">
                                        <p:cTn id="100" dur="indefinite"/>
                                        <p:tgtEl>
                                          <p:spTgt spid="50"/>
                                        </p:tgtEl>
                                      </p:cBhvr>
                                    </p:animEffect>
                                  </p:childTnLst>
                                </p:cTn>
                              </p:par>
                              <p:par>
                                <p:cTn id="101" presetID="9" presetClass="emph" presetSubtype="0" nodeType="withEffect">
                                  <p:stCondLst>
                                    <p:cond delay="750"/>
                                  </p:stCondLst>
                                  <p:childTnLst>
                                    <p:set>
                                      <p:cBhvr>
                                        <p:cTn id="102" dur="indefinite"/>
                                        <p:tgtEl>
                                          <p:spTgt spid="2"/>
                                        </p:tgtEl>
                                        <p:attrNameLst>
                                          <p:attrName>style.opacity</p:attrName>
                                        </p:attrNameLst>
                                      </p:cBhvr>
                                      <p:to>
                                        <p:strVal val="1"/>
                                      </p:to>
                                    </p:set>
                                    <p:animEffect filter="image" prLst="opacity: 1">
                                      <p:cBhvr rctx="IE">
                                        <p:cTn id="103" dur="indefinite"/>
                                        <p:tgtEl>
                                          <p:spTgt spid="2"/>
                                        </p:tgtEl>
                                      </p:cBhvr>
                                    </p:animEffect>
                                  </p:childTnLst>
                                </p:cTn>
                              </p:par>
                              <p:par>
                                <p:cTn id="104" presetID="9" presetClass="emph" presetSubtype="0" nodeType="withEffect">
                                  <p:stCondLst>
                                    <p:cond delay="750"/>
                                  </p:stCondLst>
                                  <p:childTnLst>
                                    <p:set>
                                      <p:cBhvr>
                                        <p:cTn id="105" dur="indefinite"/>
                                        <p:tgtEl>
                                          <p:spTgt spid="6"/>
                                        </p:tgtEl>
                                        <p:attrNameLst>
                                          <p:attrName>style.opacity</p:attrName>
                                        </p:attrNameLst>
                                      </p:cBhvr>
                                      <p:to>
                                        <p:strVal val="1"/>
                                      </p:to>
                                    </p:set>
                                    <p:animEffect filter="image" prLst="opacity: 1">
                                      <p:cBhvr rctx="IE">
                                        <p:cTn id="106" dur="indefinite"/>
                                        <p:tgtEl>
                                          <p:spTgt spid="6"/>
                                        </p:tgtEl>
                                      </p:cBhvr>
                                    </p:animEffect>
                                  </p:childTnLst>
                                </p:cTn>
                              </p:par>
                              <p:par>
                                <p:cTn id="107" presetID="9" presetClass="emph" presetSubtype="0" nodeType="withEffect">
                                  <p:stCondLst>
                                    <p:cond delay="750"/>
                                  </p:stCondLst>
                                  <p:childTnLst>
                                    <p:set>
                                      <p:cBhvr>
                                        <p:cTn id="108" dur="indefinite"/>
                                        <p:tgtEl>
                                          <p:spTgt spid="7"/>
                                        </p:tgtEl>
                                        <p:attrNameLst>
                                          <p:attrName>style.opacity</p:attrName>
                                        </p:attrNameLst>
                                      </p:cBhvr>
                                      <p:to>
                                        <p:strVal val="1"/>
                                      </p:to>
                                    </p:set>
                                    <p:animEffect filter="image" prLst="opacity: 1">
                                      <p:cBhvr rctx="IE">
                                        <p:cTn id="109" dur="indefinite"/>
                                        <p:tgtEl>
                                          <p:spTgt spid="7"/>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fade">
                                      <p:cBhvr>
                                        <p:cTn id="114" dur="500"/>
                                        <p:tgtEl>
                                          <p:spTgt spid="8"/>
                                        </p:tgtEl>
                                      </p:cBhvr>
                                    </p:animEffect>
                                  </p:childTnLst>
                                </p:cTn>
                              </p:par>
                              <p:par>
                                <p:cTn id="115" presetID="10" presetClass="exit" presetSubtype="0" fill="hold" grpId="3" nodeType="withEffect">
                                  <p:stCondLst>
                                    <p:cond delay="0"/>
                                  </p:stCondLst>
                                  <p:childTnLst>
                                    <p:animEffect transition="out" filter="fade">
                                      <p:cBhvr>
                                        <p:cTn id="116" dur="500"/>
                                        <p:tgtEl>
                                          <p:spTgt spid="10"/>
                                        </p:tgtEl>
                                      </p:cBhvr>
                                    </p:animEffect>
                                    <p:set>
                                      <p:cBhvr>
                                        <p:cTn id="117" dur="1" fill="hold">
                                          <p:stCondLst>
                                            <p:cond delay="499"/>
                                          </p:stCondLst>
                                        </p:cTn>
                                        <p:tgtEl>
                                          <p:spTgt spid="10"/>
                                        </p:tgtEl>
                                        <p:attrNameLst>
                                          <p:attrName>style.visibility</p:attrName>
                                        </p:attrNameLst>
                                      </p:cBhvr>
                                      <p:to>
                                        <p:strVal val="hidden"/>
                                      </p:to>
                                    </p:set>
                                  </p:childTnLst>
                                </p:cTn>
                              </p:par>
                              <p:par>
                                <p:cTn id="118" presetID="10" presetClass="exit" presetSubtype="0" fill="hold" grpId="3" nodeType="withEffect">
                                  <p:stCondLst>
                                    <p:cond delay="0"/>
                                  </p:stCondLst>
                                  <p:childTnLst>
                                    <p:animEffect transition="out" filter="fade">
                                      <p:cBhvr>
                                        <p:cTn id="119" dur="500"/>
                                        <p:tgtEl>
                                          <p:spTgt spid="43"/>
                                        </p:tgtEl>
                                      </p:cBhvr>
                                    </p:animEffect>
                                    <p:set>
                                      <p:cBhvr>
                                        <p:cTn id="120" dur="1" fill="hold">
                                          <p:stCondLst>
                                            <p:cond delay="499"/>
                                          </p:stCondLst>
                                        </p:cTn>
                                        <p:tgtEl>
                                          <p:spTgt spid="43"/>
                                        </p:tgtEl>
                                        <p:attrNameLst>
                                          <p:attrName>style.visibility</p:attrName>
                                        </p:attrNameLst>
                                      </p:cBhvr>
                                      <p:to>
                                        <p:strVal val="hidden"/>
                                      </p:to>
                                    </p:set>
                                  </p:childTnLst>
                                </p:cTn>
                              </p:par>
                              <p:par>
                                <p:cTn id="121" presetID="10" presetClass="exit" presetSubtype="0" fill="hold" grpId="3" nodeType="withEffect">
                                  <p:stCondLst>
                                    <p:cond delay="0"/>
                                  </p:stCondLst>
                                  <p:childTnLst>
                                    <p:animEffect transition="out" filter="fade">
                                      <p:cBhvr>
                                        <p:cTn id="122" dur="500"/>
                                        <p:tgtEl>
                                          <p:spTgt spid="48"/>
                                        </p:tgtEl>
                                      </p:cBhvr>
                                    </p:animEffect>
                                    <p:set>
                                      <p:cBhvr>
                                        <p:cTn id="123" dur="1" fill="hold">
                                          <p:stCondLst>
                                            <p:cond delay="499"/>
                                          </p:stCondLst>
                                        </p:cTn>
                                        <p:tgtEl>
                                          <p:spTgt spid="48"/>
                                        </p:tgtEl>
                                        <p:attrNameLst>
                                          <p:attrName>style.visibility</p:attrName>
                                        </p:attrNameLst>
                                      </p:cBhvr>
                                      <p:to>
                                        <p:strVal val="hidden"/>
                                      </p:to>
                                    </p:set>
                                  </p:childTnLst>
                                </p:cTn>
                              </p:par>
                              <p:par>
                                <p:cTn id="124" presetID="10" presetClass="exit" presetSubtype="0" fill="hold" grpId="1" nodeType="withEffect">
                                  <p:stCondLst>
                                    <p:cond delay="0"/>
                                  </p:stCondLst>
                                  <p:childTnLst>
                                    <p:animEffect transition="out" filter="fade">
                                      <p:cBhvr>
                                        <p:cTn id="125" dur="500"/>
                                        <p:tgtEl>
                                          <p:spTgt spid="49"/>
                                        </p:tgtEl>
                                      </p:cBhvr>
                                    </p:animEffect>
                                    <p:set>
                                      <p:cBhvr>
                                        <p:cTn id="126" dur="1" fill="hold">
                                          <p:stCondLst>
                                            <p:cond delay="499"/>
                                          </p:stCondLst>
                                        </p:cTn>
                                        <p:tgtEl>
                                          <p:spTgt spid="49"/>
                                        </p:tgtEl>
                                        <p:attrNameLst>
                                          <p:attrName>style.visibility</p:attrName>
                                        </p:attrNameLst>
                                      </p:cBhvr>
                                      <p:to>
                                        <p:strVal val="hidden"/>
                                      </p:to>
                                    </p:set>
                                  </p:childTnLst>
                                </p:cTn>
                              </p:par>
                              <p:par>
                                <p:cTn id="127" presetID="9" presetClass="emph" presetSubtype="0" nodeType="withEffect">
                                  <p:stCondLst>
                                    <p:cond delay="0"/>
                                  </p:stCondLst>
                                  <p:childTnLst>
                                    <p:set>
                                      <p:cBhvr>
                                        <p:cTn id="128" dur="indefinite"/>
                                        <p:tgtEl>
                                          <p:spTgt spid="50"/>
                                        </p:tgtEl>
                                        <p:attrNameLst>
                                          <p:attrName>style.opacity</p:attrName>
                                        </p:attrNameLst>
                                      </p:cBhvr>
                                      <p:to>
                                        <p:strVal val="0.5"/>
                                      </p:to>
                                    </p:set>
                                    <p:animEffect filter="image" prLst="opacity: 0.5">
                                      <p:cBhvr rctx="IE">
                                        <p:cTn id="129" dur="indefinite"/>
                                        <p:tgtEl>
                                          <p:spTgt spid="50"/>
                                        </p:tgtEl>
                                      </p:cBhvr>
                                    </p:animEffect>
                                  </p:childTnLst>
                                </p:cTn>
                              </p:par>
                              <p:par>
                                <p:cTn id="130" presetID="9" presetClass="emph" presetSubtype="0" nodeType="withEffect">
                                  <p:stCondLst>
                                    <p:cond delay="0"/>
                                  </p:stCondLst>
                                  <p:childTnLst>
                                    <p:set>
                                      <p:cBhvr>
                                        <p:cTn id="131" dur="indefinite"/>
                                        <p:tgtEl>
                                          <p:spTgt spid="2"/>
                                        </p:tgtEl>
                                        <p:attrNameLst>
                                          <p:attrName>style.opacity</p:attrName>
                                        </p:attrNameLst>
                                      </p:cBhvr>
                                      <p:to>
                                        <p:strVal val="0.5"/>
                                      </p:to>
                                    </p:set>
                                    <p:animEffect filter="image" prLst="opacity: 0.5">
                                      <p:cBhvr rctx="IE">
                                        <p:cTn id="132" dur="indefinite"/>
                                        <p:tgtEl>
                                          <p:spTgt spid="2"/>
                                        </p:tgtEl>
                                      </p:cBhvr>
                                    </p:animEffect>
                                  </p:childTnLst>
                                </p:cTn>
                              </p:par>
                              <p:par>
                                <p:cTn id="133" presetID="9" presetClass="emph" presetSubtype="0" nodeType="withEffect">
                                  <p:stCondLst>
                                    <p:cond delay="0"/>
                                  </p:stCondLst>
                                  <p:childTnLst>
                                    <p:set>
                                      <p:cBhvr>
                                        <p:cTn id="134" dur="indefinite"/>
                                        <p:tgtEl>
                                          <p:spTgt spid="6"/>
                                        </p:tgtEl>
                                        <p:attrNameLst>
                                          <p:attrName>style.opacity</p:attrName>
                                        </p:attrNameLst>
                                      </p:cBhvr>
                                      <p:to>
                                        <p:strVal val="0.5"/>
                                      </p:to>
                                    </p:set>
                                    <p:animEffect filter="image" prLst="opacity: 0.5">
                                      <p:cBhvr rctx="IE">
                                        <p:cTn id="135" dur="indefinite"/>
                                        <p:tgtEl>
                                          <p:spTgt spid="6"/>
                                        </p:tgtEl>
                                      </p:cBhvr>
                                    </p:animEffect>
                                  </p:childTnLst>
                                </p:cTn>
                              </p:par>
                              <p:par>
                                <p:cTn id="136" presetID="9" presetClass="emph" presetSubtype="0" nodeType="withEffect">
                                  <p:stCondLst>
                                    <p:cond delay="0"/>
                                  </p:stCondLst>
                                  <p:childTnLst>
                                    <p:set>
                                      <p:cBhvr>
                                        <p:cTn id="137" dur="indefinite"/>
                                        <p:tgtEl>
                                          <p:spTgt spid="7"/>
                                        </p:tgtEl>
                                        <p:attrNameLst>
                                          <p:attrName>style.opacity</p:attrName>
                                        </p:attrNameLst>
                                      </p:cBhvr>
                                      <p:to>
                                        <p:strVal val="0.5"/>
                                      </p:to>
                                    </p:set>
                                    <p:animEffect filter="image" prLst="opacity: 0.5">
                                      <p:cBhvr rctx="IE">
                                        <p:cTn id="138" dur="indefinite"/>
                                        <p:tgtEl>
                                          <p:spTgt spid="7"/>
                                        </p:tgtEl>
                                      </p:cBhvr>
                                    </p:animEffect>
                                  </p:childTnLst>
                                </p:cTn>
                              </p:par>
                              <p:par>
                                <p:cTn id="139" presetID="9" presetClass="emph" presetSubtype="0" nodeType="withEffect">
                                  <p:stCondLst>
                                    <p:cond delay="0"/>
                                  </p:stCondLst>
                                  <p:childTnLst>
                                    <p:set>
                                      <p:cBhvr>
                                        <p:cTn id="140" dur="indefinite"/>
                                        <p:tgtEl>
                                          <p:spTgt spid="44"/>
                                        </p:tgtEl>
                                        <p:attrNameLst>
                                          <p:attrName>style.opacity</p:attrName>
                                        </p:attrNameLst>
                                      </p:cBhvr>
                                      <p:to>
                                        <p:strVal val="0.5"/>
                                      </p:to>
                                    </p:set>
                                    <p:animEffect filter="image" prLst="opacity: 0.5">
                                      <p:cBhvr rctx="IE">
                                        <p:cTn id="141" dur="indefinite"/>
                                        <p:tgtEl>
                                          <p:spTgt spid="44"/>
                                        </p:tgtEl>
                                      </p:cBhvr>
                                    </p:animEffect>
                                  </p:childTnLst>
                                </p:cTn>
                              </p:par>
                              <p:par>
                                <p:cTn id="142" presetID="9" presetClass="emph" presetSubtype="0" nodeType="withEffect">
                                  <p:stCondLst>
                                    <p:cond delay="0"/>
                                  </p:stCondLst>
                                  <p:childTnLst>
                                    <p:set>
                                      <p:cBhvr>
                                        <p:cTn id="143" dur="indefinite"/>
                                        <p:tgtEl>
                                          <p:spTgt spid="74"/>
                                        </p:tgtEl>
                                        <p:attrNameLst>
                                          <p:attrName>style.opacity</p:attrName>
                                        </p:attrNameLst>
                                      </p:cBhvr>
                                      <p:to>
                                        <p:strVal val="0.5"/>
                                      </p:to>
                                    </p:set>
                                    <p:animEffect filter="image" prLst="opacity: 0.5">
                                      <p:cBhvr rctx="IE">
                                        <p:cTn id="144" dur="indefinite"/>
                                        <p:tgtEl>
                                          <p:spTgt spid="7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1"/>
                                        </p:tgtEl>
                                        <p:attrNameLst>
                                          <p:attrName>style.visibility</p:attrName>
                                        </p:attrNameLst>
                                      </p:cBhvr>
                                      <p:to>
                                        <p:strVal val="visible"/>
                                      </p:to>
                                    </p:set>
                                    <p:animEffect transition="in" filter="fade">
                                      <p:cBhvr>
                                        <p:cTn id="147" dur="500"/>
                                        <p:tgtEl>
                                          <p:spTgt spid="11"/>
                                        </p:tgtEl>
                                      </p:cBhvr>
                                    </p:animEffect>
                                  </p:childTnLst>
                                </p:cTn>
                              </p:par>
                              <p:par>
                                <p:cTn id="148" presetID="9" presetClass="emph" presetSubtype="0" grpId="1" nodeType="withEffect">
                                  <p:stCondLst>
                                    <p:cond delay="0"/>
                                  </p:stCondLst>
                                  <p:childTnLst>
                                    <p:set>
                                      <p:cBhvr>
                                        <p:cTn id="149" dur="indefinite"/>
                                        <p:tgtEl>
                                          <p:spTgt spid="59"/>
                                        </p:tgtEl>
                                        <p:attrNameLst>
                                          <p:attrName>style.opacity</p:attrName>
                                        </p:attrNameLst>
                                      </p:cBhvr>
                                      <p:to>
                                        <p:strVal val="0.35"/>
                                      </p:to>
                                    </p:set>
                                    <p:animEffect filter="image" prLst="opacity: 0.35">
                                      <p:cBhvr rctx="IE">
                                        <p:cTn id="150" dur="indefinite"/>
                                        <p:tgtEl>
                                          <p:spTgt spid="59"/>
                                        </p:tgtEl>
                                      </p:cBhvr>
                                    </p:animEffect>
                                  </p:childTnLst>
                                </p:cTn>
                              </p:par>
                              <p:par>
                                <p:cTn id="151" presetID="9" presetClass="emph" presetSubtype="0" grpId="1" nodeType="withEffect">
                                  <p:stCondLst>
                                    <p:cond delay="0"/>
                                  </p:stCondLst>
                                  <p:childTnLst>
                                    <p:set>
                                      <p:cBhvr>
                                        <p:cTn id="152" dur="indefinite"/>
                                        <p:tgtEl>
                                          <p:spTgt spid="79"/>
                                        </p:tgtEl>
                                        <p:attrNameLst>
                                          <p:attrName>style.opacity</p:attrName>
                                        </p:attrNameLst>
                                      </p:cBhvr>
                                      <p:to>
                                        <p:strVal val="0.35"/>
                                      </p:to>
                                    </p:set>
                                    <p:animEffect filter="image" prLst="opacity: 0.35">
                                      <p:cBhvr rctx="IE">
                                        <p:cTn id="153" dur="indefinite"/>
                                        <p:tgtEl>
                                          <p:spTgt spid="79"/>
                                        </p:tgtEl>
                                      </p:cBhvr>
                                    </p:animEffect>
                                  </p:childTnLst>
                                </p:cTn>
                              </p:par>
                              <p:par>
                                <p:cTn id="154" presetID="9" presetClass="emph" presetSubtype="0" grpId="1" nodeType="withEffect">
                                  <p:stCondLst>
                                    <p:cond delay="0"/>
                                  </p:stCondLst>
                                  <p:childTnLst>
                                    <p:set>
                                      <p:cBhvr>
                                        <p:cTn id="155" dur="indefinite"/>
                                        <p:tgtEl>
                                          <p:spTgt spid="60"/>
                                        </p:tgtEl>
                                        <p:attrNameLst>
                                          <p:attrName>style.opacity</p:attrName>
                                        </p:attrNameLst>
                                      </p:cBhvr>
                                      <p:to>
                                        <p:strVal val="0.35"/>
                                      </p:to>
                                    </p:set>
                                    <p:animEffect filter="image" prLst="opacity: 0.35">
                                      <p:cBhvr rctx="IE">
                                        <p:cTn id="156" dur="indefinite"/>
                                        <p:tgtEl>
                                          <p:spTgt spid="60"/>
                                        </p:tgtEl>
                                      </p:cBhvr>
                                    </p:animEffect>
                                  </p:childTnLst>
                                </p:cTn>
                              </p:par>
                              <p:par>
                                <p:cTn id="157" presetID="9" presetClass="emph" presetSubtype="0" grpId="1" nodeType="withEffect">
                                  <p:stCondLst>
                                    <p:cond delay="0"/>
                                  </p:stCondLst>
                                  <p:childTnLst>
                                    <p:set>
                                      <p:cBhvr>
                                        <p:cTn id="158" dur="indefinite"/>
                                        <p:tgtEl>
                                          <p:spTgt spid="61"/>
                                        </p:tgtEl>
                                        <p:attrNameLst>
                                          <p:attrName>style.opacity</p:attrName>
                                        </p:attrNameLst>
                                      </p:cBhvr>
                                      <p:to>
                                        <p:strVal val="0.35"/>
                                      </p:to>
                                    </p:set>
                                    <p:animEffect filter="image" prLst="opacity: 0.35">
                                      <p:cBhvr rctx="IE">
                                        <p:cTn id="159" dur="indefinite"/>
                                        <p:tgtEl>
                                          <p:spTgt spid="61"/>
                                        </p:tgtEl>
                                      </p:cBhvr>
                                    </p:animEffect>
                                  </p:childTnLst>
                                </p:cTn>
                              </p:par>
                              <p:par>
                                <p:cTn id="160" presetID="9" presetClass="emph" presetSubtype="0" grpId="1" nodeType="withEffect">
                                  <p:stCondLst>
                                    <p:cond delay="0"/>
                                  </p:stCondLst>
                                  <p:childTnLst>
                                    <p:set>
                                      <p:cBhvr>
                                        <p:cTn id="161" dur="indefinite"/>
                                        <p:tgtEl>
                                          <p:spTgt spid="58"/>
                                        </p:tgtEl>
                                        <p:attrNameLst>
                                          <p:attrName>style.opacity</p:attrName>
                                        </p:attrNameLst>
                                      </p:cBhvr>
                                      <p:to>
                                        <p:strVal val="0.35"/>
                                      </p:to>
                                    </p:set>
                                    <p:animEffect filter="image" prLst="opacity: 0.35">
                                      <p:cBhvr rctx="IE">
                                        <p:cTn id="162" dur="indefinite"/>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46" grpId="0" animBg="1"/>
      <p:bldP spid="58" grpId="0"/>
      <p:bldP spid="58" grpId="1"/>
      <p:bldP spid="10" grpId="0" animBg="1"/>
      <p:bldP spid="10" grpId="1" animBg="1"/>
      <p:bldP spid="10" grpId="2" animBg="1"/>
      <p:bldP spid="10" grpId="3" animBg="1"/>
      <p:bldP spid="59" grpId="0"/>
      <p:bldP spid="59" grpId="1"/>
      <p:bldP spid="43" grpId="0" animBg="1"/>
      <p:bldP spid="43" grpId="1" animBg="1"/>
      <p:bldP spid="43" grpId="2" animBg="1"/>
      <p:bldP spid="43" grpId="3" animBg="1"/>
      <p:bldP spid="79" grpId="0"/>
      <p:bldP spid="79" grpId="1"/>
      <p:bldP spid="60" grpId="0"/>
      <p:bldP spid="60" grpId="1"/>
      <p:bldP spid="48" grpId="0" animBg="1"/>
      <p:bldP spid="48" grpId="1" animBg="1"/>
      <p:bldP spid="48" grpId="2" animBg="1"/>
      <p:bldP spid="48" grpId="3" animBg="1"/>
      <p:bldP spid="61" grpId="0"/>
      <p:bldP spid="61" grpId="1"/>
      <p:bldP spid="49" grpId="0" animBg="1"/>
      <p:bldP spid="49" grpId="1"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ase">
            <a:extLst>
              <a:ext uri="{FF2B5EF4-FFF2-40B4-BE49-F238E27FC236}">
                <a16:creationId xmlns:a16="http://schemas.microsoft.com/office/drawing/2014/main" id="{DC8AE13A-DA58-4420-9AB4-7A725902F57E}"/>
              </a:ext>
            </a:extLst>
          </p:cNvPr>
          <p:cNvPicPr>
            <a:picLocks noChangeAspect="1"/>
          </p:cNvPicPr>
          <p:nvPr/>
        </p:nvPicPr>
        <p:blipFill>
          <a:blip r:embed="rId2"/>
          <a:stretch>
            <a:fillRect/>
          </a:stretch>
        </p:blipFill>
        <p:spPr>
          <a:xfrm>
            <a:off x="1109563" y="1086232"/>
            <a:ext cx="7844805" cy="4926340"/>
          </a:xfrm>
          <a:prstGeom prst="rect">
            <a:avLst/>
          </a:prstGeom>
          <a:ln>
            <a:solidFill>
              <a:schemeClr val="tx1"/>
            </a:solidFill>
          </a:ln>
        </p:spPr>
      </p:pic>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We’re replacing our package unit cooling coil; what code applies?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16</a:t>
            </a:fld>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32" name="Box for Text">
            <a:extLst>
              <a:ext uri="{FF2B5EF4-FFF2-40B4-BE49-F238E27FC236}">
                <a16:creationId xmlns:a16="http://schemas.microsoft.com/office/drawing/2014/main" id="{DDF8FAC5-5E4E-485D-B6C8-5785FAE75CFB}"/>
              </a:ext>
            </a:extLst>
          </p:cNvPr>
          <p:cNvSpPr/>
          <p:nvPr/>
        </p:nvSpPr>
        <p:spPr>
          <a:xfrm>
            <a:off x="6602525" y="4922512"/>
            <a:ext cx="2416212" cy="1540351"/>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TXT Pre Step 6">
            <a:extLst>
              <a:ext uri="{FF2B5EF4-FFF2-40B4-BE49-F238E27FC236}">
                <a16:creationId xmlns:a16="http://schemas.microsoft.com/office/drawing/2014/main" id="{47C4EFE4-31DD-4598-8A6C-BABCE2717F26}"/>
              </a:ext>
            </a:extLst>
          </p:cNvPr>
          <p:cNvSpPr txBox="1"/>
          <p:nvPr/>
        </p:nvSpPr>
        <p:spPr>
          <a:xfrm>
            <a:off x="6668367" y="5060191"/>
            <a:ext cx="2286001" cy="784830"/>
          </a:xfrm>
          <a:prstGeom prst="rect">
            <a:avLst/>
          </a:prstGeom>
          <a:noFill/>
        </p:spPr>
        <p:txBody>
          <a:bodyPr wrap="square" lIns="0" tIns="0" rIns="0" bIns="0" rtlCol="0">
            <a:spAutoFit/>
          </a:bodyPr>
          <a:lstStyle/>
          <a:p>
            <a:pPr>
              <a:lnSpc>
                <a:spcPct val="85000"/>
              </a:lnSpc>
              <a:spcBef>
                <a:spcPts val="900"/>
              </a:spcBef>
            </a:pPr>
            <a:r>
              <a:rPr lang="en-US" sz="1500" dirty="0">
                <a:latin typeface="+mn-lt"/>
              </a:rPr>
              <a:t>Review the resulting titles and select the one that best fits your question (</a:t>
            </a:r>
            <a:r>
              <a:rPr lang="en-US" sz="1500" i="1" dirty="0">
                <a:latin typeface="+mn-lt"/>
              </a:rPr>
              <a:t>Nonresidential Small Commercial HVAC Alterations</a:t>
            </a:r>
            <a:r>
              <a:rPr lang="en-US" sz="1500" dirty="0">
                <a:latin typeface="+mn-lt"/>
              </a:rPr>
              <a:t>)</a:t>
            </a:r>
          </a:p>
        </p:txBody>
      </p:sp>
      <p:sp>
        <p:nvSpPr>
          <p:cNvPr id="44" name="Txt Step 6">
            <a:extLst>
              <a:ext uri="{FF2B5EF4-FFF2-40B4-BE49-F238E27FC236}">
                <a16:creationId xmlns:a16="http://schemas.microsoft.com/office/drawing/2014/main" id="{9F4A129C-9237-47F1-8CF0-6020FCF958DF}"/>
              </a:ext>
            </a:extLst>
          </p:cNvPr>
          <p:cNvSpPr txBox="1"/>
          <p:nvPr/>
        </p:nvSpPr>
        <p:spPr>
          <a:xfrm>
            <a:off x="6668367" y="5963192"/>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6)	Click the red arrow to open the Trigger Sheet</a:t>
            </a:r>
          </a:p>
        </p:txBody>
      </p:sp>
      <p:sp>
        <p:nvSpPr>
          <p:cNvPr id="26" name="1 pic">
            <a:extLst>
              <a:ext uri="{FF2B5EF4-FFF2-40B4-BE49-F238E27FC236}">
                <a16:creationId xmlns:a16="http://schemas.microsoft.com/office/drawing/2014/main" id="{CB857E04-24ED-4E0C-8DC3-DD481C8E6A01}"/>
              </a:ext>
            </a:extLst>
          </p:cNvPr>
          <p:cNvSpPr/>
          <p:nvPr/>
        </p:nvSpPr>
        <p:spPr>
          <a:xfrm>
            <a:off x="198170" y="3288459"/>
            <a:ext cx="4128655" cy="3174405"/>
          </a:xfrm>
          <a:prstGeom prst="rect">
            <a:avLst/>
          </a:prstGeom>
          <a:blipFill>
            <a:blip r:embed="rId3"/>
            <a:stretch>
              <a:fillRect/>
            </a:stretch>
          </a:blipFill>
          <a:ln>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 name="S 1">
            <a:extLst>
              <a:ext uri="{FF2B5EF4-FFF2-40B4-BE49-F238E27FC236}">
                <a16:creationId xmlns:a16="http://schemas.microsoft.com/office/drawing/2014/main" id="{A6585E58-2432-463F-9CB7-421EC8227D43}"/>
              </a:ext>
            </a:extLst>
          </p:cNvPr>
          <p:cNvGrpSpPr/>
          <p:nvPr/>
        </p:nvGrpSpPr>
        <p:grpSpPr>
          <a:xfrm>
            <a:off x="3720965" y="5371100"/>
            <a:ext cx="2808410" cy="1218696"/>
            <a:chOff x="3720965" y="5371100"/>
            <a:chExt cx="2808410" cy="1218696"/>
          </a:xfrm>
        </p:grpSpPr>
        <p:sp>
          <p:nvSpPr>
            <p:cNvPr id="30" name="6 box">
              <a:extLst>
                <a:ext uri="{FF2B5EF4-FFF2-40B4-BE49-F238E27FC236}">
                  <a16:creationId xmlns:a16="http://schemas.microsoft.com/office/drawing/2014/main" id="{31EE0F93-C3FD-4F7F-85AD-02CE7EB30407}"/>
                </a:ext>
              </a:extLst>
            </p:cNvPr>
            <p:cNvSpPr/>
            <p:nvPr/>
          </p:nvSpPr>
          <p:spPr>
            <a:xfrm>
              <a:off x="6132945" y="5371100"/>
              <a:ext cx="396430" cy="2743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1" name="6 #">
              <a:extLst>
                <a:ext uri="{FF2B5EF4-FFF2-40B4-BE49-F238E27FC236}">
                  <a16:creationId xmlns:a16="http://schemas.microsoft.com/office/drawing/2014/main" id="{8042DF29-53E8-4CAA-9883-14622ECED042}"/>
                </a:ext>
              </a:extLst>
            </p:cNvPr>
            <p:cNvSpPr>
              <a:spLocks noChangeAspect="1"/>
            </p:cNvSpPr>
            <p:nvPr/>
          </p:nvSpPr>
          <p:spPr>
            <a:xfrm>
              <a:off x="5810123" y="537110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sp>
          <p:nvSpPr>
            <p:cNvPr id="45" name="6 Arrow">
              <a:extLst>
                <a:ext uri="{FF2B5EF4-FFF2-40B4-BE49-F238E27FC236}">
                  <a16:creationId xmlns:a16="http://schemas.microsoft.com/office/drawing/2014/main" id="{180F7B86-BFC2-4DBB-BCFC-818076EB7383}"/>
                </a:ext>
              </a:extLst>
            </p:cNvPr>
            <p:cNvSpPr>
              <a:spLocks/>
            </p:cNvSpPr>
            <p:nvPr/>
          </p:nvSpPr>
          <p:spPr bwMode="auto">
            <a:xfrm flipH="1">
              <a:off x="3720965" y="5726165"/>
              <a:ext cx="2610193" cy="863631"/>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 name="connsiteX0" fmla="*/ 0 w 10083"/>
                <a:gd name="connsiteY0" fmla="*/ 0 h 16613"/>
                <a:gd name="connsiteX1" fmla="*/ 10078 w 10083"/>
                <a:gd name="connsiteY1" fmla="*/ 10449 h 16613"/>
                <a:gd name="connsiteX0" fmla="*/ 0 w 10083"/>
                <a:gd name="connsiteY0" fmla="*/ 0 h 21242"/>
                <a:gd name="connsiteX1" fmla="*/ 10078 w 10083"/>
                <a:gd name="connsiteY1" fmla="*/ 10449 h 21242"/>
                <a:gd name="connsiteX0" fmla="*/ 0 w 10078"/>
                <a:gd name="connsiteY0" fmla="*/ 0 h 21872"/>
                <a:gd name="connsiteX1" fmla="*/ 10078 w 10078"/>
                <a:gd name="connsiteY1" fmla="*/ 10449 h 21872"/>
                <a:gd name="connsiteX0" fmla="*/ 0 w 10078"/>
                <a:gd name="connsiteY0" fmla="*/ 0 h 23485"/>
                <a:gd name="connsiteX1" fmla="*/ 10078 w 10078"/>
                <a:gd name="connsiteY1" fmla="*/ 10449 h 23485"/>
                <a:gd name="connsiteX0" fmla="*/ 0 w 10078"/>
                <a:gd name="connsiteY0" fmla="*/ 0 h 23485"/>
                <a:gd name="connsiteX1" fmla="*/ 10078 w 10078"/>
                <a:gd name="connsiteY1" fmla="*/ 10449 h 23485"/>
              </a:gdLst>
              <a:ahLst/>
              <a:cxnLst>
                <a:cxn ang="0">
                  <a:pos x="connsiteX0" y="connsiteY0"/>
                </a:cxn>
                <a:cxn ang="0">
                  <a:pos x="connsiteX1" y="connsiteY1"/>
                </a:cxn>
              </a:cxnLst>
              <a:rect l="l" t="t" r="r" b="b"/>
              <a:pathLst>
                <a:path w="10078" h="23485">
                  <a:moveTo>
                    <a:pt x="0" y="0"/>
                  </a:moveTo>
                  <a:cubicBezTo>
                    <a:pt x="325" y="19811"/>
                    <a:pt x="10172" y="35743"/>
                    <a:pt x="10078" y="10449"/>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2786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9" presetClass="emph" presetSubtype="0" grpId="0" nodeType="withEffect">
                                  <p:stCondLst>
                                    <p:cond delay="0"/>
                                  </p:stCondLst>
                                  <p:childTnLst>
                                    <p:set>
                                      <p:cBhvr>
                                        <p:cTn id="15" dur="indefinite"/>
                                        <p:tgtEl>
                                          <p:spTgt spid="33"/>
                                        </p:tgtEl>
                                        <p:attrNameLst>
                                          <p:attrName>style.opacity</p:attrName>
                                        </p:attrNameLst>
                                      </p:cBhvr>
                                      <p:to>
                                        <p:strVal val="0.35"/>
                                      </p:to>
                                    </p:set>
                                    <p:animEffect filter="image" prLst="opacity: 0.35">
                                      <p:cBhvr rctx="IE">
                                        <p:cTn id="16"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4" grpId="0"/>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17</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96325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4802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18</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53218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1921A66-4D20-4777-AEF2-E7F1D78F2F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91" y="597893"/>
            <a:ext cx="7111819" cy="6017957"/>
          </a:xfrm>
          <a:prstGeom prst="rect">
            <a:avLst/>
          </a:prstGeom>
        </p:spPr>
      </p:pic>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19</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731889" y="268203"/>
            <a:ext cx="1251469" cy="221599"/>
          </a:xfrm>
        </p:spPr>
        <p:txBody>
          <a:bodyPr/>
          <a:lstStyle/>
          <a:p>
            <a:r>
              <a:rPr lang="en-US" sz="1600" dirty="0"/>
              <a:t>Track Specific</a:t>
            </a:r>
          </a:p>
        </p:txBody>
      </p:sp>
      <p:grpSp>
        <p:nvGrpSpPr>
          <p:cNvPr id="14" name="Group 13">
            <a:extLst>
              <a:ext uri="{FF2B5EF4-FFF2-40B4-BE49-F238E27FC236}">
                <a16:creationId xmlns:a16="http://schemas.microsoft.com/office/drawing/2014/main" id="{8BE40D2D-A278-40F0-9CC9-F7E0165BDDB4}"/>
              </a:ext>
            </a:extLst>
          </p:cNvPr>
          <p:cNvGrpSpPr/>
          <p:nvPr/>
        </p:nvGrpSpPr>
        <p:grpSpPr>
          <a:xfrm>
            <a:off x="1016090" y="4206240"/>
            <a:ext cx="5184846" cy="2598685"/>
            <a:chOff x="1016090" y="4206240"/>
            <a:chExt cx="5184846" cy="2598685"/>
          </a:xfrm>
        </p:grpSpPr>
        <p:sp>
          <p:nvSpPr>
            <p:cNvPr id="7" name="Freeform: Shape 6">
              <a:extLst>
                <a:ext uri="{FF2B5EF4-FFF2-40B4-BE49-F238E27FC236}">
                  <a16:creationId xmlns:a16="http://schemas.microsoft.com/office/drawing/2014/main" id="{8091D653-5CDF-4A79-95A3-1824EFF83BCB}"/>
                </a:ext>
              </a:extLst>
            </p:cNvPr>
            <p:cNvSpPr/>
            <p:nvPr/>
          </p:nvSpPr>
          <p:spPr>
            <a:xfrm>
              <a:off x="2473960" y="5061533"/>
              <a:ext cx="3702815" cy="1020585"/>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02815" h="1020585">
                  <a:moveTo>
                    <a:pt x="0" y="104245"/>
                  </a:moveTo>
                  <a:cubicBezTo>
                    <a:pt x="64770" y="63605"/>
                    <a:pt x="215265" y="8995"/>
                    <a:pt x="506730" y="1375"/>
                  </a:cubicBezTo>
                  <a:cubicBezTo>
                    <a:pt x="798195" y="-6245"/>
                    <a:pt x="1299210" y="18520"/>
                    <a:pt x="1748790" y="58525"/>
                  </a:cubicBezTo>
                  <a:cubicBezTo>
                    <a:pt x="2198370" y="98530"/>
                    <a:pt x="2879090" y="151870"/>
                    <a:pt x="3204210" y="241405"/>
                  </a:cubicBezTo>
                  <a:cubicBezTo>
                    <a:pt x="3529330" y="330940"/>
                    <a:pt x="3682365" y="468100"/>
                    <a:pt x="3699510" y="595735"/>
                  </a:cubicBezTo>
                  <a:cubicBezTo>
                    <a:pt x="3716655" y="723370"/>
                    <a:pt x="3678555" y="955780"/>
                    <a:pt x="3307080" y="1007215"/>
                  </a:cubicBezTo>
                  <a:cubicBezTo>
                    <a:pt x="2935605" y="1058650"/>
                    <a:pt x="1982470" y="948160"/>
                    <a:pt x="1470660" y="904345"/>
                  </a:cubicBezTo>
                  <a:cubicBezTo>
                    <a:pt x="958850" y="860530"/>
                    <a:pt x="550545" y="831320"/>
                    <a:pt x="312420" y="725275"/>
                  </a:cubicBezTo>
                  <a:cubicBezTo>
                    <a:pt x="74295" y="619230"/>
                    <a:pt x="18415" y="401425"/>
                    <a:pt x="41910" y="268075"/>
                  </a:cubicBezTo>
                  <a:lnTo>
                    <a:pt x="41910" y="268075"/>
                  </a:lnTo>
                  <a:lnTo>
                    <a:pt x="41910" y="268075"/>
                  </a:lnTo>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4F8CE1E-3800-4ED9-A95B-D5E5D8C0E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90" y="4206240"/>
              <a:ext cx="5184846" cy="2598685"/>
            </a:xfrm>
            <a:prstGeom prst="rect">
              <a:avLst/>
            </a:prstGeom>
          </p:spPr>
        </p:pic>
      </p:grpSp>
    </p:spTree>
    <p:extLst>
      <p:ext uri="{BB962C8B-B14F-4D97-AF65-F5344CB8AC3E}">
        <p14:creationId xmlns:p14="http://schemas.microsoft.com/office/powerpoint/2010/main" val="188270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a:xfrm>
            <a:off x="826452" y="94905"/>
            <a:ext cx="7348284" cy="839787"/>
          </a:xfrm>
        </p:spPr>
        <p:txBody>
          <a:bodyPr/>
          <a:lstStyle/>
          <a:p>
            <a:r>
              <a:rPr lang="en-US" dirty="0"/>
              <a:t>Let’s show you how to get some answers…</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20</a:t>
            </a:fld>
            <a:endParaRPr lang="en-US" dirty="0"/>
          </a:p>
        </p:txBody>
      </p:sp>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nvGrpSpPr>
          <p:cNvPr id="24" name="Group 23">
            <a:extLst>
              <a:ext uri="{FF2B5EF4-FFF2-40B4-BE49-F238E27FC236}">
                <a16:creationId xmlns:a16="http://schemas.microsoft.com/office/drawing/2014/main" id="{CFC374CF-2939-4324-B44B-CDFE94EAAF68}"/>
              </a:ext>
            </a:extLst>
          </p:cNvPr>
          <p:cNvGrpSpPr/>
          <p:nvPr/>
        </p:nvGrpSpPr>
        <p:grpSpPr>
          <a:xfrm>
            <a:off x="8174736" y="94905"/>
            <a:ext cx="1292537" cy="6745625"/>
            <a:chOff x="8174736" y="94905"/>
            <a:chExt cx="1292537" cy="6745625"/>
          </a:xfrm>
        </p:grpSpPr>
        <p:sp>
          <p:nvSpPr>
            <p:cNvPr id="20" name="Rectangle 19">
              <a:extLst>
                <a:ext uri="{FF2B5EF4-FFF2-40B4-BE49-F238E27FC236}">
                  <a16:creationId xmlns:a16="http://schemas.microsoft.com/office/drawing/2014/main" id="{9C67796E-BD6D-464F-BF95-4EFE8C873CE7}"/>
                </a:ext>
              </a:extLst>
            </p:cNvPr>
            <p:cNvSpPr/>
            <p:nvPr/>
          </p:nvSpPr>
          <p:spPr>
            <a:xfrm>
              <a:off x="9004236" y="1061884"/>
              <a:ext cx="463037" cy="5778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Tree>
    <p:extLst>
      <p:ext uri="{BB962C8B-B14F-4D97-AF65-F5344CB8AC3E}">
        <p14:creationId xmlns:p14="http://schemas.microsoft.com/office/powerpoint/2010/main" val="327005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8C0EF8D-3474-4211-93BD-BF6E27390EBF}"/>
              </a:ext>
            </a:extLst>
          </p:cNvPr>
          <p:cNvSpPr>
            <a:spLocks noGrp="1"/>
          </p:cNvSpPr>
          <p:nvPr>
            <p:ph sz="half" idx="2"/>
          </p:nvPr>
        </p:nvSpPr>
        <p:spPr>
          <a:xfrm>
            <a:off x="3297382" y="1209965"/>
            <a:ext cx="5667489" cy="2508595"/>
          </a:xfrm>
        </p:spPr>
        <p:txBody>
          <a:bodyPr>
            <a:normAutofit/>
          </a:bodyPr>
          <a:lstStyle/>
          <a:p>
            <a:pPr marL="0" indent="0">
              <a:spcBef>
                <a:spcPts val="900"/>
              </a:spcBef>
              <a:buNone/>
            </a:pPr>
            <a:r>
              <a:rPr lang="en-US" sz="2000" dirty="0"/>
              <a:t>Work with your group to:</a:t>
            </a:r>
          </a:p>
          <a:p>
            <a:pPr>
              <a:spcBef>
                <a:spcPts val="900"/>
              </a:spcBef>
            </a:pPr>
            <a:r>
              <a:rPr lang="en-US" sz="2000" dirty="0"/>
              <a:t>Identify “top few” questions you want answered</a:t>
            </a:r>
          </a:p>
          <a:p>
            <a:pPr>
              <a:spcBef>
                <a:spcPts val="900"/>
              </a:spcBef>
            </a:pPr>
            <a:r>
              <a:rPr lang="en-US" sz="2000" dirty="0"/>
              <a:t>Plan where to find the answers</a:t>
            </a:r>
          </a:p>
          <a:p>
            <a:pPr lvl="1" indent="-341313"/>
            <a:r>
              <a:rPr lang="en-US" sz="2000" dirty="0"/>
              <a:t>Tools, Training, Resources?</a:t>
            </a:r>
          </a:p>
          <a:p>
            <a:pPr lvl="1" indent="-341313"/>
            <a:r>
              <a:rPr lang="en-US" sz="2000" dirty="0"/>
              <a:t>The filters to narrow your search? </a:t>
            </a:r>
          </a:p>
          <a:p>
            <a:pPr>
              <a:spcBef>
                <a:spcPts val="900"/>
              </a:spcBef>
            </a:pPr>
            <a:r>
              <a:rPr lang="en-US" sz="2000" dirty="0"/>
              <a:t>Note your ideas in the Nonres Mechanical worksheet in your handout</a:t>
            </a:r>
          </a:p>
        </p:txBody>
      </p:sp>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21</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897091" y="602482"/>
            <a:ext cx="1056929" cy="332210"/>
          </a:xfrm>
        </p:spPr>
        <p:txBody>
          <a:bodyPr/>
          <a:lstStyle/>
          <a:p>
            <a:r>
              <a:rPr lang="en-US" sz="1400" dirty="0"/>
              <a:t>Track Specific</a:t>
            </a:r>
          </a:p>
        </p:txBody>
      </p:sp>
      <p:pic>
        <p:nvPicPr>
          <p:cNvPr id="12" name="Picture 11">
            <a:extLst>
              <a:ext uri="{FF2B5EF4-FFF2-40B4-BE49-F238E27FC236}">
                <a16:creationId xmlns:a16="http://schemas.microsoft.com/office/drawing/2014/main" id="{8C57063D-5448-4938-A73D-BDE0BD1611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2" y="1209965"/>
            <a:ext cx="3007860" cy="3759199"/>
          </a:xfrm>
          <a:prstGeom prst="rect">
            <a:avLst/>
          </a:prstGeom>
        </p:spPr>
      </p:pic>
      <p:sp>
        <p:nvSpPr>
          <p:cNvPr id="8" name="Content Placeholder 9">
            <a:extLst>
              <a:ext uri="{FF2B5EF4-FFF2-40B4-BE49-F238E27FC236}">
                <a16:creationId xmlns:a16="http://schemas.microsoft.com/office/drawing/2014/main" id="{408BFACD-46CE-4CFA-84FF-D81774637E7E}"/>
              </a:ext>
            </a:extLst>
          </p:cNvPr>
          <p:cNvSpPr txBox="1">
            <a:spLocks/>
          </p:cNvSpPr>
          <p:nvPr/>
        </p:nvSpPr>
        <p:spPr bwMode="auto">
          <a:xfrm>
            <a:off x="3210820" y="5950717"/>
            <a:ext cx="5667489" cy="609601"/>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7663" indent="-34766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1pPr>
            <a:lvl2pPr marL="682625" indent="-276225"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lang="en-US" sz="2400" b="0" i="0" u="none" kern="1200" smtClean="0">
                <a:solidFill>
                  <a:schemeClr val="tx1"/>
                </a:solidFill>
                <a:latin typeface="+mn-lt"/>
                <a:ea typeface="+mn-ea"/>
                <a:cs typeface="+mn-cs"/>
              </a:defRPr>
            </a:lvl2pPr>
            <a:lvl3pPr marL="971550" indent="-288925"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3pPr>
            <a:lvl4pPr marL="1203325" indent="-231775" algn="l" rtl="0" eaLnBrk="1" fontAlgn="base" hangingPunct="1">
              <a:lnSpc>
                <a:spcPct val="90000"/>
              </a:lnSpc>
              <a:spcBef>
                <a:spcPts val="300"/>
              </a:spcBef>
              <a:spcAft>
                <a:spcPct val="0"/>
              </a:spcAft>
              <a:buClr>
                <a:schemeClr val="accent1"/>
              </a:buClr>
              <a:buFont typeface="Wingdings" pitchFamily="2" charset="2"/>
              <a:buChar char="ú"/>
              <a:defRPr lang="en-US" sz="2400" kern="1200" smtClean="0">
                <a:solidFill>
                  <a:schemeClr val="tx1"/>
                </a:solidFill>
                <a:latin typeface="+mn-lt"/>
                <a:ea typeface="+mn-ea"/>
                <a:cs typeface="+mn-cs"/>
              </a:defRPr>
            </a:lvl4pPr>
            <a:lvl5pPr marL="1481138" indent="-219075" algn="l" rtl="0" eaLnBrk="1" fontAlgn="base" hangingPunct="1">
              <a:lnSpc>
                <a:spcPct val="90000"/>
              </a:lnSpc>
              <a:spcBef>
                <a:spcPts val="300"/>
              </a:spcBef>
              <a:spcAft>
                <a:spcPct val="0"/>
              </a:spcAft>
              <a:buClr>
                <a:schemeClr val="accent1"/>
              </a:buClr>
              <a:buFont typeface="Segoe UI" panose="020B0502040204020203" pitchFamily="34" charset="0"/>
              <a:buChar char="-"/>
              <a:defRPr lang="en-US"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2000" b="1" dirty="0"/>
              <a:t>Be prepared to share your group’s thinking with the whole group</a:t>
            </a:r>
          </a:p>
        </p:txBody>
      </p:sp>
      <p:pic>
        <p:nvPicPr>
          <p:cNvPr id="11" name="Picture 10">
            <a:extLst>
              <a:ext uri="{FF2B5EF4-FFF2-40B4-BE49-F238E27FC236}">
                <a16:creationId xmlns:a16="http://schemas.microsoft.com/office/drawing/2014/main" id="{765CB8A4-0642-4C6E-90C0-FDCE27F4E4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70" t="4341" r="4310" b="55424"/>
          <a:stretch/>
        </p:blipFill>
        <p:spPr>
          <a:xfrm>
            <a:off x="4944987" y="3480724"/>
            <a:ext cx="4048541" cy="2308414"/>
          </a:xfrm>
          <a:prstGeom prst="rect">
            <a:avLst/>
          </a:prstGeom>
          <a:ln>
            <a:solidFill>
              <a:schemeClr val="tx1"/>
            </a:solidFill>
          </a:ln>
        </p:spPr>
      </p:pic>
    </p:spTree>
    <p:extLst>
      <p:ext uri="{BB962C8B-B14F-4D97-AF65-F5344CB8AC3E}">
        <p14:creationId xmlns:p14="http://schemas.microsoft.com/office/powerpoint/2010/main" val="2427654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019195-8EA1-495B-9089-C53C7D7AB8F2}"/>
              </a:ext>
            </a:extLst>
          </p:cNvPr>
          <p:cNvGrpSpPr/>
          <p:nvPr/>
        </p:nvGrpSpPr>
        <p:grpSpPr>
          <a:xfrm>
            <a:off x="150471" y="1061884"/>
            <a:ext cx="4647772" cy="3331007"/>
            <a:chOff x="150471" y="1061884"/>
            <a:chExt cx="4574688" cy="3029349"/>
          </a:xfrm>
        </p:grpSpPr>
        <p:grpSp>
          <p:nvGrpSpPr>
            <p:cNvPr id="2" name="Group 1">
              <a:extLst>
                <a:ext uri="{FF2B5EF4-FFF2-40B4-BE49-F238E27FC236}">
                  <a16:creationId xmlns:a16="http://schemas.microsoft.com/office/drawing/2014/main" id="{AAB331CF-5647-4A46-A6A2-7E394453B55F}"/>
                </a:ext>
              </a:extLst>
            </p:cNvPr>
            <p:cNvGrpSpPr/>
            <p:nvPr/>
          </p:nvGrpSpPr>
          <p:grpSpPr>
            <a:xfrm>
              <a:off x="150471" y="1170875"/>
              <a:ext cx="4368718" cy="2703542"/>
              <a:chOff x="179129" y="1061884"/>
              <a:chExt cx="9032576" cy="5592147"/>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sp>
          <p:nvSpPr>
            <p:cNvPr id="20" name="Rectangle 19">
              <a:extLst>
                <a:ext uri="{FF2B5EF4-FFF2-40B4-BE49-F238E27FC236}">
                  <a16:creationId xmlns:a16="http://schemas.microsoft.com/office/drawing/2014/main" id="{9C67796E-BD6D-464F-BF95-4EFE8C873CE7}"/>
                </a:ext>
              </a:extLst>
            </p:cNvPr>
            <p:cNvSpPr/>
            <p:nvPr/>
          </p:nvSpPr>
          <p:spPr>
            <a:xfrm>
              <a:off x="4393295" y="1061884"/>
              <a:ext cx="331864" cy="3029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Content Placeholder 4">
            <a:extLst>
              <a:ext uri="{FF2B5EF4-FFF2-40B4-BE49-F238E27FC236}">
                <a16:creationId xmlns:a16="http://schemas.microsoft.com/office/drawing/2014/main" id="{CAE9DB54-33CC-4D11-9195-5CE2CCAA9686}"/>
              </a:ext>
            </a:extLst>
          </p:cNvPr>
          <p:cNvSpPr>
            <a:spLocks noGrp="1"/>
          </p:cNvSpPr>
          <p:nvPr>
            <p:ph sz="half" idx="2"/>
          </p:nvPr>
        </p:nvSpPr>
        <p:spPr/>
        <p:txBody>
          <a:bodyPr/>
          <a:lstStyle/>
          <a:p>
            <a:r>
              <a:rPr lang="en-US" dirty="0"/>
              <a:t>What is your group’s top question?</a:t>
            </a:r>
          </a:p>
          <a:p>
            <a:r>
              <a:rPr lang="en-US" dirty="0"/>
              <a:t>Where do you think we’ll find the answer?</a:t>
            </a:r>
          </a:p>
          <a:p>
            <a:pPr marL="334962" lvl="1" indent="0">
              <a:buNone/>
            </a:pPr>
            <a:r>
              <a:rPr lang="en-US" i="1" dirty="0"/>
              <a:t>(Tell me how to get there, please.)</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22</a:t>
            </a:fld>
            <a:endParaRPr lang="en-US" dirty="0"/>
          </a:p>
        </p:txBody>
      </p:sp>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p:txBody>
          <a:bodyPr/>
          <a:lstStyle/>
          <a:p>
            <a:r>
              <a:rPr lang="en-US" dirty="0"/>
              <a:t>Let’s go fishing…</a:t>
            </a:r>
          </a:p>
        </p:txBody>
      </p:sp>
      <p:sp>
        <p:nvSpPr>
          <p:cNvPr id="7" name="Text Placeholder 6">
            <a:extLst>
              <a:ext uri="{FF2B5EF4-FFF2-40B4-BE49-F238E27FC236}">
                <a16:creationId xmlns:a16="http://schemas.microsoft.com/office/drawing/2014/main" id="{093CA70E-07E4-4C64-B3DA-F360C0F4BF7F}"/>
              </a:ext>
            </a:extLst>
          </p:cNvPr>
          <p:cNvSpPr>
            <a:spLocks noGrp="1"/>
          </p:cNvSpPr>
          <p:nvPr>
            <p:ph type="body" sz="quarter" idx="13"/>
          </p:nvPr>
        </p:nvSpPr>
        <p:spPr/>
        <p:txBody>
          <a:bodyPr/>
          <a:lstStyle/>
          <a:p>
            <a:endParaRPr lang="en-US"/>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Tree>
    <p:extLst>
      <p:ext uri="{BB962C8B-B14F-4D97-AF65-F5344CB8AC3E}">
        <p14:creationId xmlns:p14="http://schemas.microsoft.com/office/powerpoint/2010/main" val="908072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1CE378-3212-4FC5-9E86-6C1BE7142D55}"/>
              </a:ext>
            </a:extLst>
          </p:cNvPr>
          <p:cNvSpPr>
            <a:spLocks noGrp="1"/>
          </p:cNvSpPr>
          <p:nvPr>
            <p:ph sz="half" idx="2"/>
          </p:nvPr>
        </p:nvSpPr>
        <p:spPr/>
        <p:txBody>
          <a:bodyPr/>
          <a:lstStyle/>
          <a:p>
            <a:pPr marL="0" indent="0">
              <a:buNone/>
            </a:pPr>
            <a:r>
              <a:rPr lang="en-US" dirty="0"/>
              <a:t>Anything before we go?</a:t>
            </a:r>
          </a:p>
          <a:p>
            <a:r>
              <a:rPr lang="en-US" dirty="0"/>
              <a:t>Questions?</a:t>
            </a:r>
          </a:p>
          <a:p>
            <a:r>
              <a:rPr lang="en-US" dirty="0"/>
              <a:t>Suggestions?</a:t>
            </a:r>
          </a:p>
          <a:p>
            <a:r>
              <a:rPr lang="en-US" dirty="0"/>
              <a:t>General comments?</a:t>
            </a:r>
          </a:p>
        </p:txBody>
      </p:sp>
      <p:sp>
        <p:nvSpPr>
          <p:cNvPr id="3" name="Title 2">
            <a:extLst>
              <a:ext uri="{FF2B5EF4-FFF2-40B4-BE49-F238E27FC236}">
                <a16:creationId xmlns:a16="http://schemas.microsoft.com/office/drawing/2014/main" id="{C1CC44F1-0629-46FB-AB1E-3B82F800ABCA}"/>
              </a:ext>
            </a:extLst>
          </p:cNvPr>
          <p:cNvSpPr>
            <a:spLocks noGrp="1"/>
          </p:cNvSpPr>
          <p:nvPr>
            <p:ph type="title"/>
          </p:nvPr>
        </p:nvSpPr>
        <p:spPr/>
        <p:txBody>
          <a:bodyPr/>
          <a:lstStyle/>
          <a:p>
            <a:r>
              <a:rPr lang="en-US" dirty="0"/>
              <a:t>Conclusion</a:t>
            </a:r>
          </a:p>
        </p:txBody>
      </p:sp>
      <p:sp>
        <p:nvSpPr>
          <p:cNvPr id="4" name="Footer Placeholder 3">
            <a:extLst>
              <a:ext uri="{FF2B5EF4-FFF2-40B4-BE49-F238E27FC236}">
                <a16:creationId xmlns:a16="http://schemas.microsoft.com/office/drawing/2014/main" id="{38922C7D-1383-4F8B-8A7D-909541DD228A}"/>
              </a:ext>
            </a:extLst>
          </p:cNvPr>
          <p:cNvSpPr>
            <a:spLocks noGrp="1"/>
          </p:cNvSpPr>
          <p:nvPr>
            <p:ph type="ftr" sz="quarter" idx="15"/>
          </p:nvPr>
        </p:nvSpPr>
        <p:spPr/>
        <p:txBody>
          <a:bodyPr/>
          <a:lstStyle/>
          <a:p>
            <a:pPr>
              <a:defRPr/>
            </a:pPr>
            <a:r>
              <a:rPr lang="en-US"/>
              <a:t>Energy Code Ace Conference — Nonresidential Mechanical Track: New Construction</a:t>
            </a:r>
            <a:endParaRPr lang="en-US" dirty="0"/>
          </a:p>
        </p:txBody>
      </p:sp>
      <p:sp>
        <p:nvSpPr>
          <p:cNvPr id="5" name="Slide Number Placeholder 4">
            <a:extLst>
              <a:ext uri="{FF2B5EF4-FFF2-40B4-BE49-F238E27FC236}">
                <a16:creationId xmlns:a16="http://schemas.microsoft.com/office/drawing/2014/main" id="{FB369675-98AA-4C3C-A030-2EA766C9524E}"/>
              </a:ext>
            </a:extLst>
          </p:cNvPr>
          <p:cNvSpPr>
            <a:spLocks noGrp="1"/>
          </p:cNvSpPr>
          <p:nvPr>
            <p:ph type="sldNum" sz="quarter" idx="16"/>
          </p:nvPr>
        </p:nvSpPr>
        <p:spPr/>
        <p:txBody>
          <a:bodyPr/>
          <a:lstStyle/>
          <a:p>
            <a:fld id="{6815F63D-5E07-4A39-B6DB-F0CE512EDFFD}" type="slidenum">
              <a:rPr lang="en-US" smtClean="0"/>
              <a:pPr/>
              <a:t>23</a:t>
            </a:fld>
            <a:endParaRPr lang="en-US" dirty="0"/>
          </a:p>
        </p:txBody>
      </p:sp>
      <p:sp>
        <p:nvSpPr>
          <p:cNvPr id="7" name="Rectangle 6">
            <a:extLst>
              <a:ext uri="{FF2B5EF4-FFF2-40B4-BE49-F238E27FC236}">
                <a16:creationId xmlns:a16="http://schemas.microsoft.com/office/drawing/2014/main" id="{B504732F-75CC-4AEA-BC46-AF3224667921}"/>
              </a:ext>
            </a:extLst>
          </p:cNvPr>
          <p:cNvSpPr/>
          <p:nvPr/>
        </p:nvSpPr>
        <p:spPr>
          <a:xfrm>
            <a:off x="8312727" y="258618"/>
            <a:ext cx="652144" cy="424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1" name="Picture 10">
            <a:extLst>
              <a:ext uri="{FF2B5EF4-FFF2-40B4-BE49-F238E27FC236}">
                <a16:creationId xmlns:a16="http://schemas.microsoft.com/office/drawing/2014/main" id="{5016D08E-53D9-4FF9-9C38-230ADBAD18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89" t="42271" r="7771"/>
          <a:stretch/>
        </p:blipFill>
        <p:spPr>
          <a:xfrm>
            <a:off x="179129" y="1209965"/>
            <a:ext cx="2949967" cy="3168071"/>
          </a:xfrm>
          <a:prstGeom prst="rect">
            <a:avLst/>
          </a:prstGeom>
        </p:spPr>
      </p:pic>
    </p:spTree>
    <p:extLst>
      <p:ext uri="{BB962C8B-B14F-4D97-AF65-F5344CB8AC3E}">
        <p14:creationId xmlns:p14="http://schemas.microsoft.com/office/powerpoint/2010/main" val="3861913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24</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3536041132"/>
              </p:ext>
            </p:extLst>
          </p:nvPr>
        </p:nvGraphicFramePr>
        <p:xfrm>
          <a:off x="549940" y="1690256"/>
          <a:ext cx="8299850" cy="3583708"/>
        </p:xfrm>
        <a:graphic>
          <a:graphicData uri="http://schemas.openxmlformats.org/drawingml/2006/table">
            <a:tbl>
              <a:tblPr firstRow="1" bandRow="1">
                <a:tableStyleId>{5C22544A-7EE6-4342-B048-85BDC9FD1C3A}</a:tableStyleId>
              </a:tblPr>
              <a:tblGrid>
                <a:gridCol w="1773374">
                  <a:extLst>
                    <a:ext uri="{9D8B030D-6E8A-4147-A177-3AD203B41FA5}">
                      <a16:colId xmlns:a16="http://schemas.microsoft.com/office/drawing/2014/main" val="20000"/>
                    </a:ext>
                  </a:extLst>
                </a:gridCol>
                <a:gridCol w="1329815">
                  <a:extLst>
                    <a:ext uri="{9D8B030D-6E8A-4147-A177-3AD203B41FA5}">
                      <a16:colId xmlns:a16="http://schemas.microsoft.com/office/drawing/2014/main" val="20001"/>
                    </a:ext>
                  </a:extLst>
                </a:gridCol>
                <a:gridCol w="3696664">
                  <a:extLst>
                    <a:ext uri="{9D8B030D-6E8A-4147-A177-3AD203B41FA5}">
                      <a16:colId xmlns:a16="http://schemas.microsoft.com/office/drawing/2014/main" val="20002"/>
                    </a:ext>
                  </a:extLst>
                </a:gridCol>
                <a:gridCol w="1499997">
                  <a:extLst>
                    <a:ext uri="{9D8B030D-6E8A-4147-A177-3AD203B41FA5}">
                      <a16:colId xmlns:a16="http://schemas.microsoft.com/office/drawing/2014/main" val="20003"/>
                    </a:ext>
                  </a:extLst>
                </a:gridCol>
              </a:tblGrid>
              <a:tr h="348075">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21641">
                <a:tc>
                  <a:txBody>
                    <a:bodyPr/>
                    <a:lstStyle/>
                    <a:p>
                      <a:r>
                        <a:rPr lang="en-US" sz="2000" b="1" dirty="0">
                          <a:solidFill>
                            <a:schemeClr val="tx1"/>
                          </a:solidFill>
                        </a:rPr>
                        <a:t>Bruce Cheney</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Bruce@aae-hers.com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858-254-1189</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800257"/>
                  </a:ext>
                </a:extLst>
              </a:tr>
              <a:tr h="521641">
                <a:tc>
                  <a:txBody>
                    <a:bodyPr/>
                    <a:lstStyle/>
                    <a:p>
                      <a:r>
                        <a:rPr lang="en-US" sz="2000" b="1" dirty="0">
                          <a:solidFill>
                            <a:schemeClr val="tx1"/>
                          </a:solidFill>
                        </a:rPr>
                        <a:t>David Wylie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dwylie@aswb-engineering.com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dk1"/>
                          </a:solidFill>
                          <a:effectLst/>
                          <a:latin typeface="+mn-lt"/>
                          <a:ea typeface="+mn-ea"/>
                          <a:cs typeface="+mn-cs"/>
                        </a:rPr>
                        <a:t>714-731-8193 </a:t>
                      </a:r>
                      <a:endParaRPr lang="en-US" sz="2000" b="0" dirty="0">
                        <a:solidFill>
                          <a:schemeClr val="tx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8011243"/>
                  </a:ext>
                </a:extLst>
              </a:tr>
              <a:tr h="627428">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21641">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521641">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521641">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0235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25</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172208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0738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Mechanical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26</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3195965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 Nonresidential Mechanical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27</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3849487648"/>
              </p:ext>
            </p:extLst>
          </p:nvPr>
        </p:nvGraphicFramePr>
        <p:xfrm>
          <a:off x="572656" y="1828800"/>
          <a:ext cx="8331200" cy="4009173"/>
        </p:xfrm>
        <a:graphic>
          <a:graphicData uri="http://schemas.openxmlformats.org/drawingml/2006/table">
            <a:tbl>
              <a:tblPr firstRow="1" bandRow="1">
                <a:tableStyleId>{5C22544A-7EE6-4342-B048-85BDC9FD1C3A}</a:tableStyleId>
              </a:tblPr>
              <a:tblGrid>
                <a:gridCol w="2031999">
                  <a:extLst>
                    <a:ext uri="{9D8B030D-6E8A-4147-A177-3AD203B41FA5}">
                      <a16:colId xmlns:a16="http://schemas.microsoft.com/office/drawing/2014/main" val="20000"/>
                    </a:ext>
                  </a:extLst>
                </a:gridCol>
                <a:gridCol w="1413163">
                  <a:extLst>
                    <a:ext uri="{9D8B030D-6E8A-4147-A177-3AD203B41FA5}">
                      <a16:colId xmlns:a16="http://schemas.microsoft.com/office/drawing/2014/main" val="20001"/>
                    </a:ext>
                  </a:extLst>
                </a:gridCol>
                <a:gridCol w="3389746">
                  <a:extLst>
                    <a:ext uri="{9D8B030D-6E8A-4147-A177-3AD203B41FA5}">
                      <a16:colId xmlns:a16="http://schemas.microsoft.com/office/drawing/2014/main" val="20002"/>
                    </a:ext>
                  </a:extLst>
                </a:gridCol>
                <a:gridCol w="1496292">
                  <a:extLst>
                    <a:ext uri="{9D8B030D-6E8A-4147-A177-3AD203B41FA5}">
                      <a16:colId xmlns:a16="http://schemas.microsoft.com/office/drawing/2014/main" val="20003"/>
                    </a:ext>
                  </a:extLst>
                </a:gridCol>
              </a:tblGrid>
              <a:tr h="301599">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1989">
                <a:tc>
                  <a:txBody>
                    <a:bodyPr/>
                    <a:lstStyle/>
                    <a:p>
                      <a:r>
                        <a:rPr lang="en-US" sz="2000" b="1" dirty="0">
                          <a:solidFill>
                            <a:schemeClr val="tx1"/>
                          </a:solidFill>
                        </a:rPr>
                        <a:t>Martyn Dodd</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Mart@energysoft.com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415-897-6400</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5893079"/>
                  </a:ext>
                </a:extLst>
              </a:tr>
              <a:tr h="451989">
                <a:tc>
                  <a:txBody>
                    <a:bodyPr/>
                    <a:lstStyle/>
                    <a:p>
                      <a:r>
                        <a:rPr lang="en-US" sz="2000" b="1" dirty="0">
                          <a:solidFill>
                            <a:schemeClr val="tx1"/>
                          </a:solidFill>
                        </a:rPr>
                        <a:t>Gina Rodda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gina@gabelenergy.com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8355927"/>
                  </a:ext>
                </a:extLst>
              </a:tr>
              <a:tr h="451989">
                <a:tc>
                  <a:txBody>
                    <a:bodyPr/>
                    <a:lstStyle/>
                    <a:p>
                      <a:r>
                        <a:rPr lang="en-US" sz="2000" b="1" dirty="0">
                          <a:solidFill>
                            <a:schemeClr val="tx1"/>
                          </a:solidFill>
                        </a:rPr>
                        <a:t>Brian Selby</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brian@selbyenergyinc.com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209-352-2281</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909961"/>
                  </a:ext>
                </a:extLst>
              </a:tr>
              <a:tr h="451989">
                <a:tc>
                  <a:txBody>
                    <a:bodyPr/>
                    <a:lstStyle/>
                    <a:p>
                      <a:r>
                        <a:rPr lang="en-US" sz="2000" b="1" dirty="0">
                          <a:solidFill>
                            <a:schemeClr val="tx1"/>
                          </a:solidFill>
                        </a:rPr>
                        <a:t>Marina Blanco</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8011243"/>
                  </a:ext>
                </a:extLst>
              </a:tr>
              <a:tr h="543651">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1989">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451989">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451989">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89235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PERSISTENCEDATA" val="MMPROD_UIPERSISTENCEDATA"/>
  <p:tag name="ARTICULATE_PROJECT_OPEN" val="0"/>
  <p:tag name="ARTICULATE_SLIDE_COUNT" val="48"/>
  <p:tag name="MMPROD_THEME_BG_IMAGE" val="iVBORw0KGgoAAAANSUhEUgAAAJQAAAB0CAIAAADsGowBAAAACXBIWXMAAC4jAAAuIwF4pT92AAABKElEQVR4nO3RQQkAIADAQB8GMI4R7J/IDn5kcJdgsLnPGjTN3wG8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LALlkoCYUEC14UAAAAASUVORK5CYII="/>
  <p:tag name="MMPROD_TAG_VCONFIG" val="PD94bWwgdmVyc2lvbj0iMS4wIiBlbmNvZGluZz0iVVRGLTgiPz4NCjxjb25maWd1cmF0aW9uPg0KCTxicmFuZGluZz4NCgkJPHVpZm9udCBuYW1lPSJGT05UX05PVEVTX1RFWFQiIHZhbHVlPSJUYWhvbWEsMTQsZmFsc2UsZmFsc2UsZmFsc2UiLz4NCgk8L2JyYW5kaW5nPg0KCTxjb2xvcnM+DQoJCTx1aWNvbG9yIG5hbWU9InByaW1hcnkiIHZhbHVlPSIweDU0NjYyQiIvPg0KCQk8dWljb2xvciBuYW1lPSJnbG93IiB2YWx1ZT0iMHhGMEI0NjYiLz4NCgkJPHVpY29sb3IgbmFtZT0idGV4dCIgdmFsdWU9IjB4RkZGRkZGIi8+DQoJCTx1aWNvbG9yIG5hbWU9ImxpZ2h0IiB2YWx1ZT0iMHgyNjYwOTkiLz4NCgkJPHVpY29sb3IgbmFtZT0ic2hhZG93IiB2YWx1ZT0iMHgwMDAwMDAiLz4NCgkJPHVpY29sb3IgbmFtZT0iYmFja2dyb3VuZCIgdmFsdWU9IjB4Mzg0ODExIi8+DQoJCTx1aWNvbG9yIG5hbWU9Im5vdGVzVGV4dEJhY2tncm91bmQiIHZhbHVlPSIweEZGRkZGRiIvPg0KCTwvY29sb3JzPg0KCTxsYXlvdXQ+DQoJCTx1aXNob3cgbmFtZT0icHJlc2VudGF0aW9udGl0bGUiIHZhbHVlPSJ0cnVlIi8+DQoJCTx1aXNob3cgbmFtZT0icHJlc2VudGVycGhvdG8iIHZhbHVlPSJ0cnVlIi8+DQoJCTx1aXNob3cgbmFtZT0icHJlc2VudGVybmFtZSIgdmFsdWU9InRydWUiLz4NCgkJPHVpc2hvdyBuYW1lPSJwcmVzZW50ZXJ0aXRsZSIgdmFsdWU9InRydWUiLz4NCgkJPHVpc2hvdyBuYW1lPSJwcmVzZW50ZXJlbWFpbCIgdmFsdWU9InRydWUiLz4NCgkJPHVpc2hvdyBuYW1lPSJwcmVzZW50ZXJiaW8iIHZhbHVlPSJ0cnVlIi8+DQoJCTx1aXNob3cgbmFtZT0iY29tcGFueWxvZ28iIHZhbHVlPSJ0cnVlIi8+DQoJCTx1aXNob3cgbmFtZT0ic2lkZWJhciIgdmFsdWU9InRydWUiLz4NCgkJPHVpc2hvdyBuYW1lPSJvdXRsaW5lIiB2YWx1ZT0idHJ1ZSIvPg0KCQk8dWlzaG93IG5hbWU9InRodW1ibmFpbCIgdmFsdWU9InRydWUiLz4NCgkJPHVpc2hvdyBuYW1lPSJub3RlcyIgdmFsdWU9InRydWUiLz4NCgkJPHVpc2hvdyBuYW1lPSJzZWFyY2giIHZhbHVlPSJ0cnVlIi8+DQoJCTx1aXNob3cgbmFtZT0icXVpei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DQoJCTx1aXJlcGxhY2UgbmFtZT0iYmdpbWFnZSIgdmFsdWU9IkFjZSBYRCBHcmVlbiBia2cucG5nIi8+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h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DQoJCTx1aXRleHQgbmFtZT0iVU5OQU1FRFNMSURFVElUTEUiIHZhbHVlPSLYtNix2YrYrdipICVuIi8+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DQoJCTwhLS0gc3Vic3RpdHV0aW9uOiAlbiA9PSBzbGlkZSBudW1iZXIgLS0+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DQoJCTx1aXRleHQgbmFtZT0iU0NSVUJCQVJTVEFUVVNfTE9BRElORyIgdmFsdWU9ItmK2KzYsdmKINin2YTYotmGINin2YTYqtit2YXZitmELi4uIi8+DQoJCTx1aXRleHQgbmFtZT0iU0NSVUJCQVJTVEFUVVNfQlVGRkVSSU5HIiB2YWx1ZT0i2YrYrNix2Yog2KfZhNii2YYg2KfZhNiq2K7YstmK2YYg2KfZhNmF2KTZgtiqIi8+DQoJCTx1aXRleHQgbmFtZT0iU0NSVUJCQVJTVEFUVVNfUVVFU1RJT04iIHZhbHVlPSLYp9mE2KXYrNin2KjYqSDYudmE2Ykg2KfZhNiz2KTYp9mEIi8+DQoJCTx1aXRleHQgbmFtZT0iU0NSVUJCQVJTVEFUVVNfUkVWSUVXUVVJWiIgdmFsdWU9ItmF2LHYp9is2LnYqSDYp9mE2YXYs9in2KjZgtipIi8+DQoJCTwhLS0gc3Vic3RpdHV0aW9uOiAlbSA9PSBtaW51dGVzIHJlbWFpbmluZyAtLT4NCgkJPCEtLSBzdWJzdGl0dXRpb246ICVzID09IHNlY29uZHMgcmVtYWluaW5nIC0tPg0KCQk8dWl0ZXh0IG5hbWU9IkVMQVBTRUQiIHZhbHVlPSIlbSDYr9mC2KfYptmCJXMg2KvZiNin2YYg2YXYqtio2YLZitipIi8+DQoJCTx1aXRleHQgbmFtZT0iTk9URk9VTkQiIHZhbHVlPSLZhNmFINmK2Y/Yudir2LEg2LnZhNmJINi02YrYoSIvPg0KCQk8dWl0ZXh0IG5hbWU9IkFUVEFDSE1FTlRTIiB2YWx1ZT0i2KfZhNmF2LHZgdmC2KfYqiIvPg0KCQk8IS0tIHN1YnN0aXR1dGlvbjogJXAgPT0gY3VycmVudCBzcGVha2VyJ3MgdGl0bGUgLS0+DQoJCTx1aXRleHQgbmFtZT0iQklPV0lOX1RJVExFIiB2YWx1ZT0i2KfZhNiz2YrYsdipINin2YTYsNin2KrZitipOiAlcCIvPg0KCQk8dWl0ZXh0IG5hbWU9IkJJT0JUTl9USVRMRSIgdmFsdWU9Itin2YTYs9mK2LHYqSDYp9mE2LDYp9iq2YrYqSIvPg0KCQk8dWl0ZXh0IG5hbWU9IkRJVklERVJCVE5fVElUTEUiIHZhbHVlPSJ8Ii8+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DQoJCTx1aXRleHQgbmFtZT0iU0VBUkNIX0hFQURJTkciIHZhbHVlPSI62KfZhNio2K3YqyDYudmGINmG2LUiLz4NCgkJPHVpdGV4dCBuYW1lPSJUSFVNQl9IRUFESU5HIiB2YWx1ZT0i2LTYsdmK2K3YqSIvPg0KCQk8dWl0ZXh0IG5hbWU9IlRIVU1CX0lORk8iIHZhbHVlPSLYudmG2YjYp9mGL9mF2K/YqSDYp9mE2LTYsdmK2K3YqSIvPg0KCQk8dWl0ZXh0IG5hbWU9IkFUVEFDSE5BTUVfSEVBRElORyIgdmFsdWU9Itin2LPZhSDYp9mE2YXZhNmBIi8+DQoJCTx1aXRleHQgbmFtZT0iQVRUQUNIU0laRV9IRUFESU5HIiB2YWx1ZT0i2KfZhNit2KzZhSIvPg0KCQk8dWl0ZXh0IG5hbWU9IlNMSURFX05PVEVTIiB2YWx1ZT0i2YXZhNin2K3YuNin2Kog2KfZhNi02LHZitit2KkiLz4NCgkJPHVpdGV4dCBuYW1lPSJDT1VSU0VfU1RBVFVTIiB2YWx1ZT0i2K3Yp9mE2Kkg2KfZhNmI2K3Yr9ipIi8+DQoJCTx1aXRleHQgbmFtZT0iUEFTU0VEX1NUUklORyIgdmFsdWU9ItmG2KzYp9itIi8+DQoJCTx1aXRleHQgbmFtZT0iRkFJTEVEX1NUUklORyIgdmFsdWU9ItmB2LTZhCIvPg0KCQk8IS0tcXVpeiBwb2QgYW5kIG1lc3NhZ2UgYm94IHRleHRzLS0+DQoJCTx1aXRleHQgbmFtZT0iUVVJWlBPRF9RVUlaX0FUVEVNUFQiIHZhbHVlPSLYsdmC2YUg2KfZhNmF2K3Yp9mI2YTYqSDZgdmKINin2YTZhdiz2KfYqNmC2Kk6Ii8+DQoJCTx1aXRleHQgbmFtZT0iUVVJWlBPRF9RVUlaX0FUVEVNUFRfVkFMVUUiIHZhbHVlPSIlbiDZhdmGICV0Ii8+DQoJCTx1aXRleHQgbmFtZT0iUVVJWlBPRF9RVUlaX1NDT1JFIiB2YWx1ZT0iOtin2YTYr9ix2KzYqSDYp9mE2YXYs9is2YTYqSIvPg0KCQk8dWl0ZXh0IG5hbWU9IlFVSVpQT0RfUVVJWl9QQVNTU0NPUkUiIHZhbHVlPSI62K/Ysdis2Kkg2KfZhNmG2KzYp9itIi8+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DQoJCTx1aXRleHQgbmFtZT0iV0FSTklOR01TR19USVRMRVNUUklORyIgdmFsdWU9Itiq2K3YsNmK2LEg2LnZhiDYp9mE2KrZhtmC2YQg2YHZiiDYp9mE2YXYs9in2KjZgtipIi8+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DQoJCTx1aXRleHQgbmFtZT0iQ09MTEFCX0xPQ0FMX1BMQVlCQUNLX01TRyIgdmFsdWU9IkluaGFsdCB3aXJkIGxva2FsIGdlc3BpZWx0LiBadXNhbW1lbmFyYmVpdCBmdW5rdGlvbmllcnQgaW4gZGllc2VtIE1vZHVzIG5pY2h0LiIvPg0KCQk8dWl0ZXh0IG5hbWU9IkNPTExBQl9MT0NBTF9QTEFZQkFDS19USVRMRSIgdmFsdWU9Ikxva2FsZSBXaWVkZXJnYWJlIi8+DQoJCTx1aXRleHQgbmFtZT0iQ09MTEFCX0xPQ0FMX1BMQVlCQUNLQlROIiB2YWx1ZT0iT0siLz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DQoJCTx1aXRleHQgbmFtZT0iQ09MTEFCX0xPQ0FMX1BMQVlCQUNLQlROIiB2YWx1ZT0iT2siLz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dWl0ZXh0IG5hbWU9IkNPVVJTRV9TVEFUVVMiIHZhbHVlPSJTdGF0dXQgZHUgbW9kdWxlIi8+DQoJCTx1aXRleHQgbmFtZT0iUEFTU0VEX1NUUklORyIgdmFsdWU9IlLDqXVzc2kiLz4NCgkJPHVpdGV4dCBuYW1lPSJGQUlMRURfU1RSSU5HIiB2YWx1ZT0iRWNob3XDqS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5re75LuY44OV44Kh44Kk44Or6K2m5ZGKIi8+DQoJCTx1aXRleHQgbmFtZT0iQVRUQUNITUVOVF9QUkVWSUVXX1dBUk5JTkdNU0ciIHZhbHVlPSLmt7vku5jjg5XjgqHjgqTjg6vjga/jg5fjg6zjg5Pjg6Xjg7zjg6Ljg7zjg4njgafjga/plovjgY3jgb7jgZvjgpPjgILjg5Hjg5bjg6rjg4Pjgrfjg6XjgpLkvb/nlKjjgZfjgabntZDmnpzjgpLooajnpLrjgZfjgabjgY/jgaDjgZXjgYTjgIIiLz4NCgkJPHVpdGV4dCBuYW1lPSJDT0xMQUJfTE9DQUxfUExBWUJBQ0tfTVNHIiB2YWx1ZT0i44Kz44Oz44OG44Oz44OE44Gv44Ot44O844Kr44Or44Gn5YaN55Sf44GV44KM44Gm44GE44G+44GZ44CC44GT44Gu44Oi44O844OJ44Gn44Gv5YWx5ZCM5L2c5qWt44Gn44GN44G+44Gb44KT44CCIi8+DQoJCTx1aXRleHQgbmFtZT0iQ09MTEFCX0xPQ0FMX1BMQVlCQUNLX1RJVExFIiB2YWx1ZT0i44Ot44O844Kr44Or5YaN55SfIi8+DQoJCTx1aXRleHQgbmFtZT0iQ09MTEFCX0xPQ0FMX1BMQVlCQUNLQlROIiB2YWx1ZT0iT0siLz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HVpdGV4dCBuYW1lPSJDT1VSU0VfU1RBVFVTIiB2YWx1ZT0i44Oi44K444Ol44O844Or44K544OG44O844K/44K5Ii8+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ssqjrtoAg7YyM7J28IOqyveqzoCIvPg0KCQk8dWl0ZXh0IG5hbWU9IkFUVEFDSE1FTlRfUFJFVklFV19XQVJOSU5HTVNHIiB2YWx1ZT0i66+466as67O06riwIOuqqOuTnOyXkOyEnOuKlCDssqjrtoAg7YyM7J287J20IOyXtOumrOyngCDslYrsirXri4jri6QuIOqysOqzvOulvCDrs7TroKTrqbQg6rKM7IucIOq4sOuKpeydhCDsgqzsmqntlZjsi63si5zsmKQuIi8+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DQoJCTx1aXRleHQgbmFtZT0iUEFTU0VEX1NUUklORyIgdmFsdWU9Iu2VqeqyqSIvPg0KCQk8dWl0ZXh0IG5hbWU9IkZBSUxFRF9TVFJJTkciIHZhbHVlPSLrtojtlanqsqk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Zpc28gZGUgYXJjaGl2byBhZGp1bnRvIi8+DQoJCTx1aXRleHQgbmFtZT0iQVRUQUNITUVOVF9QUkVWSUVXX1dBUk5JTkdNU0ciIHZhbHVlPSJObyBlcyBwb3NpYmxlIGFicmlyIGxvcyBhcmNoaXZvcyBhZGp1bnRvcyBlbiBlbCBtb2RvIGRlIHByZXZpc3VhbGl6YWNpw7NuLiBVc2UgUHVibGljYXIgcGFyYSB2ZXIgbG9zIHJlc3VsdGFkb3MuIi8+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dWl0ZXh0IG5hbWU9IkNPVVJTRV9TVEFUVVMiIHZhbHVlPSJFc3RhZG8gZGUgbW9kdWxvIi8+DQoJCTx1aXRleHQgbmFtZT0iUEFTU0VEX1NUUklORyIgdmFsdWU9IkFwcm9iYWRvIi8+DQoJCTx1aXRleHQgbmFtZT0iRkFJTEVEX1NUUklORyIgdmFsdWU9IlN1c3BlbnNv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VTk5BTUVEU0xJREVUSVRMRSIgdmFsdWU9IkRpYXBvc2l0aXZ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EgJW4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gk8bGFuZ3VhZ2UgaWQ9InR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HVpdGV4dCBuYW1lPSJVTk5BTUVEU0xJREVUSVRMRSIgdmFsdWU9IlNsYXl0ICVuIi8+DQoJCTwhLS0gc3Vic3RpdHV0aW9uOiAlbiA9PSBzbGlkZSBudW1iZXIgLS0+DQoJCTwhLS0gc3Vic3RpdHV0aW9uOiAldCA9PSB0b3RhbCBzbGlkZSBjb3VudCAtLT4NCgkJPHVpdGV4dCBuYW1lPSJTQ1JVQkJBUlNUQVRVU19TTElERUlORk8iIHZhbHVlPSJTbGF5dCAlbiAvICV0IHwgIi8+DQoJCTx1aXRleHQgbmFtZT0iU0NSVUJCQVJTVEFUVVNfU1RPUFBFRCIgdmFsdWU9IkR1cmR1cnVsZHUiLz4NCgkJPHVpdGV4dCBuYW1lPSJTQ1JVQkJBUlNUQVRVU19QTEFZSU5HIiB2YWx1ZT0iT3luYXTEsWzEsXlvciIvPg0KCQk8dWl0ZXh0IG5hbWU9IlNDUlVCQkFSU1RBVFVTX05PQVVESU8iIHZhbHVlPSJTZXMgWW9rIi8+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DQoJCTx1aXRleHQgbmFtZT0iU0NSVUJCQVJTVEFUVVNfUVVFU1RJT04iIHZhbHVlPSJTb3J1eXUgWWFuxLF0bGEiLz4NCgkJPHVpdGV4dCBuYW1lPSJTQ1JVQkJBUlNUQVRVU19SRVZJRVdRVUlaIiB2YWx1ZT0iU8SxbmF2IMSwbmNlbGVuaXlvciIvPg0KCQk8IS0tIHN1YnN0aXR1dGlvbjogJW0gPT0gbWludXRlcyByZW1haW5pbmcgLS0+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LQodC70LDQudC0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8L2xhbmd1YWdlPg0KPC9jb25maWd1cmF0aW9uPg0K"/>
  <p:tag name="MMPROD_UIDATA" val="&lt;database version=&quot;11.0&quot;&gt;&lt;object type=&quot;1&quot; unique_id=&quot;10001&quot;&gt;&lt;property id=&quot;20141&quot; value=&quot;MAIN presentation - 2017&quot;/&gt;&lt;property id=&quot;20144&quot; value=&quot;1&quot;/&gt;&lt;property id=&quot;20146&quot; value=&quot;0&quot;/&gt;&lt;property id=&quot;20147&quot; value=&quot;0&quot;/&gt;&lt;property id=&quot;20148&quot; value=&quot;5&quot;/&gt;&lt;property id=&quot;20180&quot; value=&quot;3&quot;/&gt;&lt;property id=&quot;20181&quot; value=&quot;1&quot;/&gt;&lt;property id=&quot;20183&quot; value=&quot;1&quot;/&gt;&lt;property id=&quot;20184&quot; value=&quot;7&quot;/&gt;&lt;property id=&quot;20191&quot; value=&quot;Connect for Energy Code Ace&quot;/&gt;&lt;property id=&quot;20192&quot; value=&quot;http://energycodeace.adobeconnect.com&quot;/&gt;&lt;property id=&quot;20193&quot; value=&quot;0&quot;/&gt;&lt;property id=&quot;20250&quot; value=&quot;6&quot;/&gt;&lt;property id=&quot;20251&quot; value=&quot;0&quot;/&gt;&lt;property id=&quot;20259&quot; value=&quot;0&quot;/&gt;&lt;property id=&quot;20262&quot; value=&quot;1669257614&quot;/&gt;&lt;property id=&quot;20263&quot; value=&quot;1&quot;/&gt;&lt;property id=&quot;20264&quot; value=&quot;1&quot;/&gt;&lt;property id=&quot;20519&quot; value=&quot;0&quot;/&gt;&lt;property id=&quot;20700&quot; value=&quot;0&quot;/&gt;&lt;object type=&quot;2&quot; unique_id=&quot;11178&quot;&gt;&lt;object type=&quot;3&quot; unique_id=&quot;1072969&quot;&gt;&lt;property id=&quot;20148&quot; value=&quot;5&quot;/&gt;&lt;property id=&quot;20300&quot; value=&quot;Slide 6 - &amp;quot;Example of using a tool (cont.)&amp;quot;&quot;/&gt;&lt;property id=&quot;20307&quot; value=&quot;259&quot;/&gt;&lt;/object&gt;&lt;object type=&quot;3&quot; unique_id=&quot;1074166&quot;&gt;&lt;property id=&quot;20148&quot; value=&quot;5&quot;/&gt;&lt;property id=&quot;20300&quot; value=&quot;Slide 1 - &amp;quot;New Construction&amp;quot;&quot;/&gt;&lt;property id=&quot;20307&quot; value=&quot;271&quot;/&gt;&lt;/object&gt;&lt;object type=&quot;3&quot; unique_id=&quot;1075304&quot;&gt;&lt;property id=&quot;20148&quot; value=&quot;5&quot;/&gt;&lt;property id=&quot;20300&quot; value=&quot;Slide 3 - &amp;quot;Where you get the guidance you need…&amp;quot;&quot;/&gt;&lt;property id=&quot;20307&quot; value=&quot;272&quot;/&gt;&lt;/object&gt;&lt;object type=&quot;3&quot; unique_id=&quot;1075955&quot;&gt;&lt;property id=&quot;20148&quot; value=&quot;5&quot;/&gt;&lt;property id=&quot;20300&quot; value=&quot;Slide 4 - &amp;quot;Summary of Tools&amp;quot;&quot;/&gt;&lt;property id=&quot;20307&quot; value=&quot;273&quot;/&gt;&lt;/object&gt;&lt;object type=&quot;3&quot; unique_id=&quot;1076637&quot;&gt;&lt;property id=&quot;20148&quot; value=&quot;5&quot;/&gt;&lt;property id=&quot;20300&quot; value=&quot;Slide 5 - &amp;quot;Example of using a tool&amp;quot;&quot;/&gt;&lt;property id=&quot;20307&quot; value=&quot;274&quot;/&gt;&lt;/object&gt;&lt;object type=&quot;3&quot; unique_id=&quot;1076714&quot;&gt;&lt;property id=&quot;20148&quot; value=&quot;5&quot;/&gt;&lt;property id=&quot;20300&quot; value=&quot;Slide 7 - &amp;quot;Example of using a tool (cont.)&amp;quot;&quot;/&gt;&lt;property id=&quot;20307&quot; value=&quot;275&quot;/&gt;&lt;/object&gt;&lt;object type=&quot;3&quot; unique_id=&quot;1076809&quot;&gt;&lt;property id=&quot;20148&quot; value=&quot;5&quot;/&gt;&lt;property id=&quot;20300&quot; value=&quot;Slide 8 - &amp;quot;Summary of Training&amp;quot;&quot;/&gt;&lt;property id=&quot;20307&quot; value=&quot;276&quot;/&gt;&lt;/object&gt;&lt;object type=&quot;3&quot; unique_id=&quot;1077075&quot;&gt;&lt;property id=&quot;20148&quot; value=&quot;5&quot;/&gt;&lt;property id=&quot;20300&quot; value=&quot;Slide 9 - &amp;quot;Summary of Training (cont.)&amp;quot;&quot;/&gt;&lt;property id=&quot;20307&quot; value=&quot;277&quot;/&gt;&lt;/object&gt;&lt;object type=&quot;3&quot; unique_id=&quot;1077424&quot;&gt;&lt;property id=&quot;20148&quot; value=&quot;5&quot;/&gt;&lt;property id=&quot;20300&quot; value=&quot;Slide 10 - &amp;quot;Example of finding training&amp;quot;&quot;/&gt;&lt;property id=&quot;20307&quot; value=&quot;279&quot;/&gt;&lt;/object&gt;&lt;object type=&quot;3&quot; unique_id=&quot;1077755&quot;&gt;&lt;property id=&quot;20148&quot; value=&quot;5&quot;/&gt;&lt;property id=&quot;20300&quot; value=&quot;Slide 11 - &amp;quot;Example of finding training (cont.)&amp;quot;&quot;/&gt;&lt;property id=&quot;20307&quot; value=&quot;280&quot;/&gt;&lt;/object&gt;&lt;object type=&quot;3&quot; unique_id=&quot;1077756&quot;&gt;&lt;property id=&quot;20148&quot; value=&quot;5&quot;/&gt;&lt;property id=&quot;20300&quot; value=&quot;Slide 12 - &amp;quot;Example of finding training (cont.)&amp;quot;&quot;/&gt;&lt;property id=&quot;20307&quot; value=&quot;281&quot;/&gt;&lt;/object&gt;&lt;object type=&quot;3&quot; unique_id=&quot;1078301&quot;&gt;&lt;property id=&quot;20148&quot; value=&quot;5&quot;/&gt;&lt;property id=&quot;20300&quot; value=&quot;Slide 14 - &amp;quot;Summary of Resources (cont.)&amp;quot;&quot;/&gt;&lt;property id=&quot;20307&quot; value=&quot;283&quot;/&gt;&lt;/object&gt;&lt;object type=&quot;3&quot; unique_id=&quot;1078302&quot;&gt;&lt;property id=&quot;20148&quot; value=&quot;5&quot;/&gt;&lt;property id=&quot;20300&quot; value=&quot;Slide 13 - &amp;quot;Summary of Resources&amp;quot;&quot;/&gt;&lt;property id=&quot;20307&quot; value=&quot;282&quot;/&gt;&lt;/object&gt;&lt;object type=&quot;3&quot; unique_id=&quot;1078495&quot;&gt;&lt;property id=&quot;20148&quot; value=&quot;5&quot;/&gt;&lt;property id=&quot;20300&quot; value=&quot;Slide 15 - &amp;quot;Example of finding a resource&amp;quot;&quot;/&gt;&lt;property id=&quot;20307&quot; value=&quot;286&quot;/&gt;&lt;/object&gt;&lt;object type=&quot;3&quot; unique_id=&quot;1078574&quot;&gt;&lt;property id=&quot;20148&quot; value=&quot;5&quot;/&gt;&lt;property id=&quot;20300&quot; value=&quot;Slide 16 - &amp;quot;Example of finding a resource (cont.)&amp;quot;&quot;/&gt;&lt;property id=&quot;20307&quot; value=&quot;287&quot;/&gt;&lt;/object&gt;&lt;object type=&quot;3&quot; unique_id=&quot;1079474&quot;&gt;&lt;property id=&quot;20148&quot; value=&quot;5&quot;/&gt;&lt;property id=&quot;20300&quot; value=&quot;Slide 19 - &amp;quot;What Questions Do You Want Answered?&amp;quot;&quot;/&gt;&lt;property id=&quot;20307&quot; value=&quot;290&quot;/&gt;&lt;/object&gt;&lt;object type=&quot;3&quot; unique_id=&quot;1080242&quot;&gt;&lt;property id=&quot;20148&quot; value=&quot;5&quot;/&gt;&lt;property id=&quot;20300&quot; value=&quot;Slide 2 - &amp;quot;Who are we talking with?&amp;quot;&quot;/&gt;&lt;property id=&quot;20307&quot; value=&quot;292&quot;/&gt;&lt;/object&gt;&lt;object type=&quot;3&quot; unique_id=&quot;1080243&quot;&gt;&lt;property id=&quot;20148&quot; value=&quot;5&quot;/&gt;&lt;property id=&quot;20300&quot; value=&quot;Slide 20 - &amp;quot;Let’s show you how to get some answers…&amp;quot;&quot;/&gt;&lt;property id=&quot;20307&quot; value=&quot;293&quot;/&gt;&lt;/object&gt;&lt;object type=&quot;3&quot; unique_id=&quot;1080244&quot;&gt;&lt;property id=&quot;20148&quot; value=&quot;5&quot;/&gt;&lt;property id=&quot;20300&quot; value=&quot;Slide 21 - &amp;quot;What Questions Do You Want Answered?&amp;quot;&quot;/&gt;&lt;property id=&quot;20307&quot; value=&quot;291&quot;/&gt;&lt;/object&gt;&lt;object type=&quot;3&quot; unique_id=&quot;1426071&quot;&gt;&lt;property id=&quot;20148&quot; value=&quot;5&quot;/&gt;&lt;property id=&quot;20300&quot; value=&quot;Slide 23 - &amp;quot;Conclusion&amp;quot;&quot;/&gt;&lt;property id=&quot;20307&quot; value=&quot;296&quot;/&gt;&lt;/object&gt;&lt;object type=&quot;3&quot; unique_id=&quot;1426073&quot;&gt;&lt;property id=&quot;20148&quot; value=&quot;5&quot;/&gt;&lt;property id=&quot;20300&quot; value=&quot;Slide 24 - &amp;quot;Thank you for your participation!&amp;quot;&quot;/&gt;&lt;property id=&quot;20307&quot; value=&quot;297&quot;/&gt;&lt;/object&gt;&lt;object type=&quot;3&quot; unique_id=&quot;1426400&quot;&gt;&lt;property id=&quot;20148&quot; value=&quot;5&quot;/&gt;&lt;property id=&quot;20300&quot; value=&quot;Slide 22 - &amp;quot;Let’s go fishing…&amp;quot;&quot;/&gt;&lt;property id=&quot;20307&quot; value=&quot;298&quot;/&gt;&lt;/object&gt;&lt;object type=&quot;3&quot; unique_id=&quot;1427595&quot;&gt;&lt;property id=&quot;20148&quot; value=&quot;5&quot;/&gt;&lt;property id=&quot;20300&quot; value=&quot;Slide 27 - &amp;quot;Thank you for your participation!&amp;quot;&quot;/&gt;&lt;property id=&quot;20307&quot; value=&quot;299&quot;/&gt;&lt;/object&gt;&lt;object type=&quot;3&quot; unique_id=&quot;1434336&quot;&gt;&lt;property id=&quot;20148&quot; value=&quot;5&quot;/&gt;&lt;property id=&quot;20300&quot; value=&quot;Slide 17 - &amp;quot;So many options… where do you start?&amp;quot;&quot;/&gt;&lt;property id=&quot;20307&quot; value=&quot;300&quot;/&gt;&lt;/object&gt;&lt;object type=&quot;3&quot; unique_id=&quot;1434337&quot;&gt;&lt;property id=&quot;20148&quot; value=&quot;5&quot;/&gt;&lt;property id=&quot;20300&quot; value=&quot;Slide 18 - &amp;quot;So many options… where do you start? (cont.)&amp;quot;&quot;/&gt;&lt;property id=&quot;20307&quot; value=&quot;301&quot;/&gt;&lt;/object&gt;&lt;object type=&quot;3&quot; unique_id=&quot;1434338&quot;&gt;&lt;property id=&quot;20148&quot; value=&quot;5&quot;/&gt;&lt;property id=&quot;20300&quot; value=&quot;Slide 25 - &amp;quot;So many options… where do you start?&amp;quot;&quot;/&gt;&lt;property id=&quot;20307&quot; value=&quot;302&quot;/&gt;&lt;/object&gt;&lt;object type=&quot;3&quot; unique_id=&quot;1434339&quot;&gt;&lt;property id=&quot;20148&quot; value=&quot;5&quot;/&gt;&lt;property id=&quot;20300&quot; value=&quot;Slide 26 - &amp;quot;So many options… where do you start? (cont.)&amp;quot;&quot;/&gt;&lt;property id=&quot;20307&quot; value=&quot;303&quot;/&gt;&lt;/object&gt;&lt;/object&gt;&lt;object type=&quot;8&quot; unique_id=&quot;11742&quot;&gt;&lt;/object&gt;&lt;object type=&quot;4&quot; unique_id=&quot;686400&quot;&gt;&lt;/object&gt;&lt;object type=&quot;10&quot; unique_id=&quot;686401&quot;&gt;&lt;object type=&quot;11&quot; unique_id=&quot;686402&quot;&gt;&lt;property id=&quot;20180&quot; value=&quot;3&quot;/&gt;&lt;property id=&quot;20181&quot; value=&quot;1&quot;/&gt;&lt;property id=&quot;20183&quot; value=&quot;1&quot;/&gt;&lt;/object&gt;&lt;object type=&quot;12&quot; unique_id=&quot;719732&quot;&gt;&lt;property id=&quot;20180&quot; value=&quot;3&quot;/&gt;&lt;property id=&quot;20181&quot; value=&quot;1&quot;/&gt;&lt;property id=&quot;20183&quot; value=&quot;1&quot;/&gt;&lt;/object&gt;&lt;object type=&quot;13&quot; unique_id=&quot;867640&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RNRSTYLE" val="Card fan"/>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AUTOSHAPE_INFO" val="&lt;ThreeDShapeInfo&gt;&lt;uuid val=&quot;{028434EE-FE7F-4434-A3C0-9176ABC488B2}&quot;/&gt;&lt;isInvalidForFieldText val=&quot;0&quot;/&gt;&lt;Image&gt;&lt;filename val=&quot;C:\Users\JENCHA~1\AppData\Local\Temp\PR\data\asimages\{028434EE-FE7F-4434-A3C0-9176ABC488B2}.png&quot;/&gt;&lt;left val=&quot;265&quot;/&gt;&lt;top val=&quot;471&quot;/&gt;&lt;width val=&quot;398&quot;/&gt;&lt;height val=&quot;52&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ENCHA~1\AppData\Local\Temp\PR\data\asimages\{F0063A41-960F-43A9-838A-608FBBE81492}_1.png&quot;/&gt;&lt;left val=&quot;212&quot;/&gt;&lt;top val=&quot;519&quot;/&gt;&lt;width val=&quot;487&quot;/&gt;&lt;height val=&quot;17&quot;/&gt;&lt;hasText val=&quot;1&quot;/&gt;&lt;/Image&gt;&lt;/ThreeDShapeInfo&gt;"/>
  <p:tag name="PRESENTER_SHAPETEXTINFO" val="&lt;ShapeTextInfo&gt;&lt;TableIndex row=&quot;-1&quot; col=&quot;-1&quot;&gt;&lt;linesCount val=&quot;1&quot;/&gt;&lt;lineCharCount val=&quot;17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RNRSTYLE" val="Left pic"/>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RNRSTYLE" val="Left pic"/>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RNRSTYLE" val="Left pic"/>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RNRSTYLE" val="Left pic"/>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RNRSTYLE" val="Left pic"/>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RNRSTYLE" val="Left pic"/>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RNRSTYLE" val="Left pic"/>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RNRSTYLE" val="Left pic"/>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RNRSTYLE" val="Left pic"/>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RNRSTYLE" val="Left pic"/>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RNRSTYLE" val="Left pic"/>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RNRSTYLE" val="Left pic"/>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RNRSTYLE" val="Left pic"/>
</p:tagLst>
</file>

<file path=ppt/tags/tag101.xml><?xml version="1.0" encoding="utf-8"?>
<p:tagLst xmlns:a="http://schemas.openxmlformats.org/drawingml/2006/main" xmlns:r="http://schemas.openxmlformats.org/officeDocument/2006/relationships" xmlns:p="http://schemas.openxmlformats.org/presentationml/2006/main">
  <p:tag name="RNRSTYLE" val="Left pic"/>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RNRSTYLE" val="Left pic"/>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THEMEIDCCC" val="7"/>
</p:tagLst>
</file>

<file path=ppt/tags/tag116.xml><?xml version="1.0" encoding="utf-8"?>
<p:tagLst xmlns:a="http://schemas.openxmlformats.org/drawingml/2006/main" xmlns:r="http://schemas.openxmlformats.org/officeDocument/2006/relationships" xmlns:p="http://schemas.openxmlformats.org/presentationml/2006/main">
  <p:tag name="THEMEID" val="1"/>
</p:tagLst>
</file>

<file path=ppt/tags/tag117.xml><?xml version="1.0" encoding="utf-8"?>
<p:tagLst xmlns:a="http://schemas.openxmlformats.org/drawingml/2006/main" xmlns:r="http://schemas.openxmlformats.org/officeDocument/2006/relationships" xmlns:p="http://schemas.openxmlformats.org/presentationml/2006/main">
  <p:tag name="THEMEID" val="2"/>
</p:tagLst>
</file>

<file path=ppt/tags/tag118.xml><?xml version="1.0" encoding="utf-8"?>
<p:tagLst xmlns:a="http://schemas.openxmlformats.org/drawingml/2006/main" xmlns:r="http://schemas.openxmlformats.org/officeDocument/2006/relationships" xmlns:p="http://schemas.openxmlformats.org/presentationml/2006/main">
  <p:tag name="THEMEIDC" val="2"/>
</p:tagLst>
</file>

<file path=ppt/tags/tag119.xml><?xml version="1.0" encoding="utf-8"?>
<p:tagLst xmlns:a="http://schemas.openxmlformats.org/drawingml/2006/main" xmlns:r="http://schemas.openxmlformats.org/officeDocument/2006/relationships" xmlns:p="http://schemas.openxmlformats.org/presentationml/2006/main">
  <p:tag name="THEMEID" val="3"/>
</p:tagLst>
</file>

<file path=ppt/tags/tag120.xml><?xml version="1.0" encoding="utf-8"?>
<p:tagLst xmlns:a="http://schemas.openxmlformats.org/drawingml/2006/main" xmlns:r="http://schemas.openxmlformats.org/officeDocument/2006/relationships" xmlns:p="http://schemas.openxmlformats.org/presentationml/2006/main">
  <p:tag name="THEMEIDC" val="3"/>
</p:tagLst>
</file>

<file path=ppt/tags/tag121.xml><?xml version="1.0" encoding="utf-8"?>
<p:tagLst xmlns:a="http://schemas.openxmlformats.org/drawingml/2006/main" xmlns:r="http://schemas.openxmlformats.org/officeDocument/2006/relationships" xmlns:p="http://schemas.openxmlformats.org/presentationml/2006/main">
  <p:tag name="THEMEID" val="4"/>
</p:tagLst>
</file>

<file path=ppt/tags/tag122.xml><?xml version="1.0" encoding="utf-8"?>
<p:tagLst xmlns:a="http://schemas.openxmlformats.org/drawingml/2006/main" xmlns:r="http://schemas.openxmlformats.org/officeDocument/2006/relationships" xmlns:p="http://schemas.openxmlformats.org/presentationml/2006/main">
  <p:tag name="THEMEIDC" val="4"/>
</p:tagLst>
</file>

<file path=ppt/tags/tag123.xml><?xml version="1.0" encoding="utf-8"?>
<p:tagLst xmlns:a="http://schemas.openxmlformats.org/drawingml/2006/main" xmlns:r="http://schemas.openxmlformats.org/officeDocument/2006/relationships" xmlns:p="http://schemas.openxmlformats.org/presentationml/2006/main">
  <p:tag name="THEMEID" val="5"/>
</p:tagLst>
</file>

<file path=ppt/tags/tag124.xml><?xml version="1.0" encoding="utf-8"?>
<p:tagLst xmlns:a="http://schemas.openxmlformats.org/drawingml/2006/main" xmlns:r="http://schemas.openxmlformats.org/officeDocument/2006/relationships" xmlns:p="http://schemas.openxmlformats.org/presentationml/2006/main">
  <p:tag name="THEMEIDC" val="5"/>
</p:tagLst>
</file>

<file path=ppt/tags/tag125.xml><?xml version="1.0" encoding="utf-8"?>
<p:tagLst xmlns:a="http://schemas.openxmlformats.org/drawingml/2006/main" xmlns:r="http://schemas.openxmlformats.org/officeDocument/2006/relationships" xmlns:p="http://schemas.openxmlformats.org/presentationml/2006/main">
  <p:tag name="THEMEID" val="6"/>
</p:tagLst>
</file>

<file path=ppt/tags/tag126.xml><?xml version="1.0" encoding="utf-8"?>
<p:tagLst xmlns:a="http://schemas.openxmlformats.org/drawingml/2006/main" xmlns:r="http://schemas.openxmlformats.org/officeDocument/2006/relationships" xmlns:p="http://schemas.openxmlformats.org/presentationml/2006/main">
  <p:tag name="THEMEIDC" val="6"/>
</p:tagLst>
</file>

<file path=ppt/tags/tag127.xml><?xml version="1.0" encoding="utf-8"?>
<p:tagLst xmlns:a="http://schemas.openxmlformats.org/drawingml/2006/main" xmlns:r="http://schemas.openxmlformats.org/officeDocument/2006/relationships" xmlns:p="http://schemas.openxmlformats.org/presentationml/2006/main">
  <p:tag name="THEMEID" val="7"/>
</p:tagLst>
</file>

<file path=ppt/tags/tag128.xml><?xml version="1.0" encoding="utf-8"?>
<p:tagLst xmlns:a="http://schemas.openxmlformats.org/drawingml/2006/main" xmlns:r="http://schemas.openxmlformats.org/officeDocument/2006/relationships" xmlns:p="http://schemas.openxmlformats.org/presentationml/2006/main">
  <p:tag name="THEMEIDC" val="7"/>
</p:tagLst>
</file>

<file path=ppt/tags/tag129.xml><?xml version="1.0" encoding="utf-8"?>
<p:tagLst xmlns:a="http://schemas.openxmlformats.org/drawingml/2006/main" xmlns:r="http://schemas.openxmlformats.org/officeDocument/2006/relationships" xmlns:p="http://schemas.openxmlformats.org/presentationml/2006/main">
  <p:tag name="THEMEID" val="8"/>
</p:tagLst>
</file>

<file path=ppt/tags/tag130.xml><?xml version="1.0" encoding="utf-8"?>
<p:tagLst xmlns:a="http://schemas.openxmlformats.org/drawingml/2006/main" xmlns:r="http://schemas.openxmlformats.org/officeDocument/2006/relationships" xmlns:p="http://schemas.openxmlformats.org/presentationml/2006/main">
  <p:tag name="THEMEIDC" val="8"/>
</p:tagLst>
</file>

<file path=ppt/tags/tag131.xml><?xml version="1.0" encoding="utf-8"?>
<p:tagLst xmlns:a="http://schemas.openxmlformats.org/drawingml/2006/main" xmlns:r="http://schemas.openxmlformats.org/officeDocument/2006/relationships" xmlns:p="http://schemas.openxmlformats.org/presentationml/2006/main">
  <p:tag name="THEMEID" val="9"/>
</p:tagLst>
</file>

<file path=ppt/tags/tag132.xml><?xml version="1.0" encoding="utf-8"?>
<p:tagLst xmlns:a="http://schemas.openxmlformats.org/drawingml/2006/main" xmlns:r="http://schemas.openxmlformats.org/officeDocument/2006/relationships" xmlns:p="http://schemas.openxmlformats.org/presentationml/2006/main">
  <p:tag name="THEMEIDC" val="9"/>
</p:tagLst>
</file>

<file path=ppt/tags/tag133.xml><?xml version="1.0" encoding="utf-8"?>
<p:tagLst xmlns:a="http://schemas.openxmlformats.org/drawingml/2006/main" xmlns:r="http://schemas.openxmlformats.org/officeDocument/2006/relationships" xmlns:p="http://schemas.openxmlformats.org/presentationml/2006/main">
  <p:tag name="THEMEID" val="10"/>
</p:tagLst>
</file>

<file path=ppt/tags/tag134.xml><?xml version="1.0" encoding="utf-8"?>
<p:tagLst xmlns:a="http://schemas.openxmlformats.org/drawingml/2006/main" xmlns:r="http://schemas.openxmlformats.org/officeDocument/2006/relationships" xmlns:p="http://schemas.openxmlformats.org/presentationml/2006/main">
  <p:tag name="THEMEIDC" val="10"/>
</p:tagLst>
</file>

<file path=ppt/tags/tag135.xml><?xml version="1.0" encoding="utf-8"?>
<p:tagLst xmlns:a="http://schemas.openxmlformats.org/drawingml/2006/main" xmlns:r="http://schemas.openxmlformats.org/officeDocument/2006/relationships" xmlns:p="http://schemas.openxmlformats.org/presentationml/2006/main">
  <p:tag name="THEMEID" val="11"/>
</p:tagLst>
</file>

<file path=ppt/tags/tag136.xml><?xml version="1.0" encoding="utf-8"?>
<p:tagLst xmlns:a="http://schemas.openxmlformats.org/drawingml/2006/main" xmlns:r="http://schemas.openxmlformats.org/officeDocument/2006/relationships" xmlns:p="http://schemas.openxmlformats.org/presentationml/2006/main">
  <p:tag name="THEMEIDC" val="11"/>
</p:tagLst>
</file>

<file path=ppt/tags/tag137.xml><?xml version="1.0" encoding="utf-8"?>
<p:tagLst xmlns:a="http://schemas.openxmlformats.org/drawingml/2006/main" xmlns:r="http://schemas.openxmlformats.org/officeDocument/2006/relationships" xmlns:p="http://schemas.openxmlformats.org/presentationml/2006/main">
  <p:tag name="THEMEID" val="12"/>
</p:tagLst>
</file>

<file path=ppt/tags/tag138.xml><?xml version="1.0" encoding="utf-8"?>
<p:tagLst xmlns:a="http://schemas.openxmlformats.org/drawingml/2006/main" xmlns:r="http://schemas.openxmlformats.org/officeDocument/2006/relationships" xmlns:p="http://schemas.openxmlformats.org/presentationml/2006/main">
  <p:tag name="THEMEIDC" val="12"/>
</p:tagLst>
</file>

<file path=ppt/tags/tag139.xml><?xml version="1.0" encoding="utf-8"?>
<p:tagLst xmlns:a="http://schemas.openxmlformats.org/drawingml/2006/main" xmlns:r="http://schemas.openxmlformats.org/officeDocument/2006/relationships" xmlns:p="http://schemas.openxmlformats.org/presentationml/2006/main">
  <p:tag name="THEMEIDCC" val="1"/>
</p:tagLst>
</file>

<file path=ppt/tags/tag140.xml><?xml version="1.0" encoding="utf-8"?>
<p:tagLst xmlns:a="http://schemas.openxmlformats.org/drawingml/2006/main" xmlns:r="http://schemas.openxmlformats.org/officeDocument/2006/relationships" xmlns:p="http://schemas.openxmlformats.org/presentationml/2006/main">
  <p:tag name="THEMEIDCCC" val="1"/>
</p:tagLst>
</file>

<file path=ppt/tags/tag141.xml><?xml version="1.0" encoding="utf-8"?>
<p:tagLst xmlns:a="http://schemas.openxmlformats.org/drawingml/2006/main" xmlns:r="http://schemas.openxmlformats.org/officeDocument/2006/relationships" xmlns:p="http://schemas.openxmlformats.org/presentationml/2006/main">
  <p:tag name="THEMEIDCC" val="2"/>
</p:tagLst>
</file>

<file path=ppt/tags/tag142.xml><?xml version="1.0" encoding="utf-8"?>
<p:tagLst xmlns:a="http://schemas.openxmlformats.org/drawingml/2006/main" xmlns:r="http://schemas.openxmlformats.org/officeDocument/2006/relationships" xmlns:p="http://schemas.openxmlformats.org/presentationml/2006/main">
  <p:tag name="THEMEIDCCC" val="2"/>
</p:tagLst>
</file>

<file path=ppt/tags/tag143.xml><?xml version="1.0" encoding="utf-8"?>
<p:tagLst xmlns:a="http://schemas.openxmlformats.org/drawingml/2006/main" xmlns:r="http://schemas.openxmlformats.org/officeDocument/2006/relationships" xmlns:p="http://schemas.openxmlformats.org/presentationml/2006/main">
  <p:tag name="THEMEIDCC" val="3"/>
</p:tagLst>
</file>

<file path=ppt/tags/tag144.xml><?xml version="1.0" encoding="utf-8"?>
<p:tagLst xmlns:a="http://schemas.openxmlformats.org/drawingml/2006/main" xmlns:r="http://schemas.openxmlformats.org/officeDocument/2006/relationships" xmlns:p="http://schemas.openxmlformats.org/presentationml/2006/main">
  <p:tag name="THEMEIDCCC" val="3"/>
</p:tagLst>
</file>

<file path=ppt/tags/tag145.xml><?xml version="1.0" encoding="utf-8"?>
<p:tagLst xmlns:a="http://schemas.openxmlformats.org/drawingml/2006/main" xmlns:r="http://schemas.openxmlformats.org/officeDocument/2006/relationships" xmlns:p="http://schemas.openxmlformats.org/presentationml/2006/main">
  <p:tag name="THEMEIDCC" val="4"/>
</p:tagLst>
</file>

<file path=ppt/tags/tag146.xml><?xml version="1.0" encoding="utf-8"?>
<p:tagLst xmlns:a="http://schemas.openxmlformats.org/drawingml/2006/main" xmlns:r="http://schemas.openxmlformats.org/officeDocument/2006/relationships" xmlns:p="http://schemas.openxmlformats.org/presentationml/2006/main">
  <p:tag name="THEMEIDCCC" val="4"/>
</p:tagLst>
</file>

<file path=ppt/tags/tag147.xml><?xml version="1.0" encoding="utf-8"?>
<p:tagLst xmlns:a="http://schemas.openxmlformats.org/drawingml/2006/main" xmlns:r="http://schemas.openxmlformats.org/officeDocument/2006/relationships" xmlns:p="http://schemas.openxmlformats.org/presentationml/2006/main">
  <p:tag name="THEMEIDCC" val="5"/>
</p:tagLst>
</file>

<file path=ppt/tags/tag148.xml><?xml version="1.0" encoding="utf-8"?>
<p:tagLst xmlns:a="http://schemas.openxmlformats.org/drawingml/2006/main" xmlns:r="http://schemas.openxmlformats.org/officeDocument/2006/relationships" xmlns:p="http://schemas.openxmlformats.org/presentationml/2006/main">
  <p:tag name="THEMEIDCCC" val="5"/>
</p:tagLst>
</file>

<file path=ppt/tags/tag149.xml><?xml version="1.0" encoding="utf-8"?>
<p:tagLst xmlns:a="http://schemas.openxmlformats.org/drawingml/2006/main" xmlns:r="http://schemas.openxmlformats.org/officeDocument/2006/relationships" xmlns:p="http://schemas.openxmlformats.org/presentationml/2006/main">
  <p:tag name="THEMEIDCC" val="6"/>
</p:tagLst>
</file>

<file path=ppt/tags/tag150.xml><?xml version="1.0" encoding="utf-8"?>
<p:tagLst xmlns:a="http://schemas.openxmlformats.org/drawingml/2006/main" xmlns:r="http://schemas.openxmlformats.org/officeDocument/2006/relationships" xmlns:p="http://schemas.openxmlformats.org/presentationml/2006/main">
  <p:tag name="THEMEIDCCC" val="6"/>
</p:tagLst>
</file>

<file path=ppt/tags/tag151.xml><?xml version="1.0" encoding="utf-8"?>
<p:tagLst xmlns:a="http://schemas.openxmlformats.org/drawingml/2006/main" xmlns:r="http://schemas.openxmlformats.org/officeDocument/2006/relationships" xmlns:p="http://schemas.openxmlformats.org/presentationml/2006/main">
  <p:tag name="THEMEIDCC" val="7"/>
</p:tagLst>
</file>

<file path=ppt/tags/tag152.xml><?xml version="1.0" encoding="utf-8"?>
<p:tagLst xmlns:a="http://schemas.openxmlformats.org/drawingml/2006/main" xmlns:r="http://schemas.openxmlformats.org/officeDocument/2006/relationships" xmlns:p="http://schemas.openxmlformats.org/presentationml/2006/main">
  <p:tag name="THEMEIDCCC" val="7"/>
</p:tagLst>
</file>

<file path=ppt/tags/tag153.xml><?xml version="1.0" encoding="utf-8"?>
<p:tagLst xmlns:a="http://schemas.openxmlformats.org/drawingml/2006/main" xmlns:r="http://schemas.openxmlformats.org/officeDocument/2006/relationships" xmlns:p="http://schemas.openxmlformats.org/presentationml/2006/main">
  <p:tag name="THEMEIDCC" val="8"/>
</p:tagLst>
</file>

<file path=ppt/tags/tag154.xml><?xml version="1.0" encoding="utf-8"?>
<p:tagLst xmlns:a="http://schemas.openxmlformats.org/drawingml/2006/main" xmlns:r="http://schemas.openxmlformats.org/officeDocument/2006/relationships" xmlns:p="http://schemas.openxmlformats.org/presentationml/2006/main">
  <p:tag name="THEMEIDCCC" val="8"/>
</p:tagLst>
</file>

<file path=ppt/tags/tag155.xml><?xml version="1.0" encoding="utf-8"?>
<p:tagLst xmlns:a="http://schemas.openxmlformats.org/drawingml/2006/main" xmlns:r="http://schemas.openxmlformats.org/officeDocument/2006/relationships" xmlns:p="http://schemas.openxmlformats.org/presentationml/2006/main">
  <p:tag name="THEMEIDCC" val="9"/>
</p:tagLst>
</file>

<file path=ppt/tags/tag156.xml><?xml version="1.0" encoding="utf-8"?>
<p:tagLst xmlns:a="http://schemas.openxmlformats.org/drawingml/2006/main" xmlns:r="http://schemas.openxmlformats.org/officeDocument/2006/relationships" xmlns:p="http://schemas.openxmlformats.org/presentationml/2006/main">
  <p:tag name="THEMEIDCCC" val="9"/>
</p:tagLst>
</file>

<file path=ppt/tags/tag157.xml><?xml version="1.0" encoding="utf-8"?>
<p:tagLst xmlns:a="http://schemas.openxmlformats.org/drawingml/2006/main" xmlns:r="http://schemas.openxmlformats.org/officeDocument/2006/relationships" xmlns:p="http://schemas.openxmlformats.org/presentationml/2006/main">
  <p:tag name="THEMEIDCC" val="10"/>
</p:tagLst>
</file>

<file path=ppt/tags/tag158.xml><?xml version="1.0" encoding="utf-8"?>
<p:tagLst xmlns:a="http://schemas.openxmlformats.org/drawingml/2006/main" xmlns:r="http://schemas.openxmlformats.org/officeDocument/2006/relationships" xmlns:p="http://schemas.openxmlformats.org/presentationml/2006/main">
  <p:tag name="THEMEIDCCC" val="10"/>
</p:tagLst>
</file>

<file path=ppt/tags/tag159.xml><?xml version="1.0" encoding="utf-8"?>
<p:tagLst xmlns:a="http://schemas.openxmlformats.org/drawingml/2006/main" xmlns:r="http://schemas.openxmlformats.org/officeDocument/2006/relationships" xmlns:p="http://schemas.openxmlformats.org/presentationml/2006/main">
  <p:tag name="THEMEIDCC" val="11"/>
</p:tagLst>
</file>

<file path=ppt/tags/tag160.xml><?xml version="1.0" encoding="utf-8"?>
<p:tagLst xmlns:a="http://schemas.openxmlformats.org/drawingml/2006/main" xmlns:r="http://schemas.openxmlformats.org/officeDocument/2006/relationships" xmlns:p="http://schemas.openxmlformats.org/presentationml/2006/main">
  <p:tag name="THEMEIDCCC" val="11"/>
</p:tagLst>
</file>

<file path=ppt/tags/tag161.xml><?xml version="1.0" encoding="utf-8"?>
<p:tagLst xmlns:a="http://schemas.openxmlformats.org/drawingml/2006/main" xmlns:r="http://schemas.openxmlformats.org/officeDocument/2006/relationships" xmlns:p="http://schemas.openxmlformats.org/presentationml/2006/main">
  <p:tag name="THEMEIDCC" val="12"/>
</p:tagLst>
</file>

<file path=ppt/tags/tag162.xml><?xml version="1.0" encoding="utf-8"?>
<p:tagLst xmlns:a="http://schemas.openxmlformats.org/drawingml/2006/main" xmlns:r="http://schemas.openxmlformats.org/officeDocument/2006/relationships" xmlns:p="http://schemas.openxmlformats.org/presentationml/2006/main">
  <p:tag name="THEMEIDCCC" val="12"/>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4DE838-30A4-4E44-90E0-77F06094A0F8}&quot;/&gt;&lt;isInvalidForFieldText val=&quot;0&quot;/&gt;&lt;Image&gt;&lt;filename val=&quot;C:\Users\JENCHA~1\AppData\Local\Temp\PR\data\asimages\{854DE838-30A4-4E44-90E0-77F06094A0F8}_MtorLt.png&quot;/&gt;&lt;left val=&quot;-3&quot;/&gt;&lt;top val=&quot;-1&quot;/&gt;&lt;width val=&quot;727&quot;/&gt;&lt;height val=&quot;129&quot;/&gt;&lt;hasText val=&quot;1&quot;/&gt;&lt;/Image&gt;&lt;/ThreeDShapeInfo&gt;"/>
  <p:tag name="PRESENTER_SHAPETEXTINFO" val="&lt;ShapeTextInfo&gt;&lt;TableIndex row=&quot;-1&quot; col=&quot;-1&quot;&gt;&lt;linesCount val=&quot;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EDCE78-F0E7-40B3-9607-241ED1DC39F5}&quot;/&gt;&lt;isInvalidForFieldText val=&quot;0&quot;/&gt;&lt;Image&gt;&lt;filename val=&quot;C:\Users\JENCHA~1\AppData\Local\Temp\PR\data\asimages\{70EDCE78-F0E7-40B3-9607-241ED1DC39F5}_MtorLt.png&quot;/&gt;&lt;left val=&quot;-4&quot;/&gt;&lt;top val=&quot;504&quot;/&gt;&lt;width val=&quot;728&quot;/&gt;&lt;height val=&quot;41&quot;/&gt;&lt;hasText val=&quot;1&quot;/&gt;&lt;/Image&gt;&lt;/ThreeDShapeInfo&gt;"/>
  <p:tag name="PRESENTER_SHAPETEXTINFO" val="&lt;ShapeTextInfo&gt;&lt;TableIndex row=&quot;-1&quot; col=&quot;-1&quot;&gt;&lt;linesCount val=&quot;0&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8&quot;/&gt;&lt;lineCharCount val=&quot;43&quot;/&gt;&lt;lineCharCount val=&quot;41&quot;/&gt;&lt;lineCharCount val=&quot;81&quot;/&gt;&lt;lineCharCount val=&quot;10&quot;/&gt;&lt;lineCharCount val=&quot;40&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0.xml><?xml version="1.0" encoding="utf-8"?>
<p:tagLst xmlns:a="http://schemas.openxmlformats.org/drawingml/2006/main" xmlns:r="http://schemas.openxmlformats.org/officeDocument/2006/relationships" xmlns:p="http://schemas.openxmlformats.org/presentationml/2006/main">
  <p:tag name="RNRSTYLE" val="pic left"/>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3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THEMEIDCCC" val="7"/>
</p:tagLst>
</file>

<file path=ppt/tags/tag317.xml><?xml version="1.0" encoding="utf-8"?>
<p:tagLst xmlns:a="http://schemas.openxmlformats.org/drawingml/2006/main" xmlns:r="http://schemas.openxmlformats.org/officeDocument/2006/relationships" xmlns:p="http://schemas.openxmlformats.org/presentationml/2006/main">
  <p:tag name="THEMEID" val="1"/>
</p:tagLst>
</file>

<file path=ppt/tags/tag318.xml><?xml version="1.0" encoding="utf-8"?>
<p:tagLst xmlns:a="http://schemas.openxmlformats.org/drawingml/2006/main" xmlns:r="http://schemas.openxmlformats.org/officeDocument/2006/relationships" xmlns:p="http://schemas.openxmlformats.org/presentationml/2006/main">
  <p:tag name="THEMEID" val="2"/>
</p:tagLst>
</file>

<file path=ppt/tags/tag319.xml><?xml version="1.0" encoding="utf-8"?>
<p:tagLst xmlns:a="http://schemas.openxmlformats.org/drawingml/2006/main" xmlns:r="http://schemas.openxmlformats.org/officeDocument/2006/relationships" xmlns:p="http://schemas.openxmlformats.org/presentationml/2006/main">
  <p:tag name="THEMEIDC" val="2"/>
</p:tagLst>
</file>

<file path=ppt/tags/tag320.xml><?xml version="1.0" encoding="utf-8"?>
<p:tagLst xmlns:a="http://schemas.openxmlformats.org/drawingml/2006/main" xmlns:r="http://schemas.openxmlformats.org/officeDocument/2006/relationships" xmlns:p="http://schemas.openxmlformats.org/presentationml/2006/main">
  <p:tag name="THEMEID" val="3"/>
</p:tagLst>
</file>

<file path=ppt/tags/tag321.xml><?xml version="1.0" encoding="utf-8"?>
<p:tagLst xmlns:a="http://schemas.openxmlformats.org/drawingml/2006/main" xmlns:r="http://schemas.openxmlformats.org/officeDocument/2006/relationships" xmlns:p="http://schemas.openxmlformats.org/presentationml/2006/main">
  <p:tag name="THEMEIDC" val="3"/>
</p:tagLst>
</file>

<file path=ppt/tags/tag322.xml><?xml version="1.0" encoding="utf-8"?>
<p:tagLst xmlns:a="http://schemas.openxmlformats.org/drawingml/2006/main" xmlns:r="http://schemas.openxmlformats.org/officeDocument/2006/relationships" xmlns:p="http://schemas.openxmlformats.org/presentationml/2006/main">
  <p:tag name="THEMEID" val="4"/>
</p:tagLst>
</file>

<file path=ppt/tags/tag323.xml><?xml version="1.0" encoding="utf-8"?>
<p:tagLst xmlns:a="http://schemas.openxmlformats.org/drawingml/2006/main" xmlns:r="http://schemas.openxmlformats.org/officeDocument/2006/relationships" xmlns:p="http://schemas.openxmlformats.org/presentationml/2006/main">
  <p:tag name="THEMEIDC" val="4"/>
</p:tagLst>
</file>

<file path=ppt/tags/tag324.xml><?xml version="1.0" encoding="utf-8"?>
<p:tagLst xmlns:a="http://schemas.openxmlformats.org/drawingml/2006/main" xmlns:r="http://schemas.openxmlformats.org/officeDocument/2006/relationships" xmlns:p="http://schemas.openxmlformats.org/presentationml/2006/main">
  <p:tag name="THEMEID" val="5"/>
</p:tagLst>
</file>

<file path=ppt/tags/tag325.xml><?xml version="1.0" encoding="utf-8"?>
<p:tagLst xmlns:a="http://schemas.openxmlformats.org/drawingml/2006/main" xmlns:r="http://schemas.openxmlformats.org/officeDocument/2006/relationships" xmlns:p="http://schemas.openxmlformats.org/presentationml/2006/main">
  <p:tag name="THEMEIDC" val="5"/>
</p:tagLst>
</file>

<file path=ppt/tags/tag326.xml><?xml version="1.0" encoding="utf-8"?>
<p:tagLst xmlns:a="http://schemas.openxmlformats.org/drawingml/2006/main" xmlns:r="http://schemas.openxmlformats.org/officeDocument/2006/relationships" xmlns:p="http://schemas.openxmlformats.org/presentationml/2006/main">
  <p:tag name="THEMEID" val="6"/>
</p:tagLst>
</file>

<file path=ppt/tags/tag327.xml><?xml version="1.0" encoding="utf-8"?>
<p:tagLst xmlns:a="http://schemas.openxmlformats.org/drawingml/2006/main" xmlns:r="http://schemas.openxmlformats.org/officeDocument/2006/relationships" xmlns:p="http://schemas.openxmlformats.org/presentationml/2006/main">
  <p:tag name="THEMEIDC" val="6"/>
</p:tagLst>
</file>

<file path=ppt/tags/tag328.xml><?xml version="1.0" encoding="utf-8"?>
<p:tagLst xmlns:a="http://schemas.openxmlformats.org/drawingml/2006/main" xmlns:r="http://schemas.openxmlformats.org/officeDocument/2006/relationships" xmlns:p="http://schemas.openxmlformats.org/presentationml/2006/main">
  <p:tag name="THEMEID" val="7"/>
</p:tagLst>
</file>

<file path=ppt/tags/tag329.xml><?xml version="1.0" encoding="utf-8"?>
<p:tagLst xmlns:a="http://schemas.openxmlformats.org/drawingml/2006/main" xmlns:r="http://schemas.openxmlformats.org/officeDocument/2006/relationships" xmlns:p="http://schemas.openxmlformats.org/presentationml/2006/main">
  <p:tag name="THEMEIDC" val="7"/>
</p:tagLst>
</file>

<file path=ppt/tags/tag330.xml><?xml version="1.0" encoding="utf-8"?>
<p:tagLst xmlns:a="http://schemas.openxmlformats.org/drawingml/2006/main" xmlns:r="http://schemas.openxmlformats.org/officeDocument/2006/relationships" xmlns:p="http://schemas.openxmlformats.org/presentationml/2006/main">
  <p:tag name="THEMEID" val="8"/>
</p:tagLst>
</file>

<file path=ppt/tags/tag331.xml><?xml version="1.0" encoding="utf-8"?>
<p:tagLst xmlns:a="http://schemas.openxmlformats.org/drawingml/2006/main" xmlns:r="http://schemas.openxmlformats.org/officeDocument/2006/relationships" xmlns:p="http://schemas.openxmlformats.org/presentationml/2006/main">
  <p:tag name="THEMEIDC" val="8"/>
</p:tagLst>
</file>

<file path=ppt/tags/tag332.xml><?xml version="1.0" encoding="utf-8"?>
<p:tagLst xmlns:a="http://schemas.openxmlformats.org/drawingml/2006/main" xmlns:r="http://schemas.openxmlformats.org/officeDocument/2006/relationships" xmlns:p="http://schemas.openxmlformats.org/presentationml/2006/main">
  <p:tag name="THEMEID" val="9"/>
</p:tagLst>
</file>

<file path=ppt/tags/tag333.xml><?xml version="1.0" encoding="utf-8"?>
<p:tagLst xmlns:a="http://schemas.openxmlformats.org/drawingml/2006/main" xmlns:r="http://schemas.openxmlformats.org/officeDocument/2006/relationships" xmlns:p="http://schemas.openxmlformats.org/presentationml/2006/main">
  <p:tag name="THEMEIDC" val="9"/>
</p:tagLst>
</file>

<file path=ppt/tags/tag334.xml><?xml version="1.0" encoding="utf-8"?>
<p:tagLst xmlns:a="http://schemas.openxmlformats.org/drawingml/2006/main" xmlns:r="http://schemas.openxmlformats.org/officeDocument/2006/relationships" xmlns:p="http://schemas.openxmlformats.org/presentationml/2006/main">
  <p:tag name="THEMEID" val="10"/>
</p:tagLst>
</file>

<file path=ppt/tags/tag335.xml><?xml version="1.0" encoding="utf-8"?>
<p:tagLst xmlns:a="http://schemas.openxmlformats.org/drawingml/2006/main" xmlns:r="http://schemas.openxmlformats.org/officeDocument/2006/relationships" xmlns:p="http://schemas.openxmlformats.org/presentationml/2006/main">
  <p:tag name="THEMEIDC" val="10"/>
</p:tagLst>
</file>

<file path=ppt/tags/tag336.xml><?xml version="1.0" encoding="utf-8"?>
<p:tagLst xmlns:a="http://schemas.openxmlformats.org/drawingml/2006/main" xmlns:r="http://schemas.openxmlformats.org/officeDocument/2006/relationships" xmlns:p="http://schemas.openxmlformats.org/presentationml/2006/main">
  <p:tag name="THEMEID" val="11"/>
</p:tagLst>
</file>

<file path=ppt/tags/tag337.xml><?xml version="1.0" encoding="utf-8"?>
<p:tagLst xmlns:a="http://schemas.openxmlformats.org/drawingml/2006/main" xmlns:r="http://schemas.openxmlformats.org/officeDocument/2006/relationships" xmlns:p="http://schemas.openxmlformats.org/presentationml/2006/main">
  <p:tag name="THEMEIDC" val="11"/>
</p:tagLst>
</file>

<file path=ppt/tags/tag338.xml><?xml version="1.0" encoding="utf-8"?>
<p:tagLst xmlns:a="http://schemas.openxmlformats.org/drawingml/2006/main" xmlns:r="http://schemas.openxmlformats.org/officeDocument/2006/relationships" xmlns:p="http://schemas.openxmlformats.org/presentationml/2006/main">
  <p:tag name="THEMEID" val="12"/>
</p:tagLst>
</file>

<file path=ppt/tags/tag339.xml><?xml version="1.0" encoding="utf-8"?>
<p:tagLst xmlns:a="http://schemas.openxmlformats.org/drawingml/2006/main" xmlns:r="http://schemas.openxmlformats.org/officeDocument/2006/relationships" xmlns:p="http://schemas.openxmlformats.org/presentationml/2006/main">
  <p:tag name="THEMEIDC" val="12"/>
</p:tagLst>
</file>

<file path=ppt/tags/tag340.xml><?xml version="1.0" encoding="utf-8"?>
<p:tagLst xmlns:a="http://schemas.openxmlformats.org/drawingml/2006/main" xmlns:r="http://schemas.openxmlformats.org/officeDocument/2006/relationships" xmlns:p="http://schemas.openxmlformats.org/presentationml/2006/main">
  <p:tag name="THEMEIDCC" val="1"/>
</p:tagLst>
</file>

<file path=ppt/tags/tag341.xml><?xml version="1.0" encoding="utf-8"?>
<p:tagLst xmlns:a="http://schemas.openxmlformats.org/drawingml/2006/main" xmlns:r="http://schemas.openxmlformats.org/officeDocument/2006/relationships" xmlns:p="http://schemas.openxmlformats.org/presentationml/2006/main">
  <p:tag name="THEMEIDCCC" val="1"/>
</p:tagLst>
</file>

<file path=ppt/tags/tag342.xml><?xml version="1.0" encoding="utf-8"?>
<p:tagLst xmlns:a="http://schemas.openxmlformats.org/drawingml/2006/main" xmlns:r="http://schemas.openxmlformats.org/officeDocument/2006/relationships" xmlns:p="http://schemas.openxmlformats.org/presentationml/2006/main">
  <p:tag name="THEMEIDCC" val="2"/>
</p:tagLst>
</file>

<file path=ppt/tags/tag343.xml><?xml version="1.0" encoding="utf-8"?>
<p:tagLst xmlns:a="http://schemas.openxmlformats.org/drawingml/2006/main" xmlns:r="http://schemas.openxmlformats.org/officeDocument/2006/relationships" xmlns:p="http://schemas.openxmlformats.org/presentationml/2006/main">
  <p:tag name="THEMEIDCCC" val="2"/>
</p:tagLst>
</file>

<file path=ppt/tags/tag344.xml><?xml version="1.0" encoding="utf-8"?>
<p:tagLst xmlns:a="http://schemas.openxmlformats.org/drawingml/2006/main" xmlns:r="http://schemas.openxmlformats.org/officeDocument/2006/relationships" xmlns:p="http://schemas.openxmlformats.org/presentationml/2006/main">
  <p:tag name="THEMEIDCC" val="3"/>
</p:tagLst>
</file>

<file path=ppt/tags/tag345.xml><?xml version="1.0" encoding="utf-8"?>
<p:tagLst xmlns:a="http://schemas.openxmlformats.org/drawingml/2006/main" xmlns:r="http://schemas.openxmlformats.org/officeDocument/2006/relationships" xmlns:p="http://schemas.openxmlformats.org/presentationml/2006/main">
  <p:tag name="THEMEIDCCC" val="3"/>
</p:tagLst>
</file>

<file path=ppt/tags/tag346.xml><?xml version="1.0" encoding="utf-8"?>
<p:tagLst xmlns:a="http://schemas.openxmlformats.org/drawingml/2006/main" xmlns:r="http://schemas.openxmlformats.org/officeDocument/2006/relationships" xmlns:p="http://schemas.openxmlformats.org/presentationml/2006/main">
  <p:tag name="THEMEIDCC" val="4"/>
</p:tagLst>
</file>

<file path=ppt/tags/tag347.xml><?xml version="1.0" encoding="utf-8"?>
<p:tagLst xmlns:a="http://schemas.openxmlformats.org/drawingml/2006/main" xmlns:r="http://schemas.openxmlformats.org/officeDocument/2006/relationships" xmlns:p="http://schemas.openxmlformats.org/presentationml/2006/main">
  <p:tag name="THEMEIDCCC" val="4"/>
</p:tagLst>
</file>

<file path=ppt/tags/tag348.xml><?xml version="1.0" encoding="utf-8"?>
<p:tagLst xmlns:a="http://schemas.openxmlformats.org/drawingml/2006/main" xmlns:r="http://schemas.openxmlformats.org/officeDocument/2006/relationships" xmlns:p="http://schemas.openxmlformats.org/presentationml/2006/main">
  <p:tag name="THEMEIDCC" val="5"/>
</p:tagLst>
</file>

<file path=ppt/tags/tag349.xml><?xml version="1.0" encoding="utf-8"?>
<p:tagLst xmlns:a="http://schemas.openxmlformats.org/drawingml/2006/main" xmlns:r="http://schemas.openxmlformats.org/officeDocument/2006/relationships" xmlns:p="http://schemas.openxmlformats.org/presentationml/2006/main">
  <p:tag name="THEMEIDCCC" val="5"/>
</p:tagLst>
</file>

<file path=ppt/tags/tag350.xml><?xml version="1.0" encoding="utf-8"?>
<p:tagLst xmlns:a="http://schemas.openxmlformats.org/drawingml/2006/main" xmlns:r="http://schemas.openxmlformats.org/officeDocument/2006/relationships" xmlns:p="http://schemas.openxmlformats.org/presentationml/2006/main">
  <p:tag name="THEMEIDCC" val="6"/>
</p:tagLst>
</file>

<file path=ppt/tags/tag351.xml><?xml version="1.0" encoding="utf-8"?>
<p:tagLst xmlns:a="http://schemas.openxmlformats.org/drawingml/2006/main" xmlns:r="http://schemas.openxmlformats.org/officeDocument/2006/relationships" xmlns:p="http://schemas.openxmlformats.org/presentationml/2006/main">
  <p:tag name="THEMEIDCCC" val="6"/>
</p:tagLst>
</file>

<file path=ppt/tags/tag352.xml><?xml version="1.0" encoding="utf-8"?>
<p:tagLst xmlns:a="http://schemas.openxmlformats.org/drawingml/2006/main" xmlns:r="http://schemas.openxmlformats.org/officeDocument/2006/relationships" xmlns:p="http://schemas.openxmlformats.org/presentationml/2006/main">
  <p:tag name="THEMEIDCC" val="7"/>
</p:tagLst>
</file>

<file path=ppt/tags/tag353.xml><?xml version="1.0" encoding="utf-8"?>
<p:tagLst xmlns:a="http://schemas.openxmlformats.org/drawingml/2006/main" xmlns:r="http://schemas.openxmlformats.org/officeDocument/2006/relationships" xmlns:p="http://schemas.openxmlformats.org/presentationml/2006/main">
  <p:tag name="THEMEIDCCC" val="7"/>
</p:tagLst>
</file>

<file path=ppt/tags/tag354.xml><?xml version="1.0" encoding="utf-8"?>
<p:tagLst xmlns:a="http://schemas.openxmlformats.org/drawingml/2006/main" xmlns:r="http://schemas.openxmlformats.org/officeDocument/2006/relationships" xmlns:p="http://schemas.openxmlformats.org/presentationml/2006/main">
  <p:tag name="THEMEIDCC" val="8"/>
</p:tagLst>
</file>

<file path=ppt/tags/tag355.xml><?xml version="1.0" encoding="utf-8"?>
<p:tagLst xmlns:a="http://schemas.openxmlformats.org/drawingml/2006/main" xmlns:r="http://schemas.openxmlformats.org/officeDocument/2006/relationships" xmlns:p="http://schemas.openxmlformats.org/presentationml/2006/main">
  <p:tag name="THEMEIDCCC" val="8"/>
</p:tagLst>
</file>

<file path=ppt/tags/tag356.xml><?xml version="1.0" encoding="utf-8"?>
<p:tagLst xmlns:a="http://schemas.openxmlformats.org/drawingml/2006/main" xmlns:r="http://schemas.openxmlformats.org/officeDocument/2006/relationships" xmlns:p="http://schemas.openxmlformats.org/presentationml/2006/main">
  <p:tag name="THEMEIDCC" val="9"/>
</p:tagLst>
</file>

<file path=ppt/tags/tag357.xml><?xml version="1.0" encoding="utf-8"?>
<p:tagLst xmlns:a="http://schemas.openxmlformats.org/drawingml/2006/main" xmlns:r="http://schemas.openxmlformats.org/officeDocument/2006/relationships" xmlns:p="http://schemas.openxmlformats.org/presentationml/2006/main">
  <p:tag name="THEMEIDCCC" val="9"/>
</p:tagLst>
</file>

<file path=ppt/tags/tag358.xml><?xml version="1.0" encoding="utf-8"?>
<p:tagLst xmlns:a="http://schemas.openxmlformats.org/drawingml/2006/main" xmlns:r="http://schemas.openxmlformats.org/officeDocument/2006/relationships" xmlns:p="http://schemas.openxmlformats.org/presentationml/2006/main">
  <p:tag name="THEMEIDCC" val="10"/>
</p:tagLst>
</file>

<file path=ppt/tags/tag359.xml><?xml version="1.0" encoding="utf-8"?>
<p:tagLst xmlns:a="http://schemas.openxmlformats.org/drawingml/2006/main" xmlns:r="http://schemas.openxmlformats.org/officeDocument/2006/relationships" xmlns:p="http://schemas.openxmlformats.org/presentationml/2006/main">
  <p:tag name="THEMEIDCCC" val="10"/>
</p:tagLst>
</file>

<file path=ppt/tags/tag360.xml><?xml version="1.0" encoding="utf-8"?>
<p:tagLst xmlns:a="http://schemas.openxmlformats.org/drawingml/2006/main" xmlns:r="http://schemas.openxmlformats.org/officeDocument/2006/relationships" xmlns:p="http://schemas.openxmlformats.org/presentationml/2006/main">
  <p:tag name="THEMEIDCC" val="11"/>
</p:tagLst>
</file>

<file path=ppt/tags/tag361.xml><?xml version="1.0" encoding="utf-8"?>
<p:tagLst xmlns:a="http://schemas.openxmlformats.org/drawingml/2006/main" xmlns:r="http://schemas.openxmlformats.org/officeDocument/2006/relationships" xmlns:p="http://schemas.openxmlformats.org/presentationml/2006/main">
  <p:tag name="THEMEIDCCC" val="11"/>
</p:tagLst>
</file>

<file path=ppt/tags/tag362.xml><?xml version="1.0" encoding="utf-8"?>
<p:tagLst xmlns:a="http://schemas.openxmlformats.org/drawingml/2006/main" xmlns:r="http://schemas.openxmlformats.org/officeDocument/2006/relationships" xmlns:p="http://schemas.openxmlformats.org/presentationml/2006/main">
  <p:tag name="THEMEIDCC" val="12"/>
</p:tagLst>
</file>

<file path=ppt/tags/tag363.xml><?xml version="1.0" encoding="utf-8"?>
<p:tagLst xmlns:a="http://schemas.openxmlformats.org/drawingml/2006/main" xmlns:r="http://schemas.openxmlformats.org/officeDocument/2006/relationships" xmlns:p="http://schemas.openxmlformats.org/presentationml/2006/main">
  <p:tag name="THEMEIDCCC" val="12"/>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_ ECA Conference Training 2018">
  <a:themeElements>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w="38100">
          <a:solidFill>
            <a:srgbClr val="A642F0"/>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extLst>
    <a:ext uri="{05A4C25C-085E-4340-85A3-A5531E510DB2}">
      <thm15:themeFamily xmlns:thm15="http://schemas.microsoft.com/office/thememl/2012/main" name="_ ECA Conference Training 2018" id="{AB36C610-ADE7-4A07-9C51-6D98F435D5CC}" vid="{35C27D5F-967E-4734-BF62-4B0E09922222}"/>
    </a:ext>
  </a:extLst>
</a:theme>
</file>

<file path=ppt/theme/theme2.xml><?xml version="1.0" encoding="utf-8"?>
<a:theme xmlns:a="http://schemas.openxmlformats.org/drawingml/2006/main" name="AceTraining_2014-03-21">
  <a:themeElements>
    <a:clrScheme name="_ Ace  01 Extended">
      <a:dk1>
        <a:sysClr val="windowText" lastClr="000000"/>
      </a:dk1>
      <a:lt1>
        <a:sysClr val="window" lastClr="FFFFFF"/>
      </a:lt1>
      <a:dk2>
        <a:srgbClr val="266099"/>
      </a:dk2>
      <a:lt2>
        <a:srgbClr val="EBC403"/>
      </a:lt2>
      <a:accent1>
        <a:srgbClr val="709021"/>
      </a:accent1>
      <a:accent2>
        <a:srgbClr val="A8CC56"/>
      </a:accent2>
      <a:accent3>
        <a:srgbClr val="E58200"/>
      </a:accent3>
      <a:accent4>
        <a:srgbClr val="BA0000"/>
      </a:accent4>
      <a:accent5>
        <a:srgbClr val="C0504D"/>
      </a:accent5>
      <a:accent6>
        <a:srgbClr val="32B2CC"/>
      </a:accent6>
      <a:hlink>
        <a:srgbClr val="0070C0"/>
      </a:hlink>
      <a:folHlink>
        <a:srgbClr val="E582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theme>
</file>

<file path=ppt/theme/theme3.xml><?xml version="1.0" encoding="utf-8"?>
<a:theme xmlns:a="http://schemas.openxmlformats.org/drawingml/2006/main" name="Office Theme">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themeOverride>
</file>

<file path=docProps/app.xml><?xml version="1.0" encoding="utf-8"?>
<Properties xmlns="http://schemas.openxmlformats.org/officeDocument/2006/extended-properties" xmlns:vt="http://schemas.openxmlformats.org/officeDocument/2006/docPropsVTypes">
  <Template/>
  <TotalTime>117429</TotalTime>
  <Words>2209</Words>
  <Application>Microsoft Office PowerPoint</Application>
  <PresentationFormat>On-screen Show (4:3)</PresentationFormat>
  <Paragraphs>425</Paragraphs>
  <Slides>27</Slides>
  <Notes>2</Notes>
  <HiddenSlides>3</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Blackoak Std</vt:lpstr>
      <vt:lpstr>Arial Narrow</vt:lpstr>
      <vt:lpstr>Wingdings 3</vt:lpstr>
      <vt:lpstr>Arial</vt:lpstr>
      <vt:lpstr>Wingdings</vt:lpstr>
      <vt:lpstr>Segoe UI Light</vt:lpstr>
      <vt:lpstr>Segoe UI</vt:lpstr>
      <vt:lpstr>Segoe UI Semilight</vt:lpstr>
      <vt:lpstr>Segoe UI Semibold</vt:lpstr>
      <vt:lpstr>Arial Unicode MS</vt:lpstr>
      <vt:lpstr>Courier New</vt:lpstr>
      <vt:lpstr>_ ECA Conference Training 2018</vt:lpstr>
      <vt:lpstr>AceTraining_2014-03-21</vt:lpstr>
      <vt:lpstr>New Construction</vt:lpstr>
      <vt:lpstr>Who are we talking with?</vt:lpstr>
      <vt:lpstr>Where you get the guidance you need…</vt:lpstr>
      <vt:lpstr>Summary of Tools</vt:lpstr>
      <vt:lpstr>Example of using a tool</vt:lpstr>
      <vt:lpstr>Example of using a tool (cont.)</vt:lpstr>
      <vt:lpstr>Example of using a tool (cont.)</vt:lpstr>
      <vt:lpstr>Summary of Training</vt:lpstr>
      <vt:lpstr>Summary of Training (cont.)</vt:lpstr>
      <vt:lpstr>Example of finding training</vt:lpstr>
      <vt:lpstr>Example of finding training (cont.)</vt:lpstr>
      <vt:lpstr>Example of finding training (cont.)</vt:lpstr>
      <vt:lpstr>Summary of Resources</vt:lpstr>
      <vt:lpstr>Summary of Resources (cont.)</vt:lpstr>
      <vt:lpstr>Example of finding a resource</vt:lpstr>
      <vt:lpstr>Example of finding a resource (cont.)</vt:lpstr>
      <vt:lpstr>So many options… where do you start?</vt:lpstr>
      <vt:lpstr>So many options… where do you start? (cont.)</vt:lpstr>
      <vt:lpstr>What Questions Do You Want Answered?</vt:lpstr>
      <vt:lpstr>Let’s show you how to get some answers…</vt:lpstr>
      <vt:lpstr>What Questions Do You Want Answered?</vt:lpstr>
      <vt:lpstr>Let’s go fishing…</vt:lpstr>
      <vt:lpstr>Conclusion</vt:lpstr>
      <vt:lpstr>Thank you for your participation!</vt:lpstr>
      <vt:lpstr>So many options… where do you start?</vt:lpstr>
      <vt:lpstr>So many options… where do you start? (cont.)</vt:lpstr>
      <vt:lpstr>Thank you for your participation!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Lisa McLain</dc:creator>
  <cp:lastModifiedBy>Lisa McLain</cp:lastModifiedBy>
  <cp:revision>1866</cp:revision>
  <cp:lastPrinted>2014-12-29T21:57:35Z</cp:lastPrinted>
  <dcterms:created xsi:type="dcterms:W3CDTF">2014-03-22T15:35:45Z</dcterms:created>
  <dcterms:modified xsi:type="dcterms:W3CDTF">2018-11-13T02:07:27Z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655794</vt:lpwstr>
  </property>
  <property fmtid="{D5CDD505-2E9C-101B-9397-08002B2CF9AE}" pid="3" name="NXPowerLiteSettings">
    <vt:lpwstr>E7000400038000</vt:lpwstr>
  </property>
  <property fmtid="{D5CDD505-2E9C-101B-9397-08002B2CF9AE}" pid="4" name="NXPowerLiteVersion">
    <vt:lpwstr>D5.1.5</vt:lpwstr>
  </property>
  <property fmtid="{D5CDD505-2E9C-101B-9397-08002B2CF9AE}" pid="5" name="Palette">
    <vt:lpwstr>DEFAULT</vt:lpwstr>
  </property>
  <property fmtid="{D5CDD505-2E9C-101B-9397-08002B2CF9AE}" pid="6" name="ArticulateGUID">
    <vt:lpwstr>F55D93A3-D704-4A53-887E-D96FCF3E4591</vt:lpwstr>
  </property>
  <property fmtid="{D5CDD505-2E9C-101B-9397-08002B2CF9AE}" pid="7" name="ArticulatePath">
    <vt:lpwstr>RES-ESL_MAIN_2017-07-11</vt:lpwstr>
  </property>
</Properties>
</file>